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3.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6.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 id="2147483817" r:id="rId14"/>
    <p:sldMasterId id="2147483830" r:id="rId15"/>
    <p:sldMasterId id="2147483843" r:id="rId16"/>
    <p:sldMasterId id="2147483856" r:id="rId17"/>
  </p:sldMasterIdLst>
  <p:notesMasterIdLst>
    <p:notesMasterId r:id="rId176"/>
  </p:notesMasterIdLst>
  <p:handoutMasterIdLst>
    <p:handoutMasterId r:id="rId177"/>
  </p:handoutMasterIdLst>
  <p:sldIdLst>
    <p:sldId id="256" r:id="rId18"/>
    <p:sldId id="258" r:id="rId19"/>
    <p:sldId id="283" r:id="rId20"/>
    <p:sldId id="284" r:id="rId21"/>
    <p:sldId id="285" r:id="rId22"/>
    <p:sldId id="286" r:id="rId23"/>
    <p:sldId id="287" r:id="rId24"/>
    <p:sldId id="288" r:id="rId25"/>
    <p:sldId id="289" r:id="rId26"/>
    <p:sldId id="290" r:id="rId27"/>
    <p:sldId id="813" r:id="rId28"/>
    <p:sldId id="911" r:id="rId29"/>
    <p:sldId id="912" r:id="rId30"/>
    <p:sldId id="817" r:id="rId31"/>
    <p:sldId id="818" r:id="rId32"/>
    <p:sldId id="824" r:id="rId33"/>
    <p:sldId id="825" r:id="rId34"/>
    <p:sldId id="826" r:id="rId35"/>
    <p:sldId id="827" r:id="rId36"/>
    <p:sldId id="828" r:id="rId37"/>
    <p:sldId id="829" r:id="rId38"/>
    <p:sldId id="830" r:id="rId39"/>
    <p:sldId id="831" r:id="rId40"/>
    <p:sldId id="819" r:id="rId41"/>
    <p:sldId id="832" r:id="rId42"/>
    <p:sldId id="833" r:id="rId43"/>
    <p:sldId id="820" r:id="rId44"/>
    <p:sldId id="821" r:id="rId45"/>
    <p:sldId id="822" r:id="rId46"/>
    <p:sldId id="823" r:id="rId47"/>
    <p:sldId id="913" r:id="rId48"/>
    <p:sldId id="812" r:id="rId49"/>
    <p:sldId id="658" r:id="rId50"/>
    <p:sldId id="816" r:id="rId51"/>
    <p:sldId id="914" r:id="rId52"/>
    <p:sldId id="931" r:id="rId53"/>
    <p:sldId id="932" r:id="rId54"/>
    <p:sldId id="698" r:id="rId55"/>
    <p:sldId id="699" r:id="rId56"/>
    <p:sldId id="700" r:id="rId57"/>
    <p:sldId id="701" r:id="rId58"/>
    <p:sldId id="702" r:id="rId59"/>
    <p:sldId id="703" r:id="rId60"/>
    <p:sldId id="934" r:id="rId61"/>
    <p:sldId id="705" r:id="rId62"/>
    <p:sldId id="706" r:id="rId63"/>
    <p:sldId id="707" r:id="rId64"/>
    <p:sldId id="897" r:id="rId65"/>
    <p:sldId id="834" r:id="rId66"/>
    <p:sldId id="935" r:id="rId67"/>
    <p:sldId id="709" r:id="rId68"/>
    <p:sldId id="710" r:id="rId69"/>
    <p:sldId id="711" r:id="rId70"/>
    <p:sldId id="712" r:id="rId71"/>
    <p:sldId id="713" r:id="rId72"/>
    <p:sldId id="936" r:id="rId73"/>
    <p:sldId id="714" r:id="rId74"/>
    <p:sldId id="937" r:id="rId75"/>
    <p:sldId id="929" r:id="rId76"/>
    <p:sldId id="715" r:id="rId77"/>
    <p:sldId id="716" r:id="rId78"/>
    <p:sldId id="717" r:id="rId79"/>
    <p:sldId id="718" r:id="rId80"/>
    <p:sldId id="719" r:id="rId81"/>
    <p:sldId id="720" r:id="rId82"/>
    <p:sldId id="721" r:id="rId83"/>
    <p:sldId id="938" r:id="rId84"/>
    <p:sldId id="835" r:id="rId85"/>
    <p:sldId id="723" r:id="rId86"/>
    <p:sldId id="722" r:id="rId87"/>
    <p:sldId id="689" r:id="rId88"/>
    <p:sldId id="690" r:id="rId89"/>
    <p:sldId id="660" r:id="rId90"/>
    <p:sldId id="661" r:id="rId91"/>
    <p:sldId id="662" r:id="rId92"/>
    <p:sldId id="725" r:id="rId93"/>
    <p:sldId id="726" r:id="rId94"/>
    <p:sldId id="939" r:id="rId95"/>
    <p:sldId id="836" r:id="rId96"/>
    <p:sldId id="614" r:id="rId97"/>
    <p:sldId id="615" r:id="rId98"/>
    <p:sldId id="637" r:id="rId99"/>
    <p:sldId id="940" r:id="rId100"/>
    <p:sldId id="837" r:id="rId101"/>
    <p:sldId id="724" r:id="rId102"/>
    <p:sldId id="728" r:id="rId103"/>
    <p:sldId id="729" r:id="rId104"/>
    <p:sldId id="663" r:id="rId105"/>
    <p:sldId id="795" r:id="rId106"/>
    <p:sldId id="838" r:id="rId107"/>
    <p:sldId id="839" r:id="rId108"/>
    <p:sldId id="840" r:id="rId109"/>
    <p:sldId id="841" r:id="rId110"/>
    <p:sldId id="941" r:id="rId111"/>
    <p:sldId id="842" r:id="rId112"/>
    <p:sldId id="796" r:id="rId113"/>
    <p:sldId id="799" r:id="rId114"/>
    <p:sldId id="731" r:id="rId115"/>
    <p:sldId id="797" r:id="rId116"/>
    <p:sldId id="809" r:id="rId117"/>
    <p:sldId id="810" r:id="rId118"/>
    <p:sldId id="801" r:id="rId119"/>
    <p:sldId id="732" r:id="rId120"/>
    <p:sldId id="798" r:id="rId121"/>
    <p:sldId id="800" r:id="rId122"/>
    <p:sldId id="843" r:id="rId123"/>
    <p:sldId id="802" r:id="rId124"/>
    <p:sldId id="737" r:id="rId125"/>
    <p:sldId id="803" r:id="rId126"/>
    <p:sldId id="805" r:id="rId127"/>
    <p:sldId id="804" r:id="rId128"/>
    <p:sldId id="806" r:id="rId129"/>
    <p:sldId id="733" r:id="rId130"/>
    <p:sldId id="736" r:id="rId131"/>
    <p:sldId id="738" r:id="rId132"/>
    <p:sldId id="739" r:id="rId133"/>
    <p:sldId id="734" r:id="rId134"/>
    <p:sldId id="735" r:id="rId135"/>
    <p:sldId id="672" r:id="rId136"/>
    <p:sldId id="852" r:id="rId137"/>
    <p:sldId id="808" r:id="rId138"/>
    <p:sldId id="844" r:id="rId139"/>
    <p:sldId id="845" r:id="rId140"/>
    <p:sldId id="846" r:id="rId141"/>
    <p:sldId id="847" r:id="rId142"/>
    <p:sldId id="848" r:id="rId143"/>
    <p:sldId id="849" r:id="rId144"/>
    <p:sldId id="850" r:id="rId145"/>
    <p:sldId id="851" r:id="rId146"/>
    <p:sldId id="807" r:id="rId147"/>
    <p:sldId id="853" r:id="rId148"/>
    <p:sldId id="854" r:id="rId149"/>
    <p:sldId id="855" r:id="rId150"/>
    <p:sldId id="257" r:id="rId151"/>
    <p:sldId id="259" r:id="rId152"/>
    <p:sldId id="260" r:id="rId153"/>
    <p:sldId id="261" r:id="rId154"/>
    <p:sldId id="262" r:id="rId155"/>
    <p:sldId id="263" r:id="rId156"/>
    <p:sldId id="264" r:id="rId157"/>
    <p:sldId id="265" r:id="rId158"/>
    <p:sldId id="266" r:id="rId159"/>
    <p:sldId id="267" r:id="rId160"/>
    <p:sldId id="268" r:id="rId161"/>
    <p:sldId id="269" r:id="rId162"/>
    <p:sldId id="270" r:id="rId163"/>
    <p:sldId id="271" r:id="rId164"/>
    <p:sldId id="272" r:id="rId165"/>
    <p:sldId id="273" r:id="rId166"/>
    <p:sldId id="274" r:id="rId167"/>
    <p:sldId id="275" r:id="rId168"/>
    <p:sldId id="276" r:id="rId169"/>
    <p:sldId id="277" r:id="rId170"/>
    <p:sldId id="278" r:id="rId171"/>
    <p:sldId id="279" r:id="rId172"/>
    <p:sldId id="280" r:id="rId173"/>
    <p:sldId id="281" r:id="rId174"/>
    <p:sldId id="282" r:id="rId175"/>
  </p:sldIdLst>
  <p:sldSz cx="9144000" cy="5143500" type="screen16x9"/>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AB66546-7BD6-409C-8D51-E23BE15767BC}">
          <p14:sldIdLst>
            <p14:sldId id="256"/>
            <p14:sldId id="258"/>
            <p14:sldId id="283"/>
            <p14:sldId id="284"/>
            <p14:sldId id="285"/>
            <p14:sldId id="286"/>
            <p14:sldId id="287"/>
            <p14:sldId id="288"/>
            <p14:sldId id="289"/>
            <p14:sldId id="290"/>
            <p14:sldId id="813"/>
            <p14:sldId id="911"/>
            <p14:sldId id="912"/>
            <p14:sldId id="817"/>
            <p14:sldId id="818"/>
            <p14:sldId id="824"/>
            <p14:sldId id="825"/>
            <p14:sldId id="826"/>
            <p14:sldId id="827"/>
            <p14:sldId id="828"/>
            <p14:sldId id="829"/>
            <p14:sldId id="830"/>
            <p14:sldId id="831"/>
            <p14:sldId id="819"/>
            <p14:sldId id="832"/>
            <p14:sldId id="833"/>
            <p14:sldId id="820"/>
            <p14:sldId id="821"/>
            <p14:sldId id="822"/>
            <p14:sldId id="823"/>
            <p14:sldId id="913"/>
            <p14:sldId id="812"/>
            <p14:sldId id="658"/>
            <p14:sldId id="816"/>
            <p14:sldId id="914"/>
            <p14:sldId id="931"/>
            <p14:sldId id="932"/>
            <p14:sldId id="698"/>
            <p14:sldId id="699"/>
            <p14:sldId id="700"/>
            <p14:sldId id="701"/>
            <p14:sldId id="702"/>
            <p14:sldId id="703"/>
            <p14:sldId id="934"/>
            <p14:sldId id="705"/>
            <p14:sldId id="706"/>
            <p14:sldId id="707"/>
            <p14:sldId id="897"/>
            <p14:sldId id="834"/>
            <p14:sldId id="935"/>
            <p14:sldId id="709"/>
            <p14:sldId id="710"/>
            <p14:sldId id="711"/>
            <p14:sldId id="712"/>
            <p14:sldId id="713"/>
            <p14:sldId id="936"/>
            <p14:sldId id="714"/>
            <p14:sldId id="937"/>
            <p14:sldId id="929"/>
            <p14:sldId id="715"/>
            <p14:sldId id="716"/>
            <p14:sldId id="717"/>
            <p14:sldId id="718"/>
            <p14:sldId id="719"/>
            <p14:sldId id="720"/>
            <p14:sldId id="721"/>
            <p14:sldId id="938"/>
            <p14:sldId id="835"/>
            <p14:sldId id="723"/>
            <p14:sldId id="722"/>
            <p14:sldId id="689"/>
            <p14:sldId id="690"/>
            <p14:sldId id="660"/>
            <p14:sldId id="661"/>
            <p14:sldId id="662"/>
            <p14:sldId id="725"/>
            <p14:sldId id="726"/>
            <p14:sldId id="939"/>
            <p14:sldId id="836"/>
            <p14:sldId id="614"/>
            <p14:sldId id="615"/>
            <p14:sldId id="637"/>
            <p14:sldId id="940"/>
            <p14:sldId id="837"/>
            <p14:sldId id="724"/>
            <p14:sldId id="728"/>
            <p14:sldId id="729"/>
            <p14:sldId id="663"/>
            <p14:sldId id="795"/>
            <p14:sldId id="838"/>
            <p14:sldId id="839"/>
            <p14:sldId id="840"/>
            <p14:sldId id="841"/>
            <p14:sldId id="941"/>
            <p14:sldId id="842"/>
            <p14:sldId id="796"/>
            <p14:sldId id="799"/>
            <p14:sldId id="731"/>
            <p14:sldId id="797"/>
            <p14:sldId id="809"/>
            <p14:sldId id="810"/>
            <p14:sldId id="801"/>
            <p14:sldId id="732"/>
            <p14:sldId id="798"/>
            <p14:sldId id="800"/>
            <p14:sldId id="843"/>
            <p14:sldId id="802"/>
            <p14:sldId id="737"/>
            <p14:sldId id="803"/>
            <p14:sldId id="805"/>
            <p14:sldId id="804"/>
            <p14:sldId id="806"/>
            <p14:sldId id="733"/>
            <p14:sldId id="736"/>
            <p14:sldId id="738"/>
            <p14:sldId id="739"/>
            <p14:sldId id="734"/>
            <p14:sldId id="735"/>
            <p14:sldId id="672"/>
            <p14:sldId id="852"/>
            <p14:sldId id="808"/>
            <p14:sldId id="844"/>
            <p14:sldId id="845"/>
            <p14:sldId id="846"/>
            <p14:sldId id="847"/>
            <p14:sldId id="848"/>
            <p14:sldId id="849"/>
            <p14:sldId id="850"/>
            <p14:sldId id="851"/>
            <p14:sldId id="807"/>
            <p14:sldId id="853"/>
            <p14:sldId id="854"/>
            <p14:sldId id="855"/>
          </p14:sldIdLst>
        </p14:section>
        <p14:section name="hidden" id="{88E4E144-B5A9-4B87-BC65-29901EAC1218}">
          <p14:sldIdLst>
            <p14:sldId id="257"/>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183"/>
    <a:srgbClr val="224CE6"/>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8" autoAdjust="0"/>
    <p:restoredTop sz="96532" autoAdjust="0"/>
  </p:normalViewPr>
  <p:slideViewPr>
    <p:cSldViewPr snapToGrid="0">
      <p:cViewPr varScale="1">
        <p:scale>
          <a:sx n="158" d="100"/>
          <a:sy n="158" d="100"/>
        </p:scale>
        <p:origin x="402" y="144"/>
      </p:cViewPr>
      <p:guideLst/>
    </p:cSldViewPr>
  </p:slideViewPr>
  <p:notesTextViewPr>
    <p:cViewPr>
      <p:scale>
        <a:sx n="1" d="1"/>
        <a:sy n="1" d="1"/>
      </p:scale>
      <p:origin x="0" y="0"/>
    </p:cViewPr>
  </p:notesTextViewPr>
  <p:notesViewPr>
    <p:cSldViewPr snapToGrid="0">
      <p:cViewPr varScale="1">
        <p:scale>
          <a:sx n="78" d="100"/>
          <a:sy n="78" d="100"/>
        </p:scale>
        <p:origin x="301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59" Type="http://schemas.openxmlformats.org/officeDocument/2006/relationships/slide" Target="slides/slide142.xml"/><Relationship Id="rId170" Type="http://schemas.openxmlformats.org/officeDocument/2006/relationships/slide" Target="slides/slide153.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5.xml"/><Relationship Id="rId95" Type="http://schemas.openxmlformats.org/officeDocument/2006/relationships/slide" Target="slides/slide78.xml"/><Relationship Id="rId160" Type="http://schemas.openxmlformats.org/officeDocument/2006/relationships/slide" Target="slides/slide143.xml"/><Relationship Id="rId181" Type="http://schemas.openxmlformats.org/officeDocument/2006/relationships/tableStyles" Target="tableStyles.xml"/><Relationship Id="rId22" Type="http://schemas.openxmlformats.org/officeDocument/2006/relationships/slide" Target="slides/slide5.xml"/><Relationship Id="rId43" Type="http://schemas.openxmlformats.org/officeDocument/2006/relationships/slide" Target="slides/slide26.xml"/><Relationship Id="rId64" Type="http://schemas.openxmlformats.org/officeDocument/2006/relationships/slide" Target="slides/slide47.xml"/><Relationship Id="rId118" Type="http://schemas.openxmlformats.org/officeDocument/2006/relationships/slide" Target="slides/slide101.xml"/><Relationship Id="rId139" Type="http://schemas.openxmlformats.org/officeDocument/2006/relationships/slide" Target="slides/slide122.xml"/><Relationship Id="rId85" Type="http://schemas.openxmlformats.org/officeDocument/2006/relationships/slide" Target="slides/slide68.xml"/><Relationship Id="rId150" Type="http://schemas.openxmlformats.org/officeDocument/2006/relationships/slide" Target="slides/slide133.xml"/><Relationship Id="rId171" Type="http://schemas.openxmlformats.org/officeDocument/2006/relationships/slide" Target="slides/slide154.xml"/><Relationship Id="rId12" Type="http://schemas.openxmlformats.org/officeDocument/2006/relationships/slideMaster" Target="slideMasters/slideMaster12.xml"/><Relationship Id="rId33" Type="http://schemas.openxmlformats.org/officeDocument/2006/relationships/slide" Target="slides/slide16.xml"/><Relationship Id="rId108" Type="http://schemas.openxmlformats.org/officeDocument/2006/relationships/slide" Target="slides/slide91.xml"/><Relationship Id="rId129" Type="http://schemas.openxmlformats.org/officeDocument/2006/relationships/slide" Target="slides/slide112.xml"/><Relationship Id="rId54" Type="http://schemas.openxmlformats.org/officeDocument/2006/relationships/slide" Target="slides/slide37.xml"/><Relationship Id="rId75" Type="http://schemas.openxmlformats.org/officeDocument/2006/relationships/slide" Target="slides/slide58.xml"/><Relationship Id="rId96" Type="http://schemas.openxmlformats.org/officeDocument/2006/relationships/slide" Target="slides/slide79.xml"/><Relationship Id="rId140" Type="http://schemas.openxmlformats.org/officeDocument/2006/relationships/slide" Target="slides/slide123.xml"/><Relationship Id="rId161" Type="http://schemas.openxmlformats.org/officeDocument/2006/relationships/slide" Target="slides/slide144.xml"/><Relationship Id="rId6" Type="http://schemas.openxmlformats.org/officeDocument/2006/relationships/slideMaster" Target="slideMasters/slideMaster6.xml"/><Relationship Id="rId23" Type="http://schemas.openxmlformats.org/officeDocument/2006/relationships/slide" Target="slides/slide6.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slide" Target="slides/slide139.xml"/><Relationship Id="rId177" Type="http://schemas.openxmlformats.org/officeDocument/2006/relationships/handoutMaster" Target="handoutMasters/handoutMaster1.xml"/><Relationship Id="rId172" Type="http://schemas.openxmlformats.org/officeDocument/2006/relationships/slide" Target="slides/slide155.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167" Type="http://schemas.openxmlformats.org/officeDocument/2006/relationships/slide" Target="slides/slide150.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162" Type="http://schemas.openxmlformats.org/officeDocument/2006/relationships/slide" Target="slides/slide14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slide" Target="slides/slide140.xml"/><Relationship Id="rId178" Type="http://schemas.openxmlformats.org/officeDocument/2006/relationships/presProps" Target="presProps.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slide" Target="slides/slide135.xml"/><Relationship Id="rId173" Type="http://schemas.openxmlformats.org/officeDocument/2006/relationships/slide" Target="slides/slide156.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168" Type="http://schemas.openxmlformats.org/officeDocument/2006/relationships/slide" Target="slides/slide151.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163" Type="http://schemas.openxmlformats.org/officeDocument/2006/relationships/slide" Target="slides/slide146.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openxmlformats.org/officeDocument/2006/relationships/slide" Target="slides/slide141.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slide" Target="slides/slide136.xml"/><Relationship Id="rId174" Type="http://schemas.openxmlformats.org/officeDocument/2006/relationships/slide" Target="slides/slide157.xml"/><Relationship Id="rId179" Type="http://schemas.openxmlformats.org/officeDocument/2006/relationships/viewProps" Target="viewProps.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164" Type="http://schemas.openxmlformats.org/officeDocument/2006/relationships/slide" Target="slides/slide147.xml"/><Relationship Id="rId169" Type="http://schemas.openxmlformats.org/officeDocument/2006/relationships/slide" Target="slides/slide152.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theme" Target="theme/theme1.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slide" Target="slides/slide137.xml"/><Relationship Id="rId175" Type="http://schemas.openxmlformats.org/officeDocument/2006/relationships/slide" Target="slides/slide158.xml"/><Relationship Id="rId16" Type="http://schemas.openxmlformats.org/officeDocument/2006/relationships/slideMaster" Target="slideMasters/slideMaster16.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 Id="rId165" Type="http://schemas.openxmlformats.org/officeDocument/2006/relationships/slide" Target="slides/slide148.xml"/><Relationship Id="rId27" Type="http://schemas.openxmlformats.org/officeDocument/2006/relationships/slide" Target="slides/slide10.xml"/><Relationship Id="rId48" Type="http://schemas.openxmlformats.org/officeDocument/2006/relationships/slide" Target="slides/slide31.xml"/><Relationship Id="rId69" Type="http://schemas.openxmlformats.org/officeDocument/2006/relationships/slide" Target="slides/slide52.xml"/><Relationship Id="rId113" Type="http://schemas.openxmlformats.org/officeDocument/2006/relationships/slide" Target="slides/slide96.xml"/><Relationship Id="rId134" Type="http://schemas.openxmlformats.org/officeDocument/2006/relationships/slide" Target="slides/slide117.xml"/><Relationship Id="rId80" Type="http://schemas.openxmlformats.org/officeDocument/2006/relationships/slide" Target="slides/slide63.xml"/><Relationship Id="rId155" Type="http://schemas.openxmlformats.org/officeDocument/2006/relationships/slide" Target="slides/slide138.xml"/><Relationship Id="rId176" Type="http://schemas.openxmlformats.org/officeDocument/2006/relationships/notesMaster" Target="notesMasters/notesMaster1.xml"/><Relationship Id="rId17" Type="http://schemas.openxmlformats.org/officeDocument/2006/relationships/slideMaster" Target="slideMasters/slideMaster17.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24" Type="http://schemas.openxmlformats.org/officeDocument/2006/relationships/slide" Target="slides/slide107.xml"/><Relationship Id="rId70" Type="http://schemas.openxmlformats.org/officeDocument/2006/relationships/slide" Target="slides/slide53.xml"/><Relationship Id="rId91" Type="http://schemas.openxmlformats.org/officeDocument/2006/relationships/slide" Target="slides/slide74.xml"/><Relationship Id="rId145" Type="http://schemas.openxmlformats.org/officeDocument/2006/relationships/slide" Target="slides/slide128.xml"/><Relationship Id="rId166" Type="http://schemas.openxmlformats.org/officeDocument/2006/relationships/slide" Target="slides/slide149.xml"/><Relationship Id="rId1" Type="http://schemas.openxmlformats.org/officeDocument/2006/relationships/slideMaster" Target="slideMasters/slideMaster1.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C718849-C765-4EC2-93A5-303FA54510CE}"/>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A5589F7-9E30-4D03-85DF-5BCA96C89B16}"/>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5B142129-8188-42A7-9179-99E985F2CE16}" type="datetimeFigureOut">
              <a:rPr lang="fr-FR" smtClean="0"/>
              <a:t>09/06/2023</a:t>
            </a:fld>
            <a:endParaRPr lang="fr-FR"/>
          </a:p>
        </p:txBody>
      </p:sp>
      <p:sp>
        <p:nvSpPr>
          <p:cNvPr id="4" name="Espace réservé du pied de page 3">
            <a:extLst>
              <a:ext uri="{FF2B5EF4-FFF2-40B4-BE49-F238E27FC236}">
                <a16:creationId xmlns:a16="http://schemas.microsoft.com/office/drawing/2014/main" id="{03F1E06D-9B77-453B-B6EB-171F70330F5D}"/>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C33E0E4A-7137-47DB-A3DA-74A17A9DD494}"/>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6B5BFAFC-97B2-4671-8532-CDF2E3F8241F}" type="slidenum">
              <a:rPr lang="fr-FR" smtClean="0"/>
              <a:t>‹N°›</a:t>
            </a:fld>
            <a:endParaRPr lang="fr-FR"/>
          </a:p>
        </p:txBody>
      </p:sp>
    </p:spTree>
    <p:extLst>
      <p:ext uri="{BB962C8B-B14F-4D97-AF65-F5344CB8AC3E}">
        <p14:creationId xmlns:p14="http://schemas.microsoft.com/office/powerpoint/2010/main" val="3363777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5B754AC0-0C31-4F48-8004-B77D432873BA}" type="datetimeFigureOut">
              <a:rPr lang="fr-FR" smtClean="0"/>
              <a:t>09/06/2023</a:t>
            </a:fld>
            <a:endParaRPr lang="fr-FR"/>
          </a:p>
        </p:txBody>
      </p:sp>
      <p:sp>
        <p:nvSpPr>
          <p:cNvPr id="4" name="Espace réservé de l'image des diapositives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56F0EC36-36D8-4AC0-BA58-E8FF1E7F4848}" type="slidenum">
              <a:rPr lang="fr-FR" smtClean="0"/>
              <a:t>‹N°›</a:t>
            </a:fld>
            <a:endParaRPr lang="fr-FR"/>
          </a:p>
        </p:txBody>
      </p:sp>
    </p:spTree>
    <p:extLst>
      <p:ext uri="{BB962C8B-B14F-4D97-AF65-F5344CB8AC3E}">
        <p14:creationId xmlns:p14="http://schemas.microsoft.com/office/powerpoint/2010/main" val="3186936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0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0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9"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1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1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1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1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1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17"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1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2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21"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23"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24"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2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2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2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29"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31"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32"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33"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34"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35"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36"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6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6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7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7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7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7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7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8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8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8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8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8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8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8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8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9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9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9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9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9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9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9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59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0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0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3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3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3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3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3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4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4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4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4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4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4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4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4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5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5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5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5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5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5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5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6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6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6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6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6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66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12"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1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1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1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1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19"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2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2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2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2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2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27"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2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3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31"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33"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34"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3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3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3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39"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41"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42"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43"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44"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45"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46"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6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3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3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4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4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4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4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5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5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5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5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5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5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5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6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6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6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6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6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6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6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6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7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7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8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8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8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8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8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9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9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9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9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9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9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9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9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0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0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0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0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0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0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0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0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0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1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1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1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1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1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1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2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2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2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2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2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3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3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3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7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3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3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3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3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3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4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4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4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4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4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4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4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4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5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5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5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5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5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6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7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6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6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6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6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6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7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7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7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7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7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7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7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8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8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8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8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8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8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8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8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8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8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8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8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9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9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0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2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2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2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2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3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3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3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3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3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3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4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4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4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4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4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4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4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4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5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5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5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5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5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5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5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mparision with Subtitle">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390523" y="1578666"/>
            <a:ext cx="4106468" cy="585891"/>
          </a:xfrm>
          <a:prstGeom prst="rect">
            <a:avLst/>
          </a:prstGeom>
        </p:spPr>
        <p:txBody>
          <a:bodyPr anchor="b">
            <a:normAutofit/>
          </a:bodyPr>
          <a:lstStyle>
            <a:lvl1pPr marL="0" indent="0">
              <a:lnSpc>
                <a:spcPct val="100000"/>
              </a:lnSpc>
              <a:spcBef>
                <a:spcPts val="0"/>
              </a:spcBef>
              <a:buNone/>
              <a:defRPr sz="21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noProof="0"/>
              <a:t>Cliquez pour modifier les styles du texte du masque</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390523" y="2164557"/>
            <a:ext cx="4106468" cy="2424112"/>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fr-FR" noProof="0"/>
              <a:t>Cliquez pour modifier les styles du texte du masque</a:t>
            </a:r>
          </a:p>
          <a:p>
            <a:pPr lvl="1">
              <a:buClr>
                <a:schemeClr val="accent2"/>
              </a:buClr>
            </a:pPr>
            <a:r>
              <a:rPr lang="fr-FR" noProof="0"/>
              <a:t>Deuxième niveau</a:t>
            </a:r>
          </a:p>
          <a:p>
            <a:pPr lvl="2">
              <a:buClr>
                <a:schemeClr val="accent2"/>
              </a:buClr>
            </a:pPr>
            <a:r>
              <a:rPr lang="fr-FR" noProof="0"/>
              <a:t>Troisième niveau</a:t>
            </a:r>
          </a:p>
          <a:p>
            <a:pPr lvl="3">
              <a:buClr>
                <a:schemeClr val="accent2"/>
              </a:buClr>
            </a:pPr>
            <a:r>
              <a:rPr lang="fr-FR" noProof="0"/>
              <a:t>Quatrième niveau</a:t>
            </a:r>
          </a:p>
          <a:p>
            <a:pPr lvl="4">
              <a:buClr>
                <a:schemeClr val="accent2"/>
              </a:buClr>
            </a:pPr>
            <a:r>
              <a:rPr lang="fr-FR" noProof="0"/>
              <a:t>Cinquième niveau</a:t>
            </a:r>
            <a:endParaRPr lang="en-US" noProof="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4640035" y="1578666"/>
            <a:ext cx="4106700" cy="585891"/>
          </a:xfrm>
          <a:prstGeom prst="rect">
            <a:avLst/>
          </a:prstGeom>
        </p:spPr>
        <p:txBody>
          <a:bodyPr anchor="b">
            <a:normAutofit/>
          </a:bodyPr>
          <a:lstStyle>
            <a:lvl1pPr marL="0" indent="0">
              <a:lnSpc>
                <a:spcPct val="100000"/>
              </a:lnSpc>
              <a:buNone/>
              <a:defRPr sz="21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noProof="0"/>
              <a:t>Cliquez pour modifier les styles du texte du masque</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4640035" y="2164557"/>
            <a:ext cx="4106700" cy="2424112"/>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fr-FR" noProof="0"/>
              <a:t>Cliquez pour modifier les styles du texte du masque</a:t>
            </a:r>
          </a:p>
          <a:p>
            <a:pPr lvl="1">
              <a:buClr>
                <a:schemeClr val="accent2"/>
              </a:buClr>
            </a:pPr>
            <a:r>
              <a:rPr lang="fr-FR" noProof="0"/>
              <a:t>Deuxième niveau</a:t>
            </a:r>
          </a:p>
          <a:p>
            <a:pPr lvl="2">
              <a:buClr>
                <a:schemeClr val="accent2"/>
              </a:buClr>
            </a:pPr>
            <a:r>
              <a:rPr lang="fr-FR" noProof="0"/>
              <a:t>Troisième niveau</a:t>
            </a:r>
          </a:p>
          <a:p>
            <a:pPr lvl="3">
              <a:buClr>
                <a:schemeClr val="accent2"/>
              </a:buClr>
            </a:pPr>
            <a:r>
              <a:rPr lang="fr-FR" noProof="0"/>
              <a:t>Quatrième niveau</a:t>
            </a:r>
          </a:p>
          <a:p>
            <a:pPr lvl="4">
              <a:buClr>
                <a:schemeClr val="accent2"/>
              </a:buClr>
            </a:pPr>
            <a:r>
              <a:rPr lang="fr-FR" noProof="0"/>
              <a:t>Cinquième niveau</a:t>
            </a:r>
            <a:endParaRPr lang="en-US" noProof="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390370" y="1032700"/>
            <a:ext cx="5526447" cy="456671"/>
          </a:xfrm>
          <a:prstGeom prst="rect">
            <a:avLst/>
          </a:prstGeom>
        </p:spPr>
        <p:txBody>
          <a:bodyPr/>
          <a:lstStyle>
            <a:lvl1pPr marL="0" indent="0">
              <a:buNone/>
              <a:defRPr sz="1500" spc="225">
                <a:solidFill>
                  <a:schemeClr val="accent6"/>
                </a:solidFill>
              </a:defRPr>
            </a:lvl1pPr>
            <a:lvl2pPr marL="342900" indent="0">
              <a:buNone/>
              <a:defRPr/>
            </a:lvl2pPr>
          </a:lstStyle>
          <a:p>
            <a:pPr lvl="0"/>
            <a:r>
              <a:rPr lang="en-US" noProof="0"/>
              <a:t>CLICK TO SUBTITLE STYLE</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5009931" y="1"/>
            <a:ext cx="1085850" cy="479298"/>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350"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‹N°›</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389008" y="156771"/>
            <a:ext cx="6249917" cy="860977"/>
          </a:xfrm>
          <a:prstGeom prst="rect">
            <a:avLst/>
          </a:prstGeom>
        </p:spPr>
        <p:txBody>
          <a:bodyPr bIns="0" anchor="b">
            <a:normAutofit/>
          </a:bodyPr>
          <a:lstStyle>
            <a:lvl1pPr>
              <a:defRPr sz="33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090646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8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8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9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9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19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9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19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0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0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0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0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0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0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0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0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1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1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1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1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1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1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1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1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2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2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7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7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8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8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8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8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8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8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9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9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9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29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29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0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0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0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0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0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0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0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0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0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1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5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5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6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6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6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6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6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7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7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7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7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7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7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7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7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8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8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8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8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38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8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8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8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9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39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42"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4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4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4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49"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5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5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5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5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5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57"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5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6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61"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63"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64"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6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6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6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69"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471"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72"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73"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74"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75"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
        <p:nvSpPr>
          <p:cNvPr id="476"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fr-FR" sz="3200" b="0" strike="noStrike" spc="-1">
              <a:latin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fr-FR" sz="4400" b="0" strike="noStrike" spc="-1">
              <a:latin typeface="Arial"/>
            </a:endParaRPr>
          </a:p>
        </p:txBody>
      </p:sp>
      <p:sp>
        <p:nvSpPr>
          <p:cNvPr id="502"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theme" Target="../theme/theme10.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heme" Target="../theme/theme11.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theme" Target="../theme/theme12.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theme" Target="../theme/theme1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heme" Target="../theme/theme14.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15.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heme" Target="../theme/theme16.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heme" Target="../theme/theme17.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7.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9.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7" name="Groupe 26">
            <a:extLst>
              <a:ext uri="{FF2B5EF4-FFF2-40B4-BE49-F238E27FC236}">
                <a16:creationId xmlns:a16="http://schemas.microsoft.com/office/drawing/2014/main" id="{F6BCD33B-E0CE-4E37-AFA6-6C989723BB47}"/>
              </a:ext>
            </a:extLst>
          </p:cNvPr>
          <p:cNvGrpSpPr/>
          <p:nvPr userDrawn="1"/>
        </p:nvGrpSpPr>
        <p:grpSpPr>
          <a:xfrm>
            <a:off x="-20781" y="4023234"/>
            <a:ext cx="1341904" cy="1136984"/>
            <a:chOff x="1729995" y="4023234"/>
            <a:chExt cx="1341904" cy="1136984"/>
          </a:xfrm>
        </p:grpSpPr>
        <p:sp>
          <p:nvSpPr>
            <p:cNvPr id="2" name="Google Shape;13;p2"/>
            <p:cNvSpPr/>
            <p:nvPr/>
          </p:nvSpPr>
          <p:spPr>
            <a:xfrm rot="10860000" flipH="1">
              <a:off x="1738563" y="4023234"/>
              <a:ext cx="1269332" cy="1136984"/>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sp>
          <p:nvSpPr>
            <p:cNvPr id="3" name="Google Shape;14;p2"/>
            <p:cNvSpPr/>
            <p:nvPr/>
          </p:nvSpPr>
          <p:spPr>
            <a:xfrm rot="10800000" flipH="1">
              <a:off x="1730410" y="4523217"/>
              <a:ext cx="1341489" cy="620283"/>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00D4F9"/>
                </a:gs>
                <a:gs pos="100000">
                  <a:srgbClr val="EEEEEE"/>
                </a:gs>
              </a:gsLst>
              <a:lin ang="16194000"/>
            </a:gradFill>
            <a:ln w="0">
              <a:noFill/>
            </a:ln>
          </p:spPr>
          <p:style>
            <a:lnRef idx="0">
              <a:scrgbClr r="0" g="0" b="0"/>
            </a:lnRef>
            <a:fillRef idx="0">
              <a:scrgbClr r="0" g="0" b="0"/>
            </a:fillRef>
            <a:effectRef idx="0">
              <a:scrgbClr r="0" g="0" b="0"/>
            </a:effectRef>
            <a:fontRef idx="minor"/>
          </p:style>
        </p:sp>
        <p:sp>
          <p:nvSpPr>
            <p:cNvPr id="4" name="Google Shape;15;p2"/>
            <p:cNvSpPr/>
            <p:nvPr/>
          </p:nvSpPr>
          <p:spPr>
            <a:xfrm rot="10800000" flipH="1">
              <a:off x="1729995" y="4907206"/>
              <a:ext cx="834508" cy="245787"/>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grpSp>
      <p:grpSp>
        <p:nvGrpSpPr>
          <p:cNvPr id="5" name="Google Shape;16;p2"/>
          <p:cNvGrpSpPr/>
          <p:nvPr/>
        </p:nvGrpSpPr>
        <p:grpSpPr>
          <a:xfrm>
            <a:off x="8425980" y="4365720"/>
            <a:ext cx="736341" cy="777780"/>
            <a:chOff x="7031880" y="2935080"/>
            <a:chExt cx="1917000" cy="2235960"/>
          </a:xfrm>
        </p:grpSpPr>
        <p:grpSp>
          <p:nvGrpSpPr>
            <p:cNvPr id="6" name="Google Shape;17;p2"/>
            <p:cNvGrpSpPr/>
            <p:nvPr/>
          </p:nvGrpSpPr>
          <p:grpSpPr>
            <a:xfrm>
              <a:off x="7963920" y="2935080"/>
              <a:ext cx="984960" cy="2235960"/>
              <a:chOff x="7963920" y="2935080"/>
              <a:chExt cx="984960" cy="2235960"/>
            </a:xfrm>
          </p:grpSpPr>
          <p:sp>
            <p:nvSpPr>
              <p:cNvPr id="7" name="Google Shape;18;p2"/>
              <p:cNvSpPr/>
              <p:nvPr/>
            </p:nvSpPr>
            <p:spPr>
              <a:xfrm>
                <a:off x="7963920" y="2935080"/>
                <a:ext cx="984960" cy="223596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8" name="Google Shape;19;p2"/>
              <p:cNvSpPr/>
              <p:nvPr/>
            </p:nvSpPr>
            <p:spPr>
              <a:xfrm>
                <a:off x="8223120" y="3542760"/>
                <a:ext cx="466200" cy="162828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9" name="Google Shape;20;p2"/>
            <p:cNvGrpSpPr/>
            <p:nvPr/>
          </p:nvGrpSpPr>
          <p:grpSpPr>
            <a:xfrm>
              <a:off x="7031880" y="3839040"/>
              <a:ext cx="1340640" cy="1332000"/>
              <a:chOff x="7031880" y="3839040"/>
              <a:chExt cx="1340640" cy="1332000"/>
            </a:xfrm>
          </p:grpSpPr>
          <p:sp>
            <p:nvSpPr>
              <p:cNvPr id="10" name="Google Shape;21;p2"/>
              <p:cNvSpPr/>
              <p:nvPr/>
            </p:nvSpPr>
            <p:spPr>
              <a:xfrm>
                <a:off x="7320960" y="4103640"/>
                <a:ext cx="1051560" cy="106740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1" name="Google Shape;22;p2"/>
              <p:cNvSpPr/>
              <p:nvPr/>
            </p:nvSpPr>
            <p:spPr>
              <a:xfrm>
                <a:off x="7468200" y="4457880"/>
                <a:ext cx="459360" cy="71316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2" name="Google Shape;23;p2"/>
              <p:cNvSpPr/>
              <p:nvPr/>
            </p:nvSpPr>
            <p:spPr>
              <a:xfrm>
                <a:off x="7031880" y="3839040"/>
                <a:ext cx="577800" cy="133200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3" name="Google Shape;24;p2"/>
              <p:cNvSpPr/>
              <p:nvPr/>
            </p:nvSpPr>
            <p:spPr>
              <a:xfrm>
                <a:off x="7169400" y="4237560"/>
                <a:ext cx="136800" cy="93348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sp>
        <p:nvSpPr>
          <p:cNvPr id="23"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r>
              <a:rPr lang="fr-FR" sz="1800" b="0" strike="noStrike" spc="-1">
                <a:latin typeface="Arial"/>
              </a:rPr>
              <a:t>Cliquez pour éditer le format du texte-titre</a:t>
            </a:r>
          </a:p>
        </p:txBody>
      </p:sp>
      <p:sp>
        <p:nvSpPr>
          <p:cNvPr id="24"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1800" b="0" strike="noStrike" spc="-1">
                <a:latin typeface="Arial"/>
              </a:rPr>
              <a:t>Second niveau de plan</a:t>
            </a:r>
          </a:p>
          <a:p>
            <a:pPr marL="1296000" lvl="2" indent="-288000">
              <a:spcBef>
                <a:spcPts val="850"/>
              </a:spcBef>
              <a:buClr>
                <a:srgbClr val="000000"/>
              </a:buClr>
              <a:buSzPct val="45000"/>
              <a:buFont typeface="Wingdings" charset="2"/>
              <a:buChar char=""/>
            </a:pPr>
            <a:r>
              <a:rPr lang="fr-FR" sz="1800" b="0" strike="noStrike" spc="-1">
                <a:latin typeface="Arial"/>
              </a:rPr>
              <a:t>Troisième niveau de plan</a:t>
            </a:r>
          </a:p>
          <a:p>
            <a:pPr marL="1728000" lvl="3" indent="-216000">
              <a:spcBef>
                <a:spcPts val="567"/>
              </a:spcBef>
              <a:buClr>
                <a:srgbClr val="000000"/>
              </a:buClr>
              <a:buSzPct val="75000"/>
              <a:buFont typeface="Symbol" charset="2"/>
              <a:buChar char=""/>
            </a:pPr>
            <a:r>
              <a:rPr lang="fr-FR" sz="18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18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1800" b="0" strike="noStrike" spc="-1">
                <a:latin typeface="Arial"/>
              </a:rPr>
              <a:t>Sixième niveau de plan</a:t>
            </a:r>
          </a:p>
          <a:p>
            <a:pPr marL="3024000" lvl="6" indent="-216000">
              <a:spcBef>
                <a:spcPts val="283"/>
              </a:spcBef>
              <a:buClr>
                <a:srgbClr val="000000"/>
              </a:buClr>
              <a:buSzPct val="45000"/>
              <a:buFont typeface="Wingdings" charset="2"/>
              <a:buChar char=""/>
            </a:pPr>
            <a:r>
              <a:rPr lang="fr-FR" sz="1800" b="0" strike="noStrike" spc="-1">
                <a:latin typeface="Arial"/>
              </a:rPr>
              <a:t>Septième niveau de plan</a:t>
            </a:r>
          </a:p>
        </p:txBody>
      </p:sp>
      <p:pic>
        <p:nvPicPr>
          <p:cNvPr id="15" name="Image 14">
            <a:extLst>
              <a:ext uri="{FF2B5EF4-FFF2-40B4-BE49-F238E27FC236}">
                <a16:creationId xmlns:a16="http://schemas.microsoft.com/office/drawing/2014/main" id="{6F617517-9675-47CA-B9A1-1C4A0516DDD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537" name="Google Shape;333;p15"/>
          <p:cNvSpPr/>
          <p:nvPr/>
        </p:nvSpPr>
        <p:spPr>
          <a:xfrm flipH="1">
            <a:off x="-639720" y="-767160"/>
            <a:ext cx="7113960" cy="8323920"/>
          </a:xfrm>
          <a:custGeom>
            <a:avLst/>
            <a:gdLst/>
            <a:ahLst/>
            <a:cxnLst/>
            <a:rect l="l" t="t" r="r" b="b"/>
            <a:pathLst>
              <a:path w="96933" h="113414">
                <a:moveTo>
                  <a:pt x="39757" y="15929"/>
                </a:moveTo>
                <a:cubicBezTo>
                  <a:pt x="41119" y="20573"/>
                  <a:pt x="40469" y="26136"/>
                  <a:pt x="36897" y="29402"/>
                </a:cubicBezTo>
                <a:cubicBezTo>
                  <a:pt x="33056" y="32912"/>
                  <a:pt x="27241" y="32818"/>
                  <a:pt x="22344" y="34577"/>
                </a:cubicBezTo>
                <a:cubicBezTo>
                  <a:pt x="14529" y="37386"/>
                  <a:pt x="9067" y="45698"/>
                  <a:pt x="9592" y="53987"/>
                </a:cubicBezTo>
                <a:cubicBezTo>
                  <a:pt x="9980" y="60109"/>
                  <a:pt x="13212" y="65629"/>
                  <a:pt x="15232" y="71422"/>
                </a:cubicBezTo>
                <a:cubicBezTo>
                  <a:pt x="17252" y="77215"/>
                  <a:pt x="17803" y="84359"/>
                  <a:pt x="13610" y="88836"/>
                </a:cubicBezTo>
                <a:cubicBezTo>
                  <a:pt x="9977" y="92718"/>
                  <a:pt x="3433" y="93850"/>
                  <a:pt x="1476" y="98792"/>
                </a:cubicBezTo>
                <a:cubicBezTo>
                  <a:pt x="0" y="102521"/>
                  <a:pt x="2081" y="106921"/>
                  <a:pt x="5326" y="109277"/>
                </a:cubicBezTo>
                <a:cubicBezTo>
                  <a:pt x="8571" y="111633"/>
                  <a:pt x="12692" y="112373"/>
                  <a:pt x="16675" y="112820"/>
                </a:cubicBezTo>
                <a:cubicBezTo>
                  <a:pt x="21954" y="113414"/>
                  <a:pt x="28001" y="113337"/>
                  <a:pt x="31664" y="109490"/>
                </a:cubicBezTo>
                <a:cubicBezTo>
                  <a:pt x="35935" y="105006"/>
                  <a:pt x="35381" y="96903"/>
                  <a:pt x="40563" y="93512"/>
                </a:cubicBezTo>
                <a:cubicBezTo>
                  <a:pt x="46509" y="89620"/>
                  <a:pt x="54337" y="95216"/>
                  <a:pt x="61375" y="94237"/>
                </a:cubicBezTo>
                <a:cubicBezTo>
                  <a:pt x="65445" y="93671"/>
                  <a:pt x="68949" y="90846"/>
                  <a:pt x="71156" y="87380"/>
                </a:cubicBezTo>
                <a:cubicBezTo>
                  <a:pt x="73362" y="83913"/>
                  <a:pt x="74429" y="79846"/>
                  <a:pt x="75160" y="75803"/>
                </a:cubicBezTo>
                <a:cubicBezTo>
                  <a:pt x="75890" y="71759"/>
                  <a:pt x="76790" y="66987"/>
                  <a:pt x="80523" y="65264"/>
                </a:cubicBezTo>
                <a:cubicBezTo>
                  <a:pt x="83639" y="63827"/>
                  <a:pt x="87426" y="65254"/>
                  <a:pt x="90676" y="64151"/>
                </a:cubicBezTo>
                <a:cubicBezTo>
                  <a:pt x="93351" y="63243"/>
                  <a:pt x="95223" y="60719"/>
                  <a:pt x="96078" y="58026"/>
                </a:cubicBezTo>
                <a:cubicBezTo>
                  <a:pt x="96932" y="55333"/>
                  <a:pt x="96926" y="52455"/>
                  <a:pt x="96912" y="49630"/>
                </a:cubicBezTo>
                <a:lnTo>
                  <a:pt x="96773" y="20300"/>
                </a:lnTo>
                <a:cubicBezTo>
                  <a:pt x="96750" y="15391"/>
                  <a:pt x="96536" y="9977"/>
                  <a:pt x="93182" y="6392"/>
                </a:cubicBezTo>
                <a:cubicBezTo>
                  <a:pt x="89922" y="2905"/>
                  <a:pt x="84710" y="2255"/>
                  <a:pt x="79948" y="1917"/>
                </a:cubicBezTo>
                <a:cubicBezTo>
                  <a:pt x="68514" y="1106"/>
                  <a:pt x="57047" y="877"/>
                  <a:pt x="45591" y="1232"/>
                </a:cubicBezTo>
                <a:cubicBezTo>
                  <a:pt x="42331" y="1333"/>
                  <a:pt x="34919" y="0"/>
                  <a:pt x="34299" y="4372"/>
                </a:cubicBezTo>
                <a:cubicBezTo>
                  <a:pt x="33829" y="7701"/>
                  <a:pt x="38783" y="12600"/>
                  <a:pt x="39757" y="15929"/>
                </a:cubicBezTo>
                <a:close/>
              </a:path>
            </a:pathLst>
          </a:custGeom>
          <a:gradFill rotWithShape="0">
            <a:gsLst>
              <a:gs pos="0">
                <a:srgbClr val="2D2183"/>
              </a:gs>
              <a:gs pos="100000">
                <a:srgbClr val="224CE6"/>
              </a:gs>
            </a:gsLst>
            <a:lin ang="5394000"/>
          </a:gradFill>
          <a:ln w="0">
            <a:noFill/>
          </a:ln>
        </p:spPr>
        <p:style>
          <a:lnRef idx="0">
            <a:scrgbClr r="0" g="0" b="0"/>
          </a:lnRef>
          <a:fillRef idx="0">
            <a:scrgbClr r="0" g="0" b="0"/>
          </a:fillRef>
          <a:effectRef idx="0">
            <a:scrgbClr r="0" g="0" b="0"/>
          </a:effectRef>
          <a:fontRef idx="minor"/>
        </p:style>
      </p:sp>
      <p:grpSp>
        <p:nvGrpSpPr>
          <p:cNvPr id="538" name="Google Shape;334;p15"/>
          <p:cNvGrpSpPr/>
          <p:nvPr/>
        </p:nvGrpSpPr>
        <p:grpSpPr>
          <a:xfrm>
            <a:off x="-473760" y="-193320"/>
            <a:ext cx="1185840" cy="2067480"/>
            <a:chOff x="-473760" y="-193320"/>
            <a:chExt cx="1185840" cy="2067480"/>
          </a:xfrm>
        </p:grpSpPr>
        <p:sp>
          <p:nvSpPr>
            <p:cNvPr id="539" name="Google Shape;335;p15"/>
            <p:cNvSpPr/>
            <p:nvPr/>
          </p:nvSpPr>
          <p:spPr>
            <a:xfrm rot="605400">
              <a:off x="-309600" y="-133200"/>
              <a:ext cx="857880" cy="194724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540" name="Google Shape;336;p15"/>
            <p:cNvSpPr/>
            <p:nvPr/>
          </p:nvSpPr>
          <p:spPr>
            <a:xfrm rot="605400">
              <a:off x="-129240" y="390960"/>
              <a:ext cx="406080" cy="141804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sp>
        <p:nvSpPr>
          <p:cNvPr id="541" name="Google Shape;337;p15"/>
          <p:cNvSpPr/>
          <p:nvPr/>
        </p:nvSpPr>
        <p:spPr>
          <a:xfrm rot="1389600">
            <a:off x="-119160" y="1357200"/>
            <a:ext cx="507960" cy="51588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6786000"/>
          </a:gradFill>
          <a:ln w="0">
            <a:noFill/>
          </a:ln>
        </p:spPr>
        <p:style>
          <a:lnRef idx="0">
            <a:scrgbClr r="0" g="0" b="0"/>
          </a:lnRef>
          <a:fillRef idx="0">
            <a:scrgbClr r="0" g="0" b="0"/>
          </a:fillRef>
          <a:effectRef idx="0">
            <a:scrgbClr r="0" g="0" b="0"/>
          </a:effectRef>
          <a:fontRef idx="minor"/>
        </p:style>
      </p:sp>
      <p:sp>
        <p:nvSpPr>
          <p:cNvPr id="542" name="Google Shape;338;p15"/>
          <p:cNvSpPr/>
          <p:nvPr/>
        </p:nvSpPr>
        <p:spPr>
          <a:xfrm rot="1389600">
            <a:off x="-76320" y="1493280"/>
            <a:ext cx="221760" cy="34452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543" name="Google Shape;339;p15"/>
          <p:cNvGrpSpPr/>
          <p:nvPr/>
        </p:nvGrpSpPr>
        <p:grpSpPr>
          <a:xfrm>
            <a:off x="5621040" y="3219480"/>
            <a:ext cx="3674160" cy="1986120"/>
            <a:chOff x="5621040" y="3219480"/>
            <a:chExt cx="3674160" cy="1986120"/>
          </a:xfrm>
        </p:grpSpPr>
        <p:sp>
          <p:nvSpPr>
            <p:cNvPr id="544" name="Google Shape;340;p15"/>
            <p:cNvSpPr/>
            <p:nvPr/>
          </p:nvSpPr>
          <p:spPr>
            <a:xfrm>
              <a:off x="7848720" y="4936320"/>
              <a:ext cx="12240" cy="2772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545" name="Google Shape;341;p15"/>
            <p:cNvGrpSpPr/>
            <p:nvPr/>
          </p:nvGrpSpPr>
          <p:grpSpPr>
            <a:xfrm>
              <a:off x="8420400" y="3219480"/>
              <a:ext cx="874800" cy="1986120"/>
              <a:chOff x="8420400" y="3219480"/>
              <a:chExt cx="874800" cy="1986120"/>
            </a:xfrm>
          </p:grpSpPr>
          <p:sp>
            <p:nvSpPr>
              <p:cNvPr id="546" name="Google Shape;342;p15"/>
              <p:cNvSpPr/>
              <p:nvPr/>
            </p:nvSpPr>
            <p:spPr>
              <a:xfrm>
                <a:off x="8420400" y="3219480"/>
                <a:ext cx="874800" cy="198576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547" name="Google Shape;343;p15"/>
              <p:cNvSpPr/>
              <p:nvPr/>
            </p:nvSpPr>
            <p:spPr>
              <a:xfrm>
                <a:off x="8650800" y="3759480"/>
                <a:ext cx="414000" cy="144612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548" name="Google Shape;344;p15"/>
            <p:cNvGrpSpPr/>
            <p:nvPr/>
          </p:nvGrpSpPr>
          <p:grpSpPr>
            <a:xfrm>
              <a:off x="6626520" y="3219480"/>
              <a:ext cx="874800" cy="1986120"/>
              <a:chOff x="6626520" y="3219480"/>
              <a:chExt cx="874800" cy="1986120"/>
            </a:xfrm>
          </p:grpSpPr>
          <p:sp>
            <p:nvSpPr>
              <p:cNvPr id="549" name="Google Shape;345;p15"/>
              <p:cNvSpPr/>
              <p:nvPr/>
            </p:nvSpPr>
            <p:spPr>
              <a:xfrm>
                <a:off x="6626520" y="3219480"/>
                <a:ext cx="874800" cy="198576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550" name="Google Shape;346;p15"/>
              <p:cNvSpPr/>
              <p:nvPr/>
            </p:nvSpPr>
            <p:spPr>
              <a:xfrm>
                <a:off x="6856920" y="3759480"/>
                <a:ext cx="414000" cy="144612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551" name="Google Shape;347;p15"/>
            <p:cNvGrpSpPr/>
            <p:nvPr/>
          </p:nvGrpSpPr>
          <p:grpSpPr>
            <a:xfrm>
              <a:off x="5621040" y="4022640"/>
              <a:ext cx="1190520" cy="1182960"/>
              <a:chOff x="5621040" y="4022640"/>
              <a:chExt cx="1190520" cy="1182960"/>
            </a:xfrm>
          </p:grpSpPr>
          <p:sp>
            <p:nvSpPr>
              <p:cNvPr id="552" name="Google Shape;348;p15"/>
              <p:cNvSpPr/>
              <p:nvPr/>
            </p:nvSpPr>
            <p:spPr>
              <a:xfrm>
                <a:off x="5621040" y="4257720"/>
                <a:ext cx="933840" cy="94788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553" name="Google Shape;349;p15"/>
              <p:cNvSpPr/>
              <p:nvPr/>
            </p:nvSpPr>
            <p:spPr>
              <a:xfrm>
                <a:off x="6015960" y="4572360"/>
                <a:ext cx="407880" cy="63324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554" name="Google Shape;350;p15"/>
              <p:cNvSpPr/>
              <p:nvPr/>
            </p:nvSpPr>
            <p:spPr>
              <a:xfrm>
                <a:off x="6298560" y="4022640"/>
                <a:ext cx="513000" cy="118296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555" name="Google Shape;351;p15"/>
              <p:cNvSpPr/>
              <p:nvPr/>
            </p:nvSpPr>
            <p:spPr>
              <a:xfrm>
                <a:off x="6568200" y="4376520"/>
                <a:ext cx="121320" cy="82908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556" name="Google Shape;352;p15"/>
            <p:cNvGrpSpPr/>
            <p:nvPr/>
          </p:nvGrpSpPr>
          <p:grpSpPr>
            <a:xfrm>
              <a:off x="7700400" y="4022640"/>
              <a:ext cx="1190520" cy="1182960"/>
              <a:chOff x="7700400" y="4022640"/>
              <a:chExt cx="1190520" cy="1182960"/>
            </a:xfrm>
          </p:grpSpPr>
          <p:sp>
            <p:nvSpPr>
              <p:cNvPr id="557" name="Google Shape;353;p15"/>
              <p:cNvSpPr/>
              <p:nvPr/>
            </p:nvSpPr>
            <p:spPr>
              <a:xfrm>
                <a:off x="7957080" y="4257720"/>
                <a:ext cx="933840" cy="94788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558" name="Google Shape;354;p15"/>
              <p:cNvSpPr/>
              <p:nvPr/>
            </p:nvSpPr>
            <p:spPr>
              <a:xfrm>
                <a:off x="8088120" y="4572360"/>
                <a:ext cx="407880" cy="63324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559" name="Google Shape;355;p15"/>
              <p:cNvSpPr/>
              <p:nvPr/>
            </p:nvSpPr>
            <p:spPr>
              <a:xfrm>
                <a:off x="7700400" y="4022640"/>
                <a:ext cx="513000" cy="118296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560" name="Google Shape;356;p15"/>
              <p:cNvSpPr/>
              <p:nvPr/>
            </p:nvSpPr>
            <p:spPr>
              <a:xfrm>
                <a:off x="7822440" y="4376520"/>
                <a:ext cx="121320" cy="82908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561" name="Google Shape;357;p15"/>
            <p:cNvGrpSpPr/>
            <p:nvPr/>
          </p:nvGrpSpPr>
          <p:grpSpPr>
            <a:xfrm>
              <a:off x="7290720" y="4871160"/>
              <a:ext cx="336600" cy="334440"/>
              <a:chOff x="7290720" y="4871160"/>
              <a:chExt cx="336600" cy="334440"/>
            </a:xfrm>
          </p:grpSpPr>
          <p:sp>
            <p:nvSpPr>
              <p:cNvPr id="562" name="Google Shape;358;p15"/>
              <p:cNvSpPr/>
              <p:nvPr/>
            </p:nvSpPr>
            <p:spPr>
              <a:xfrm>
                <a:off x="7290720" y="4937760"/>
                <a:ext cx="258480" cy="26784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563" name="Google Shape;359;p15"/>
              <p:cNvSpPr/>
              <p:nvPr/>
            </p:nvSpPr>
            <p:spPr>
              <a:xfrm>
                <a:off x="7482600" y="4871160"/>
                <a:ext cx="144720" cy="33444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sp>
        <p:nvSpPr>
          <p:cNvPr id="5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56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pic>
        <p:nvPicPr>
          <p:cNvPr id="31" name="Image 30">
            <a:extLst>
              <a:ext uri="{FF2B5EF4-FFF2-40B4-BE49-F238E27FC236}">
                <a16:creationId xmlns:a16="http://schemas.microsoft.com/office/drawing/2014/main" id="{D032214B-C51D-4027-934D-61C1142CC9E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602" name="Google Shape;56;p4"/>
          <p:cNvSpPr/>
          <p:nvPr/>
        </p:nvSpPr>
        <p:spPr>
          <a:xfrm>
            <a:off x="4467240" y="-480240"/>
            <a:ext cx="5592960" cy="6103080"/>
          </a:xfrm>
          <a:custGeom>
            <a:avLst/>
            <a:gdLst/>
            <a:ahLst/>
            <a:cxnLst/>
            <a:rect l="l" t="t" r="r" b="b"/>
            <a:pathLst>
              <a:path w="102915" h="106981">
                <a:moveTo>
                  <a:pt x="48176" y="23563"/>
                </a:moveTo>
                <a:cubicBezTo>
                  <a:pt x="40629" y="30982"/>
                  <a:pt x="27211" y="27127"/>
                  <a:pt x="18351" y="32915"/>
                </a:cubicBezTo>
                <a:cubicBezTo>
                  <a:pt x="12190" y="36939"/>
                  <a:pt x="9654" y="44822"/>
                  <a:pt x="9452" y="52177"/>
                </a:cubicBezTo>
                <a:cubicBezTo>
                  <a:pt x="9250" y="59534"/>
                  <a:pt x="10925" y="66819"/>
                  <a:pt x="11136" y="74174"/>
                </a:cubicBezTo>
                <a:cubicBezTo>
                  <a:pt x="11346" y="81530"/>
                  <a:pt x="9782" y="89484"/>
                  <a:pt x="4380" y="94482"/>
                </a:cubicBezTo>
                <a:cubicBezTo>
                  <a:pt x="2853" y="95893"/>
                  <a:pt x="954" y="97197"/>
                  <a:pt x="505" y="99228"/>
                </a:cubicBezTo>
                <a:cubicBezTo>
                  <a:pt x="0" y="101505"/>
                  <a:pt x="1660" y="103817"/>
                  <a:pt x="3754" y="104845"/>
                </a:cubicBezTo>
                <a:cubicBezTo>
                  <a:pt x="5847" y="105875"/>
                  <a:pt x="8269" y="105926"/>
                  <a:pt x="10602" y="105955"/>
                </a:cubicBezTo>
                <a:lnTo>
                  <a:pt x="84849" y="106922"/>
                </a:lnTo>
                <a:cubicBezTo>
                  <a:pt x="89336" y="106980"/>
                  <a:pt x="94217" y="106911"/>
                  <a:pt x="97734" y="104123"/>
                </a:cubicBezTo>
                <a:cubicBezTo>
                  <a:pt x="102359" y="100458"/>
                  <a:pt x="102760" y="93706"/>
                  <a:pt x="102772" y="87805"/>
                </a:cubicBezTo>
                <a:cubicBezTo>
                  <a:pt x="102816" y="65067"/>
                  <a:pt x="102861" y="42329"/>
                  <a:pt x="102907" y="19591"/>
                </a:cubicBezTo>
                <a:cubicBezTo>
                  <a:pt x="102914" y="15283"/>
                  <a:pt x="102717" y="10461"/>
                  <a:pt x="99606" y="7482"/>
                </a:cubicBezTo>
                <a:cubicBezTo>
                  <a:pt x="97065" y="5048"/>
                  <a:pt x="93287" y="4561"/>
                  <a:pt x="89785" y="4227"/>
                </a:cubicBezTo>
                <a:cubicBezTo>
                  <a:pt x="76794" y="2986"/>
                  <a:pt x="61374" y="0"/>
                  <a:pt x="48448" y="1826"/>
                </a:cubicBezTo>
                <a:cubicBezTo>
                  <a:pt x="51562" y="8814"/>
                  <a:pt x="54737" y="17113"/>
                  <a:pt x="48176" y="23563"/>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nvGrpSpPr>
          <p:cNvPr id="603" name="Google Shape;57;p4"/>
          <p:cNvGrpSpPr/>
          <p:nvPr/>
        </p:nvGrpSpPr>
        <p:grpSpPr>
          <a:xfrm>
            <a:off x="5072760" y="1285560"/>
            <a:ext cx="4117680" cy="3857040"/>
            <a:chOff x="5072760" y="1285560"/>
            <a:chExt cx="4117680" cy="3857040"/>
          </a:xfrm>
        </p:grpSpPr>
        <p:sp>
          <p:nvSpPr>
            <p:cNvPr id="604" name="Google Shape;58;p4"/>
            <p:cNvSpPr/>
            <p:nvPr/>
          </p:nvSpPr>
          <p:spPr>
            <a:xfrm>
              <a:off x="6907680" y="1609200"/>
              <a:ext cx="370080" cy="370080"/>
            </a:xfrm>
            <a:custGeom>
              <a:avLst/>
              <a:gdLst/>
              <a:ahLst/>
              <a:cxnLst/>
              <a:rect l="l" t="t" r="r" b="b"/>
              <a:pathLst>
                <a:path w="12368" h="12367">
                  <a:moveTo>
                    <a:pt x="12367" y="6184"/>
                  </a:moveTo>
                  <a:cubicBezTo>
                    <a:pt x="12367" y="7824"/>
                    <a:pt x="11716" y="9396"/>
                    <a:pt x="10556" y="10555"/>
                  </a:cubicBezTo>
                  <a:cubicBezTo>
                    <a:pt x="9396" y="11716"/>
                    <a:pt x="7824" y="12366"/>
                    <a:pt x="6184" y="12366"/>
                  </a:cubicBezTo>
                  <a:cubicBezTo>
                    <a:pt x="4544" y="12366"/>
                    <a:pt x="2971" y="11716"/>
                    <a:pt x="1811" y="10555"/>
                  </a:cubicBezTo>
                  <a:cubicBezTo>
                    <a:pt x="652" y="9396"/>
                    <a:pt x="0" y="7824"/>
                    <a:pt x="0" y="6184"/>
                  </a:cubicBezTo>
                  <a:cubicBezTo>
                    <a:pt x="0" y="4543"/>
                    <a:pt x="652" y="2970"/>
                    <a:pt x="1811" y="1811"/>
                  </a:cubicBezTo>
                  <a:cubicBezTo>
                    <a:pt x="2971" y="651"/>
                    <a:pt x="4544" y="0"/>
                    <a:pt x="6184" y="0"/>
                  </a:cubicBezTo>
                  <a:cubicBezTo>
                    <a:pt x="7824" y="0"/>
                    <a:pt x="9396" y="651"/>
                    <a:pt x="10556" y="1811"/>
                  </a:cubicBezTo>
                  <a:cubicBezTo>
                    <a:pt x="11716" y="2970"/>
                    <a:pt x="12367" y="4543"/>
                    <a:pt x="12367" y="6184"/>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605" name="Google Shape;59;p4"/>
            <p:cNvSpPr/>
            <p:nvPr/>
          </p:nvSpPr>
          <p:spPr>
            <a:xfrm>
              <a:off x="6583320" y="2151360"/>
              <a:ext cx="1005120" cy="1005120"/>
            </a:xfrm>
            <a:custGeom>
              <a:avLst/>
              <a:gdLst/>
              <a:ahLst/>
              <a:cxnLst/>
              <a:rect l="l" t="t" r="r" b="b"/>
              <a:pathLst>
                <a:path w="33521" h="33521">
                  <a:moveTo>
                    <a:pt x="33520" y="16760"/>
                  </a:moveTo>
                  <a:cubicBezTo>
                    <a:pt x="33520" y="21206"/>
                    <a:pt x="31755" y="25468"/>
                    <a:pt x="28612" y="28612"/>
                  </a:cubicBezTo>
                  <a:cubicBezTo>
                    <a:pt x="25469" y="31755"/>
                    <a:pt x="21205" y="33521"/>
                    <a:pt x="16760" y="33521"/>
                  </a:cubicBezTo>
                  <a:cubicBezTo>
                    <a:pt x="12315" y="33521"/>
                    <a:pt x="8052" y="31755"/>
                    <a:pt x="4909" y="28612"/>
                  </a:cubicBezTo>
                  <a:cubicBezTo>
                    <a:pt x="1766" y="25468"/>
                    <a:pt x="0" y="21206"/>
                    <a:pt x="0" y="16760"/>
                  </a:cubicBezTo>
                  <a:cubicBezTo>
                    <a:pt x="0" y="12316"/>
                    <a:pt x="1766" y="8052"/>
                    <a:pt x="4909" y="4909"/>
                  </a:cubicBezTo>
                  <a:cubicBezTo>
                    <a:pt x="8052" y="1766"/>
                    <a:pt x="12315" y="1"/>
                    <a:pt x="16760" y="1"/>
                  </a:cubicBezTo>
                  <a:cubicBezTo>
                    <a:pt x="21205" y="1"/>
                    <a:pt x="25469" y="1766"/>
                    <a:pt x="28612" y="4909"/>
                  </a:cubicBezTo>
                  <a:cubicBezTo>
                    <a:pt x="31755" y="8052"/>
                    <a:pt x="33520" y="12316"/>
                    <a:pt x="33520" y="1676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606" name="Google Shape;60;p4"/>
            <p:cNvSpPr/>
            <p:nvPr/>
          </p:nvSpPr>
          <p:spPr>
            <a:xfrm>
              <a:off x="6860880" y="2428920"/>
              <a:ext cx="450360" cy="450360"/>
            </a:xfrm>
            <a:custGeom>
              <a:avLst/>
              <a:gdLst/>
              <a:ahLst/>
              <a:cxnLst/>
              <a:rect l="l" t="t" r="r" b="b"/>
              <a:pathLst>
                <a:path w="15038" h="15038">
                  <a:moveTo>
                    <a:pt x="7519" y="0"/>
                  </a:moveTo>
                  <a:lnTo>
                    <a:pt x="1" y="7519"/>
                  </a:lnTo>
                  <a:lnTo>
                    <a:pt x="7519" y="15037"/>
                  </a:lnTo>
                  <a:lnTo>
                    <a:pt x="15038" y="7519"/>
                  </a:lnTo>
                  <a:lnTo>
                    <a:pt x="7519" y="0"/>
                  </a:lnTo>
                  <a:close/>
                </a:path>
              </a:pathLst>
            </a:custGeom>
            <a:solidFill>
              <a:schemeClr val="accent2"/>
            </a:solidFill>
            <a:ln w="0">
              <a:noFill/>
            </a:ln>
          </p:spPr>
          <p:style>
            <a:lnRef idx="0">
              <a:scrgbClr r="0" g="0" b="0"/>
            </a:lnRef>
            <a:fillRef idx="0">
              <a:scrgbClr r="0" g="0" b="0"/>
            </a:fillRef>
            <a:effectRef idx="0">
              <a:scrgbClr r="0" g="0" b="0"/>
            </a:effectRef>
            <a:fontRef idx="minor"/>
          </p:style>
        </p:sp>
        <p:sp>
          <p:nvSpPr>
            <p:cNvPr id="607" name="Google Shape;61;p4"/>
            <p:cNvSpPr/>
            <p:nvPr/>
          </p:nvSpPr>
          <p:spPr>
            <a:xfrm>
              <a:off x="8096760" y="1285560"/>
              <a:ext cx="177840" cy="199800"/>
            </a:xfrm>
            <a:custGeom>
              <a:avLst/>
              <a:gdLst/>
              <a:ahLst/>
              <a:cxnLst/>
              <a:rect l="l" t="t" r="r" b="b"/>
              <a:pathLst>
                <a:path w="5959" h="6698">
                  <a:moveTo>
                    <a:pt x="1" y="5999"/>
                  </a:moveTo>
                  <a:cubicBezTo>
                    <a:pt x="1" y="5999"/>
                    <a:pt x="687" y="1"/>
                    <a:pt x="4188" y="3343"/>
                  </a:cubicBezTo>
                  <a:cubicBezTo>
                    <a:pt x="5958" y="5031"/>
                    <a:pt x="4533" y="6273"/>
                    <a:pt x="715" y="6697"/>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608" name="Google Shape;62;p4"/>
            <p:cNvSpPr/>
            <p:nvPr/>
          </p:nvSpPr>
          <p:spPr>
            <a:xfrm>
              <a:off x="8465040" y="1388880"/>
              <a:ext cx="444600" cy="532440"/>
            </a:xfrm>
            <a:custGeom>
              <a:avLst/>
              <a:gdLst/>
              <a:ahLst/>
              <a:cxnLst/>
              <a:rect l="l" t="t" r="r" b="b"/>
              <a:pathLst>
                <a:path w="14855" h="17773">
                  <a:moveTo>
                    <a:pt x="5406" y="1"/>
                  </a:moveTo>
                  <a:cubicBezTo>
                    <a:pt x="5389" y="1"/>
                    <a:pt x="5374" y="4"/>
                    <a:pt x="5361" y="11"/>
                  </a:cubicBezTo>
                  <a:cubicBezTo>
                    <a:pt x="5038" y="179"/>
                    <a:pt x="6092" y="1976"/>
                    <a:pt x="6092" y="1976"/>
                  </a:cubicBezTo>
                  <a:cubicBezTo>
                    <a:pt x="6092" y="1976"/>
                    <a:pt x="5046" y="485"/>
                    <a:pt x="4741" y="485"/>
                  </a:cubicBezTo>
                  <a:cubicBezTo>
                    <a:pt x="4725" y="485"/>
                    <a:pt x="4711" y="489"/>
                    <a:pt x="4700" y="497"/>
                  </a:cubicBezTo>
                  <a:cubicBezTo>
                    <a:pt x="4465" y="667"/>
                    <a:pt x="5314" y="2381"/>
                    <a:pt x="5314" y="2381"/>
                  </a:cubicBezTo>
                  <a:cubicBezTo>
                    <a:pt x="5314" y="2381"/>
                    <a:pt x="4542" y="1248"/>
                    <a:pt x="4272" y="1248"/>
                  </a:cubicBezTo>
                  <a:cubicBezTo>
                    <a:pt x="4259" y="1248"/>
                    <a:pt x="4247" y="1251"/>
                    <a:pt x="4236" y="1257"/>
                  </a:cubicBezTo>
                  <a:cubicBezTo>
                    <a:pt x="3903" y="1439"/>
                    <a:pt x="5385" y="3577"/>
                    <a:pt x="5297" y="3783"/>
                  </a:cubicBezTo>
                  <a:cubicBezTo>
                    <a:pt x="5297" y="3783"/>
                    <a:pt x="4692" y="3423"/>
                    <a:pt x="4432" y="3423"/>
                  </a:cubicBezTo>
                  <a:cubicBezTo>
                    <a:pt x="4368" y="3423"/>
                    <a:pt x="4325" y="3445"/>
                    <a:pt x="4316" y="3498"/>
                  </a:cubicBezTo>
                  <a:cubicBezTo>
                    <a:pt x="4259" y="3849"/>
                    <a:pt x="8408" y="8695"/>
                    <a:pt x="7039" y="10587"/>
                  </a:cubicBezTo>
                  <a:cubicBezTo>
                    <a:pt x="6699" y="11057"/>
                    <a:pt x="5356" y="11176"/>
                    <a:pt x="4079" y="11176"/>
                  </a:cubicBezTo>
                  <a:cubicBezTo>
                    <a:pt x="2761" y="11176"/>
                    <a:pt x="1513" y="11049"/>
                    <a:pt x="1513" y="11049"/>
                  </a:cubicBezTo>
                  <a:lnTo>
                    <a:pt x="1" y="17773"/>
                  </a:lnTo>
                  <a:cubicBezTo>
                    <a:pt x="1" y="17773"/>
                    <a:pt x="10125" y="17707"/>
                    <a:pt x="12162" y="14032"/>
                  </a:cubicBezTo>
                  <a:cubicBezTo>
                    <a:pt x="14855" y="9172"/>
                    <a:pt x="6855" y="450"/>
                    <a:pt x="6570" y="450"/>
                  </a:cubicBezTo>
                  <a:cubicBezTo>
                    <a:pt x="6569" y="450"/>
                    <a:pt x="6569" y="450"/>
                    <a:pt x="6568" y="450"/>
                  </a:cubicBezTo>
                  <a:cubicBezTo>
                    <a:pt x="6191" y="502"/>
                    <a:pt x="6979" y="1775"/>
                    <a:pt x="6979" y="1775"/>
                  </a:cubicBezTo>
                  <a:cubicBezTo>
                    <a:pt x="6979" y="1775"/>
                    <a:pt x="5788" y="1"/>
                    <a:pt x="5406" y="1"/>
                  </a:cubicBez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09" name="Google Shape;63;p4"/>
            <p:cNvSpPr/>
            <p:nvPr/>
          </p:nvSpPr>
          <p:spPr>
            <a:xfrm>
              <a:off x="8037720" y="3205440"/>
              <a:ext cx="218880" cy="192240"/>
            </a:xfrm>
            <a:custGeom>
              <a:avLst/>
              <a:gdLst/>
              <a:ahLst/>
              <a:cxnLst/>
              <a:rect l="l" t="t" r="r" b="b"/>
              <a:pathLst>
                <a:path w="7332" h="6444">
                  <a:moveTo>
                    <a:pt x="3981" y="0"/>
                  </a:moveTo>
                  <a:lnTo>
                    <a:pt x="1" y="3396"/>
                  </a:lnTo>
                  <a:cubicBezTo>
                    <a:pt x="1" y="3396"/>
                    <a:pt x="2402" y="5767"/>
                    <a:pt x="3304" y="6444"/>
                  </a:cubicBezTo>
                  <a:cubicBezTo>
                    <a:pt x="3304" y="6444"/>
                    <a:pt x="7331" y="5031"/>
                    <a:pt x="6608" y="2496"/>
                  </a:cubicBezTo>
                  <a:cubicBezTo>
                    <a:pt x="6608" y="2496"/>
                    <a:pt x="5204" y="1512"/>
                    <a:pt x="3981" y="0"/>
                  </a:cubicBez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10" name="Google Shape;64;p4"/>
            <p:cNvSpPr/>
            <p:nvPr/>
          </p:nvSpPr>
          <p:spPr>
            <a:xfrm>
              <a:off x="8058600" y="3270960"/>
              <a:ext cx="281520" cy="342000"/>
            </a:xfrm>
            <a:custGeom>
              <a:avLst/>
              <a:gdLst/>
              <a:ahLst/>
              <a:cxnLst/>
              <a:rect l="l" t="t" r="r" b="b"/>
              <a:pathLst>
                <a:path w="9411" h="11430">
                  <a:moveTo>
                    <a:pt x="5817" y="110"/>
                  </a:moveTo>
                  <a:cubicBezTo>
                    <a:pt x="5450" y="205"/>
                    <a:pt x="5858" y="1077"/>
                    <a:pt x="4718" y="2149"/>
                  </a:cubicBezTo>
                  <a:cubicBezTo>
                    <a:pt x="3893" y="2925"/>
                    <a:pt x="2270" y="3574"/>
                    <a:pt x="2041" y="3715"/>
                  </a:cubicBezTo>
                  <a:cubicBezTo>
                    <a:pt x="1545" y="4022"/>
                    <a:pt x="1" y="10472"/>
                    <a:pt x="724" y="10986"/>
                  </a:cubicBezTo>
                  <a:cubicBezTo>
                    <a:pt x="1351" y="11429"/>
                    <a:pt x="9410" y="3601"/>
                    <a:pt x="8918" y="2531"/>
                  </a:cubicBezTo>
                  <a:cubicBezTo>
                    <a:pt x="8550" y="1730"/>
                    <a:pt x="6241" y="1"/>
                    <a:pt x="5817" y="110"/>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611" name="Google Shape;65;p4"/>
            <p:cNvSpPr/>
            <p:nvPr/>
          </p:nvSpPr>
          <p:spPr>
            <a:xfrm>
              <a:off x="8869320" y="3184560"/>
              <a:ext cx="237600" cy="205920"/>
            </a:xfrm>
            <a:custGeom>
              <a:avLst/>
              <a:gdLst/>
              <a:ahLst/>
              <a:cxnLst/>
              <a:rect l="l" t="t" r="r" b="b"/>
              <a:pathLst>
                <a:path w="7952" h="6900">
                  <a:moveTo>
                    <a:pt x="3341" y="0"/>
                  </a:moveTo>
                  <a:lnTo>
                    <a:pt x="1" y="4036"/>
                  </a:lnTo>
                  <a:cubicBezTo>
                    <a:pt x="1" y="4036"/>
                    <a:pt x="2942" y="6419"/>
                    <a:pt x="5140" y="6900"/>
                  </a:cubicBezTo>
                  <a:cubicBezTo>
                    <a:pt x="5140" y="6900"/>
                    <a:pt x="7951" y="3688"/>
                    <a:pt x="6074" y="1837"/>
                  </a:cubicBezTo>
                  <a:cubicBezTo>
                    <a:pt x="6074" y="1837"/>
                    <a:pt x="4762" y="1158"/>
                    <a:pt x="3341" y="0"/>
                  </a:cubicBez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12" name="Google Shape;66;p4"/>
            <p:cNvSpPr/>
            <p:nvPr/>
          </p:nvSpPr>
          <p:spPr>
            <a:xfrm>
              <a:off x="8992080" y="3226680"/>
              <a:ext cx="198360" cy="369720"/>
            </a:xfrm>
            <a:custGeom>
              <a:avLst/>
              <a:gdLst/>
              <a:ahLst/>
              <a:cxnLst/>
              <a:rect l="l" t="t" r="r" b="b"/>
              <a:pathLst>
                <a:path w="6644" h="12357">
                  <a:moveTo>
                    <a:pt x="1796" y="303"/>
                  </a:moveTo>
                  <a:cubicBezTo>
                    <a:pt x="1523" y="567"/>
                    <a:pt x="2308" y="1125"/>
                    <a:pt x="1843" y="2619"/>
                  </a:cubicBezTo>
                  <a:cubicBezTo>
                    <a:pt x="1505" y="3701"/>
                    <a:pt x="412" y="5063"/>
                    <a:pt x="282" y="5299"/>
                  </a:cubicBezTo>
                  <a:cubicBezTo>
                    <a:pt x="1" y="5810"/>
                    <a:pt x="1829" y="12186"/>
                    <a:pt x="2713" y="12278"/>
                  </a:cubicBezTo>
                  <a:cubicBezTo>
                    <a:pt x="3476" y="12356"/>
                    <a:pt x="6643" y="1576"/>
                    <a:pt x="5687" y="886"/>
                  </a:cubicBezTo>
                  <a:cubicBezTo>
                    <a:pt x="4972" y="371"/>
                    <a:pt x="2111" y="0"/>
                    <a:pt x="1796" y="303"/>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613" name="Google Shape;67;p4"/>
            <p:cNvSpPr/>
            <p:nvPr/>
          </p:nvSpPr>
          <p:spPr>
            <a:xfrm>
              <a:off x="7740720" y="2309760"/>
              <a:ext cx="1287000" cy="1061280"/>
            </a:xfrm>
            <a:custGeom>
              <a:avLst/>
              <a:gdLst/>
              <a:ahLst/>
              <a:cxnLst/>
              <a:rect l="l" t="t" r="r" b="b"/>
              <a:pathLst>
                <a:path w="42916" h="35397">
                  <a:moveTo>
                    <a:pt x="26718" y="1"/>
                  </a:moveTo>
                  <a:lnTo>
                    <a:pt x="9066" y="4780"/>
                  </a:lnTo>
                  <a:cubicBezTo>
                    <a:pt x="9066" y="4780"/>
                    <a:pt x="1" y="9645"/>
                    <a:pt x="163" y="17836"/>
                  </a:cubicBezTo>
                  <a:cubicBezTo>
                    <a:pt x="304" y="25027"/>
                    <a:pt x="9701" y="34579"/>
                    <a:pt x="10808" y="35054"/>
                  </a:cubicBezTo>
                  <a:cubicBezTo>
                    <a:pt x="10808" y="35054"/>
                    <a:pt x="13297" y="34333"/>
                    <a:pt x="15295" y="31024"/>
                  </a:cubicBezTo>
                  <a:cubicBezTo>
                    <a:pt x="15295" y="31024"/>
                    <a:pt x="10634" y="22465"/>
                    <a:pt x="11002" y="18862"/>
                  </a:cubicBezTo>
                  <a:cubicBezTo>
                    <a:pt x="11627" y="12753"/>
                    <a:pt x="18710" y="10685"/>
                    <a:pt x="18710" y="10685"/>
                  </a:cubicBezTo>
                  <a:cubicBezTo>
                    <a:pt x="18710" y="10685"/>
                    <a:pt x="22669" y="25778"/>
                    <a:pt x="38617" y="35397"/>
                  </a:cubicBezTo>
                  <a:cubicBezTo>
                    <a:pt x="38617" y="35397"/>
                    <a:pt x="42114" y="33239"/>
                    <a:pt x="42916" y="29786"/>
                  </a:cubicBezTo>
                  <a:cubicBezTo>
                    <a:pt x="42916" y="29786"/>
                    <a:pt x="35348" y="22454"/>
                    <a:pt x="33194" y="17670"/>
                  </a:cubicBezTo>
                  <a:cubicBezTo>
                    <a:pt x="30405" y="11471"/>
                    <a:pt x="32176" y="9945"/>
                    <a:pt x="29861" y="4702"/>
                  </a:cubicBezTo>
                  <a:cubicBezTo>
                    <a:pt x="28470" y="1555"/>
                    <a:pt x="26718" y="1"/>
                    <a:pt x="26718"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614" name="Google Shape;68;p4"/>
            <p:cNvSpPr/>
            <p:nvPr/>
          </p:nvSpPr>
          <p:spPr>
            <a:xfrm>
              <a:off x="7196760" y="1836000"/>
              <a:ext cx="717120" cy="225720"/>
            </a:xfrm>
            <a:custGeom>
              <a:avLst/>
              <a:gdLst/>
              <a:ahLst/>
              <a:cxnLst/>
              <a:rect l="l" t="t" r="r" b="b"/>
              <a:pathLst>
                <a:path w="23934" h="7559">
                  <a:moveTo>
                    <a:pt x="3488" y="1"/>
                  </a:moveTo>
                  <a:cubicBezTo>
                    <a:pt x="3463" y="1"/>
                    <a:pt x="3444" y="5"/>
                    <a:pt x="3431" y="15"/>
                  </a:cubicBezTo>
                  <a:cubicBezTo>
                    <a:pt x="3206" y="173"/>
                    <a:pt x="3848" y="946"/>
                    <a:pt x="3848" y="946"/>
                  </a:cubicBezTo>
                  <a:cubicBezTo>
                    <a:pt x="3839" y="952"/>
                    <a:pt x="3825" y="954"/>
                    <a:pt x="3807" y="954"/>
                  </a:cubicBezTo>
                  <a:cubicBezTo>
                    <a:pt x="3494" y="954"/>
                    <a:pt x="1882" y="178"/>
                    <a:pt x="1358" y="178"/>
                  </a:cubicBezTo>
                  <a:cubicBezTo>
                    <a:pt x="1273" y="178"/>
                    <a:pt x="1217" y="198"/>
                    <a:pt x="1199" y="245"/>
                  </a:cubicBezTo>
                  <a:cubicBezTo>
                    <a:pt x="1107" y="487"/>
                    <a:pt x="2462" y="1158"/>
                    <a:pt x="2462" y="1158"/>
                  </a:cubicBezTo>
                  <a:cubicBezTo>
                    <a:pt x="2462" y="1158"/>
                    <a:pt x="1225" y="747"/>
                    <a:pt x="718" y="747"/>
                  </a:cubicBezTo>
                  <a:cubicBezTo>
                    <a:pt x="610" y="747"/>
                    <a:pt x="535" y="765"/>
                    <a:pt x="512" y="810"/>
                  </a:cubicBezTo>
                  <a:cubicBezTo>
                    <a:pt x="377" y="1067"/>
                    <a:pt x="2168" y="1983"/>
                    <a:pt x="2168" y="1983"/>
                  </a:cubicBezTo>
                  <a:cubicBezTo>
                    <a:pt x="2168" y="1983"/>
                    <a:pt x="866" y="1446"/>
                    <a:pt x="336" y="1446"/>
                  </a:cubicBezTo>
                  <a:cubicBezTo>
                    <a:pt x="221" y="1446"/>
                    <a:pt x="143" y="1471"/>
                    <a:pt x="121" y="1532"/>
                  </a:cubicBezTo>
                  <a:cubicBezTo>
                    <a:pt x="0" y="1874"/>
                    <a:pt x="2093" y="2891"/>
                    <a:pt x="2093" y="2891"/>
                  </a:cubicBezTo>
                  <a:cubicBezTo>
                    <a:pt x="2093" y="2891"/>
                    <a:pt x="1300" y="2541"/>
                    <a:pt x="921" y="2541"/>
                  </a:cubicBezTo>
                  <a:cubicBezTo>
                    <a:pt x="802" y="2541"/>
                    <a:pt x="723" y="2576"/>
                    <a:pt x="724" y="2667"/>
                  </a:cubicBezTo>
                  <a:cubicBezTo>
                    <a:pt x="725" y="2924"/>
                    <a:pt x="4572" y="4774"/>
                    <a:pt x="7840" y="5812"/>
                  </a:cubicBezTo>
                  <a:cubicBezTo>
                    <a:pt x="12143" y="7178"/>
                    <a:pt x="15789" y="7558"/>
                    <a:pt x="18517" y="7558"/>
                  </a:cubicBezTo>
                  <a:cubicBezTo>
                    <a:pt x="21954" y="7558"/>
                    <a:pt x="23933" y="6955"/>
                    <a:pt x="23933" y="6955"/>
                  </a:cubicBezTo>
                  <a:lnTo>
                    <a:pt x="21101" y="435"/>
                  </a:lnTo>
                  <a:cubicBezTo>
                    <a:pt x="21101" y="435"/>
                    <a:pt x="17802" y="1603"/>
                    <a:pt x="13001" y="1603"/>
                  </a:cubicBezTo>
                  <a:cubicBezTo>
                    <a:pt x="12095" y="1603"/>
                    <a:pt x="11136" y="1561"/>
                    <a:pt x="10135" y="1463"/>
                  </a:cubicBezTo>
                  <a:cubicBezTo>
                    <a:pt x="5538" y="1009"/>
                    <a:pt x="3856" y="1"/>
                    <a:pt x="3488" y="1"/>
                  </a:cubicBez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15" name="Google Shape;69;p4"/>
            <p:cNvSpPr/>
            <p:nvPr/>
          </p:nvSpPr>
          <p:spPr>
            <a:xfrm>
              <a:off x="7723080" y="1699560"/>
              <a:ext cx="841680" cy="781560"/>
            </a:xfrm>
            <a:custGeom>
              <a:avLst/>
              <a:gdLst/>
              <a:ahLst/>
              <a:cxnLst/>
              <a:rect l="l" t="t" r="r" b="b"/>
              <a:pathLst>
                <a:path w="28086" h="26072">
                  <a:moveTo>
                    <a:pt x="1449" y="12566"/>
                  </a:moveTo>
                  <a:cubicBezTo>
                    <a:pt x="3141" y="12655"/>
                    <a:pt x="4885" y="12627"/>
                    <a:pt x="6629" y="12432"/>
                  </a:cubicBezTo>
                  <a:cubicBezTo>
                    <a:pt x="6629" y="12432"/>
                    <a:pt x="7359" y="18533"/>
                    <a:pt x="9660" y="25105"/>
                  </a:cubicBezTo>
                  <a:cubicBezTo>
                    <a:pt x="11171" y="26071"/>
                    <a:pt x="21488" y="25996"/>
                    <a:pt x="28086" y="20562"/>
                  </a:cubicBezTo>
                  <a:cubicBezTo>
                    <a:pt x="24406" y="14254"/>
                    <a:pt x="24046" y="8195"/>
                    <a:pt x="24046" y="8195"/>
                  </a:cubicBezTo>
                  <a:cubicBezTo>
                    <a:pt x="24756" y="8110"/>
                    <a:pt x="26100" y="8158"/>
                    <a:pt x="26100" y="8158"/>
                  </a:cubicBezTo>
                  <a:cubicBezTo>
                    <a:pt x="27318" y="4657"/>
                    <a:pt x="27335" y="382"/>
                    <a:pt x="27335" y="382"/>
                  </a:cubicBezTo>
                  <a:cubicBezTo>
                    <a:pt x="27335" y="382"/>
                    <a:pt x="24481" y="1"/>
                    <a:pt x="21595" y="153"/>
                  </a:cubicBezTo>
                  <a:cubicBezTo>
                    <a:pt x="15849" y="456"/>
                    <a:pt x="14117" y="1347"/>
                    <a:pt x="5059" y="3815"/>
                  </a:cubicBezTo>
                  <a:cubicBezTo>
                    <a:pt x="2863" y="4414"/>
                    <a:pt x="412" y="4737"/>
                    <a:pt x="412" y="4737"/>
                  </a:cubicBezTo>
                  <a:cubicBezTo>
                    <a:pt x="412" y="4737"/>
                    <a:pt x="0" y="9212"/>
                    <a:pt x="1449" y="12566"/>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616" name="Google Shape;70;p4"/>
            <p:cNvSpPr/>
            <p:nvPr/>
          </p:nvSpPr>
          <p:spPr>
            <a:xfrm>
              <a:off x="7902720" y="1532520"/>
              <a:ext cx="253800" cy="279720"/>
            </a:xfrm>
            <a:custGeom>
              <a:avLst/>
              <a:gdLst/>
              <a:ahLst/>
              <a:cxnLst/>
              <a:rect l="l" t="t" r="r" b="b"/>
              <a:pathLst>
                <a:path w="8489" h="9355">
                  <a:moveTo>
                    <a:pt x="3483" y="1"/>
                  </a:moveTo>
                  <a:cubicBezTo>
                    <a:pt x="1943" y="1"/>
                    <a:pt x="576" y="587"/>
                    <a:pt x="576" y="587"/>
                  </a:cubicBezTo>
                  <a:cubicBezTo>
                    <a:pt x="576" y="587"/>
                    <a:pt x="381" y="1974"/>
                    <a:pt x="510" y="2852"/>
                  </a:cubicBezTo>
                  <a:cubicBezTo>
                    <a:pt x="510" y="2852"/>
                    <a:pt x="0" y="3158"/>
                    <a:pt x="46" y="3318"/>
                  </a:cubicBezTo>
                  <a:cubicBezTo>
                    <a:pt x="95" y="3483"/>
                    <a:pt x="595" y="3832"/>
                    <a:pt x="595" y="3832"/>
                  </a:cubicBezTo>
                  <a:cubicBezTo>
                    <a:pt x="595" y="3832"/>
                    <a:pt x="1236" y="5688"/>
                    <a:pt x="1822" y="6042"/>
                  </a:cubicBezTo>
                  <a:cubicBezTo>
                    <a:pt x="2003" y="6151"/>
                    <a:pt x="2177" y="6188"/>
                    <a:pt x="2348" y="6188"/>
                  </a:cubicBezTo>
                  <a:cubicBezTo>
                    <a:pt x="2691" y="6188"/>
                    <a:pt x="3026" y="6039"/>
                    <a:pt x="3394" y="6026"/>
                  </a:cubicBezTo>
                  <a:lnTo>
                    <a:pt x="3681" y="8149"/>
                  </a:lnTo>
                  <a:cubicBezTo>
                    <a:pt x="4625" y="9030"/>
                    <a:pt x="5405" y="9355"/>
                    <a:pt x="6041" y="9355"/>
                  </a:cubicBezTo>
                  <a:cubicBezTo>
                    <a:pt x="7835" y="9355"/>
                    <a:pt x="8489" y="6768"/>
                    <a:pt x="8489" y="6768"/>
                  </a:cubicBezTo>
                  <a:cubicBezTo>
                    <a:pt x="8043" y="5856"/>
                    <a:pt x="7204" y="4016"/>
                    <a:pt x="7204" y="4016"/>
                  </a:cubicBezTo>
                  <a:cubicBezTo>
                    <a:pt x="7204" y="4016"/>
                    <a:pt x="7840" y="1821"/>
                    <a:pt x="5720" y="555"/>
                  </a:cubicBezTo>
                  <a:cubicBezTo>
                    <a:pt x="5026" y="140"/>
                    <a:pt x="4233" y="1"/>
                    <a:pt x="3483" y="1"/>
                  </a:cubicBez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17" name="Google Shape;71;p4"/>
            <p:cNvSpPr/>
            <p:nvPr/>
          </p:nvSpPr>
          <p:spPr>
            <a:xfrm>
              <a:off x="7891200" y="1394280"/>
              <a:ext cx="295560" cy="273240"/>
            </a:xfrm>
            <a:custGeom>
              <a:avLst/>
              <a:gdLst/>
              <a:ahLst/>
              <a:cxnLst/>
              <a:rect l="l" t="t" r="r" b="b"/>
              <a:pathLst>
                <a:path w="9878" h="9135">
                  <a:moveTo>
                    <a:pt x="6416" y="1196"/>
                  </a:moveTo>
                  <a:cubicBezTo>
                    <a:pt x="3507" y="0"/>
                    <a:pt x="1" y="2338"/>
                    <a:pt x="795" y="4921"/>
                  </a:cubicBezTo>
                  <a:cubicBezTo>
                    <a:pt x="1017" y="5644"/>
                    <a:pt x="2385" y="7137"/>
                    <a:pt x="4271" y="7296"/>
                  </a:cubicBezTo>
                  <a:cubicBezTo>
                    <a:pt x="5174" y="7373"/>
                    <a:pt x="4988" y="6359"/>
                    <a:pt x="4988" y="6359"/>
                  </a:cubicBezTo>
                  <a:cubicBezTo>
                    <a:pt x="4988" y="6359"/>
                    <a:pt x="5556" y="5813"/>
                    <a:pt x="6046" y="6560"/>
                  </a:cubicBezTo>
                  <a:cubicBezTo>
                    <a:pt x="6420" y="7129"/>
                    <a:pt x="5879" y="7902"/>
                    <a:pt x="5879" y="7902"/>
                  </a:cubicBezTo>
                  <a:cubicBezTo>
                    <a:pt x="6598" y="8861"/>
                    <a:pt x="7532" y="9134"/>
                    <a:pt x="8619" y="7746"/>
                  </a:cubicBezTo>
                  <a:cubicBezTo>
                    <a:pt x="9707" y="6357"/>
                    <a:pt x="9878" y="2620"/>
                    <a:pt x="6416" y="1196"/>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618" name="Google Shape;72;p4"/>
            <p:cNvSpPr/>
            <p:nvPr/>
          </p:nvSpPr>
          <p:spPr>
            <a:xfrm>
              <a:off x="5153760" y="4493160"/>
              <a:ext cx="229320" cy="209520"/>
            </a:xfrm>
            <a:custGeom>
              <a:avLst/>
              <a:gdLst/>
              <a:ahLst/>
              <a:cxnLst/>
              <a:rect l="l" t="t" r="r" b="b"/>
              <a:pathLst>
                <a:path w="7677" h="7018">
                  <a:moveTo>
                    <a:pt x="4903" y="1"/>
                  </a:moveTo>
                  <a:cubicBezTo>
                    <a:pt x="3125" y="1690"/>
                    <a:pt x="1609" y="2312"/>
                    <a:pt x="1609" y="2312"/>
                  </a:cubicBezTo>
                  <a:cubicBezTo>
                    <a:pt x="0" y="4231"/>
                    <a:pt x="2947" y="7017"/>
                    <a:pt x="2947" y="7017"/>
                  </a:cubicBezTo>
                  <a:cubicBezTo>
                    <a:pt x="4627" y="6466"/>
                    <a:pt x="7676" y="4139"/>
                    <a:pt x="7676" y="4139"/>
                  </a:cubicBezTo>
                  <a:lnTo>
                    <a:pt x="4903" y="1"/>
                  </a:ln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19" name="Google Shape;73;p4"/>
            <p:cNvSpPr/>
            <p:nvPr/>
          </p:nvSpPr>
          <p:spPr>
            <a:xfrm>
              <a:off x="5072760" y="4550760"/>
              <a:ext cx="198720" cy="353520"/>
            </a:xfrm>
            <a:custGeom>
              <a:avLst/>
              <a:gdLst/>
              <a:ahLst/>
              <a:cxnLst/>
              <a:rect l="l" t="t" r="r" b="b"/>
              <a:pathLst>
                <a:path w="6663" h="11813">
                  <a:moveTo>
                    <a:pt x="4471" y="260"/>
                  </a:moveTo>
                  <a:cubicBezTo>
                    <a:pt x="4753" y="484"/>
                    <a:pt x="4060" y="1083"/>
                    <a:pt x="4635" y="2455"/>
                  </a:cubicBezTo>
                  <a:cubicBezTo>
                    <a:pt x="5050" y="3448"/>
                    <a:pt x="6206" y="4640"/>
                    <a:pt x="6351" y="4850"/>
                  </a:cubicBezTo>
                  <a:cubicBezTo>
                    <a:pt x="6663" y="5309"/>
                    <a:pt x="5504" y="11504"/>
                    <a:pt x="4677" y="11669"/>
                  </a:cubicBezTo>
                  <a:cubicBezTo>
                    <a:pt x="3962" y="11812"/>
                    <a:pt x="1" y="1898"/>
                    <a:pt x="843" y="1159"/>
                  </a:cubicBezTo>
                  <a:cubicBezTo>
                    <a:pt x="1473" y="607"/>
                    <a:pt x="4146" y="0"/>
                    <a:pt x="4471" y="260"/>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620" name="Google Shape;74;p4"/>
            <p:cNvSpPr/>
            <p:nvPr/>
          </p:nvSpPr>
          <p:spPr>
            <a:xfrm>
              <a:off x="5760720" y="4717440"/>
              <a:ext cx="219960" cy="217440"/>
            </a:xfrm>
            <a:custGeom>
              <a:avLst/>
              <a:gdLst/>
              <a:ahLst/>
              <a:cxnLst/>
              <a:rect l="l" t="t" r="r" b="b"/>
              <a:pathLst>
                <a:path w="7361" h="7285">
                  <a:moveTo>
                    <a:pt x="3564" y="0"/>
                  </a:moveTo>
                  <a:cubicBezTo>
                    <a:pt x="2314" y="2111"/>
                    <a:pt x="1026" y="3121"/>
                    <a:pt x="1026" y="3121"/>
                  </a:cubicBezTo>
                  <a:cubicBezTo>
                    <a:pt x="1" y="5407"/>
                    <a:pt x="3596" y="7284"/>
                    <a:pt x="3596" y="7284"/>
                  </a:cubicBezTo>
                  <a:cubicBezTo>
                    <a:pt x="5062" y="6295"/>
                    <a:pt x="7361" y="3226"/>
                    <a:pt x="7361" y="3226"/>
                  </a:cubicBezTo>
                  <a:lnTo>
                    <a:pt x="3564" y="0"/>
                  </a:ln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21" name="Google Shape;75;p4"/>
            <p:cNvSpPr/>
            <p:nvPr/>
          </p:nvSpPr>
          <p:spPr>
            <a:xfrm>
              <a:off x="5679360" y="4800960"/>
              <a:ext cx="236520" cy="341640"/>
            </a:xfrm>
            <a:custGeom>
              <a:avLst/>
              <a:gdLst/>
              <a:ahLst/>
              <a:cxnLst/>
              <a:rect l="l" t="t" r="r" b="b"/>
              <a:pathLst>
                <a:path w="7916" h="11415">
                  <a:moveTo>
                    <a:pt x="3856" y="162"/>
                  </a:moveTo>
                  <a:cubicBezTo>
                    <a:pt x="4188" y="301"/>
                    <a:pt x="3685" y="1065"/>
                    <a:pt x="4613" y="2229"/>
                  </a:cubicBezTo>
                  <a:cubicBezTo>
                    <a:pt x="5283" y="3071"/>
                    <a:pt x="6720" y="3901"/>
                    <a:pt x="6916" y="4066"/>
                  </a:cubicBezTo>
                  <a:cubicBezTo>
                    <a:pt x="7341" y="4422"/>
                    <a:pt x="7916" y="10698"/>
                    <a:pt x="7165" y="11083"/>
                  </a:cubicBezTo>
                  <a:cubicBezTo>
                    <a:pt x="6516" y="11415"/>
                    <a:pt x="1" y="2956"/>
                    <a:pt x="610" y="2016"/>
                  </a:cubicBezTo>
                  <a:cubicBezTo>
                    <a:pt x="1066" y="1313"/>
                    <a:pt x="3472" y="1"/>
                    <a:pt x="3856" y="162"/>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622" name="Google Shape;76;p4"/>
            <p:cNvSpPr/>
            <p:nvPr/>
          </p:nvSpPr>
          <p:spPr>
            <a:xfrm>
              <a:off x="5253840" y="3614040"/>
              <a:ext cx="1267200" cy="1247760"/>
            </a:xfrm>
            <a:custGeom>
              <a:avLst/>
              <a:gdLst/>
              <a:ahLst/>
              <a:cxnLst/>
              <a:rect l="l" t="t" r="r" b="b"/>
              <a:pathLst>
                <a:path w="42253" h="41606">
                  <a:moveTo>
                    <a:pt x="19680" y="0"/>
                  </a:moveTo>
                  <a:lnTo>
                    <a:pt x="37538" y="4942"/>
                  </a:lnTo>
                  <a:cubicBezTo>
                    <a:pt x="37538" y="4942"/>
                    <a:pt x="42253" y="24422"/>
                    <a:pt x="23650" y="41605"/>
                  </a:cubicBezTo>
                  <a:cubicBezTo>
                    <a:pt x="23650" y="41605"/>
                    <a:pt x="20259" y="40620"/>
                    <a:pt x="18531" y="38741"/>
                  </a:cubicBezTo>
                  <a:cubicBezTo>
                    <a:pt x="18531" y="38741"/>
                    <a:pt x="28170" y="23868"/>
                    <a:pt x="27538" y="9236"/>
                  </a:cubicBezTo>
                  <a:cubicBezTo>
                    <a:pt x="27538" y="9236"/>
                    <a:pt x="21914" y="24786"/>
                    <a:pt x="3889" y="35072"/>
                  </a:cubicBezTo>
                  <a:cubicBezTo>
                    <a:pt x="3889" y="35072"/>
                    <a:pt x="769" y="32560"/>
                    <a:pt x="1" y="30273"/>
                  </a:cubicBezTo>
                  <a:cubicBezTo>
                    <a:pt x="1" y="30273"/>
                    <a:pt x="10870" y="18252"/>
                    <a:pt x="15023" y="7324"/>
                  </a:cubicBezTo>
                  <a:cubicBezTo>
                    <a:pt x="16893" y="2404"/>
                    <a:pt x="19680" y="0"/>
                    <a:pt x="19680" y="0"/>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623" name="Google Shape;77;p4"/>
            <p:cNvSpPr/>
            <p:nvPr/>
          </p:nvSpPr>
          <p:spPr>
            <a:xfrm>
              <a:off x="5423760" y="3059280"/>
              <a:ext cx="496080" cy="531720"/>
            </a:xfrm>
            <a:custGeom>
              <a:avLst/>
              <a:gdLst/>
              <a:ahLst/>
              <a:cxnLst/>
              <a:rect l="l" t="t" r="r" b="b"/>
              <a:pathLst>
                <a:path w="16568" h="17752">
                  <a:moveTo>
                    <a:pt x="14959" y="0"/>
                  </a:moveTo>
                  <a:cubicBezTo>
                    <a:pt x="14959" y="0"/>
                    <a:pt x="9299" y="1785"/>
                    <a:pt x="3723" y="9711"/>
                  </a:cubicBezTo>
                  <a:cubicBezTo>
                    <a:pt x="1847" y="12375"/>
                    <a:pt x="0" y="15988"/>
                    <a:pt x="148" y="16182"/>
                  </a:cubicBezTo>
                  <a:cubicBezTo>
                    <a:pt x="171" y="16212"/>
                    <a:pt x="199" y="16225"/>
                    <a:pt x="230" y="16225"/>
                  </a:cubicBezTo>
                  <a:cubicBezTo>
                    <a:pt x="502" y="16225"/>
                    <a:pt x="1056" y="15225"/>
                    <a:pt x="1056" y="15225"/>
                  </a:cubicBezTo>
                  <a:lnTo>
                    <a:pt x="1056" y="15225"/>
                  </a:lnTo>
                  <a:cubicBezTo>
                    <a:pt x="1056" y="15225"/>
                    <a:pt x="57" y="17198"/>
                    <a:pt x="346" y="17386"/>
                  </a:cubicBezTo>
                  <a:cubicBezTo>
                    <a:pt x="361" y="17396"/>
                    <a:pt x="378" y="17401"/>
                    <a:pt x="397" y="17401"/>
                  </a:cubicBezTo>
                  <a:cubicBezTo>
                    <a:pt x="737" y="17401"/>
                    <a:pt x="1634" y="15869"/>
                    <a:pt x="1634" y="15869"/>
                  </a:cubicBezTo>
                  <a:lnTo>
                    <a:pt x="1634" y="15869"/>
                  </a:lnTo>
                  <a:cubicBezTo>
                    <a:pt x="1634" y="15869"/>
                    <a:pt x="807" y="17591"/>
                    <a:pt x="1056" y="17708"/>
                  </a:cubicBezTo>
                  <a:cubicBezTo>
                    <a:pt x="1065" y="17713"/>
                    <a:pt x="1076" y="17715"/>
                    <a:pt x="1087" y="17715"/>
                  </a:cubicBezTo>
                  <a:cubicBezTo>
                    <a:pt x="1380" y="17715"/>
                    <a:pt x="2329" y="16323"/>
                    <a:pt x="2330" y="16323"/>
                  </a:cubicBezTo>
                  <a:lnTo>
                    <a:pt x="2330" y="16323"/>
                  </a:lnTo>
                  <a:cubicBezTo>
                    <a:pt x="2330" y="16323"/>
                    <a:pt x="1691" y="17610"/>
                    <a:pt x="1901" y="17740"/>
                  </a:cubicBezTo>
                  <a:cubicBezTo>
                    <a:pt x="1913" y="17748"/>
                    <a:pt x="1927" y="17752"/>
                    <a:pt x="1942" y="17752"/>
                  </a:cubicBezTo>
                  <a:cubicBezTo>
                    <a:pt x="2294" y="17752"/>
                    <a:pt x="3299" y="15708"/>
                    <a:pt x="3500" y="15686"/>
                  </a:cubicBezTo>
                  <a:lnTo>
                    <a:pt x="3500" y="15686"/>
                  </a:lnTo>
                  <a:cubicBezTo>
                    <a:pt x="3500" y="15686"/>
                    <a:pt x="3460" y="16631"/>
                    <a:pt x="3716" y="16631"/>
                  </a:cubicBezTo>
                  <a:cubicBezTo>
                    <a:pt x="3718" y="16631"/>
                    <a:pt x="3719" y="16631"/>
                    <a:pt x="3720" y="16631"/>
                  </a:cubicBezTo>
                  <a:cubicBezTo>
                    <a:pt x="3968" y="16622"/>
                    <a:pt x="4428" y="14761"/>
                    <a:pt x="7859" y="11574"/>
                  </a:cubicBezTo>
                  <a:cubicBezTo>
                    <a:pt x="12269" y="7476"/>
                    <a:pt x="16567" y="6560"/>
                    <a:pt x="16567" y="6560"/>
                  </a:cubicBezTo>
                  <a:lnTo>
                    <a:pt x="14959" y="0"/>
                  </a:ln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24" name="Google Shape;78;p4"/>
            <p:cNvSpPr/>
            <p:nvPr/>
          </p:nvSpPr>
          <p:spPr>
            <a:xfrm>
              <a:off x="6499800" y="3127680"/>
              <a:ext cx="692640" cy="221760"/>
            </a:xfrm>
            <a:custGeom>
              <a:avLst/>
              <a:gdLst/>
              <a:ahLst/>
              <a:cxnLst/>
              <a:rect l="l" t="t" r="r" b="b"/>
              <a:pathLst>
                <a:path w="23114" h="7428">
                  <a:moveTo>
                    <a:pt x="19777" y="0"/>
                  </a:moveTo>
                  <a:cubicBezTo>
                    <a:pt x="19433" y="0"/>
                    <a:pt x="17853" y="986"/>
                    <a:pt x="13478" y="1486"/>
                  </a:cubicBezTo>
                  <a:cubicBezTo>
                    <a:pt x="12335" y="1616"/>
                    <a:pt x="11230" y="1669"/>
                    <a:pt x="10193" y="1669"/>
                  </a:cubicBezTo>
                  <a:cubicBezTo>
                    <a:pt x="5802" y="1669"/>
                    <a:pt x="2598" y="726"/>
                    <a:pt x="2598" y="726"/>
                  </a:cubicBezTo>
                  <a:lnTo>
                    <a:pt x="1" y="6961"/>
                  </a:lnTo>
                  <a:cubicBezTo>
                    <a:pt x="1" y="6961"/>
                    <a:pt x="1798" y="7428"/>
                    <a:pt x="4833" y="7428"/>
                  </a:cubicBezTo>
                  <a:cubicBezTo>
                    <a:pt x="7584" y="7428"/>
                    <a:pt x="11352" y="7045"/>
                    <a:pt x="15722" y="5584"/>
                  </a:cubicBezTo>
                  <a:cubicBezTo>
                    <a:pt x="18812" y="4551"/>
                    <a:pt x="22441" y="2737"/>
                    <a:pt x="22438" y="2494"/>
                  </a:cubicBezTo>
                  <a:cubicBezTo>
                    <a:pt x="22437" y="2409"/>
                    <a:pt x="22365" y="2376"/>
                    <a:pt x="22256" y="2376"/>
                  </a:cubicBezTo>
                  <a:cubicBezTo>
                    <a:pt x="21899" y="2376"/>
                    <a:pt x="21140" y="2725"/>
                    <a:pt x="21140" y="2725"/>
                  </a:cubicBezTo>
                  <a:cubicBezTo>
                    <a:pt x="21140" y="2725"/>
                    <a:pt x="23114" y="1730"/>
                    <a:pt x="22994" y="1406"/>
                  </a:cubicBezTo>
                  <a:cubicBezTo>
                    <a:pt x="22973" y="1351"/>
                    <a:pt x="22902" y="1328"/>
                    <a:pt x="22800" y="1328"/>
                  </a:cubicBezTo>
                  <a:cubicBezTo>
                    <a:pt x="22304" y="1328"/>
                    <a:pt x="21056" y="1864"/>
                    <a:pt x="21056" y="1864"/>
                  </a:cubicBezTo>
                  <a:cubicBezTo>
                    <a:pt x="21056" y="1864"/>
                    <a:pt x="22744" y="967"/>
                    <a:pt x="22613" y="726"/>
                  </a:cubicBezTo>
                  <a:cubicBezTo>
                    <a:pt x="22591" y="685"/>
                    <a:pt x="22524" y="669"/>
                    <a:pt x="22429" y="669"/>
                  </a:cubicBezTo>
                  <a:cubicBezTo>
                    <a:pt x="21954" y="669"/>
                    <a:pt x="20766" y="1084"/>
                    <a:pt x="20766" y="1084"/>
                  </a:cubicBezTo>
                  <a:cubicBezTo>
                    <a:pt x="20766" y="1084"/>
                    <a:pt x="22043" y="428"/>
                    <a:pt x="21951" y="199"/>
                  </a:cubicBezTo>
                  <a:cubicBezTo>
                    <a:pt x="21934" y="156"/>
                    <a:pt x="21883" y="137"/>
                    <a:pt x="21807" y="137"/>
                  </a:cubicBezTo>
                  <a:cubicBezTo>
                    <a:pt x="21316" y="137"/>
                    <a:pt x="19774" y="911"/>
                    <a:pt x="19481" y="911"/>
                  </a:cubicBezTo>
                  <a:cubicBezTo>
                    <a:pt x="19465" y="911"/>
                    <a:pt x="19453" y="908"/>
                    <a:pt x="19445" y="904"/>
                  </a:cubicBezTo>
                  <a:cubicBezTo>
                    <a:pt x="19445" y="904"/>
                    <a:pt x="20043" y="159"/>
                    <a:pt x="19828" y="12"/>
                  </a:cubicBezTo>
                  <a:cubicBezTo>
                    <a:pt x="19816" y="4"/>
                    <a:pt x="19799" y="0"/>
                    <a:pt x="19777" y="0"/>
                  </a:cubicBez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25" name="Google Shape;79;p4"/>
            <p:cNvSpPr/>
            <p:nvPr/>
          </p:nvSpPr>
          <p:spPr>
            <a:xfrm>
              <a:off x="5827320" y="3024720"/>
              <a:ext cx="828000" cy="758520"/>
            </a:xfrm>
            <a:custGeom>
              <a:avLst/>
              <a:gdLst/>
              <a:ahLst/>
              <a:cxnLst/>
              <a:rect l="l" t="t" r="r" b="b"/>
              <a:pathLst>
                <a:path w="27626" h="25310">
                  <a:moveTo>
                    <a:pt x="6959" y="0"/>
                  </a:moveTo>
                  <a:cubicBezTo>
                    <a:pt x="4226" y="0"/>
                    <a:pt x="430" y="1242"/>
                    <a:pt x="430" y="1242"/>
                  </a:cubicBezTo>
                  <a:cubicBezTo>
                    <a:pt x="990" y="4669"/>
                    <a:pt x="2102" y="7159"/>
                    <a:pt x="2655" y="8344"/>
                  </a:cubicBezTo>
                  <a:cubicBezTo>
                    <a:pt x="3306" y="8054"/>
                    <a:pt x="4326" y="7881"/>
                    <a:pt x="4326" y="7881"/>
                  </a:cubicBezTo>
                  <a:lnTo>
                    <a:pt x="4326" y="7881"/>
                  </a:lnTo>
                  <a:cubicBezTo>
                    <a:pt x="4326" y="7881"/>
                    <a:pt x="3406" y="13696"/>
                    <a:pt x="1" y="19743"/>
                  </a:cubicBezTo>
                  <a:cubicBezTo>
                    <a:pt x="5033" y="23762"/>
                    <a:pt x="12899" y="25309"/>
                    <a:pt x="16650" y="25309"/>
                  </a:cubicBezTo>
                  <a:cubicBezTo>
                    <a:pt x="17630" y="25309"/>
                    <a:pt x="18329" y="25204"/>
                    <a:pt x="18623" y="25009"/>
                  </a:cubicBezTo>
                  <a:cubicBezTo>
                    <a:pt x="20352" y="18177"/>
                    <a:pt x="21754" y="11517"/>
                    <a:pt x="21754" y="11517"/>
                  </a:cubicBezTo>
                  <a:cubicBezTo>
                    <a:pt x="22336" y="11573"/>
                    <a:pt x="22871" y="11595"/>
                    <a:pt x="23389" y="11595"/>
                  </a:cubicBezTo>
                  <a:cubicBezTo>
                    <a:pt x="24350" y="11595"/>
                    <a:pt x="25254" y="11520"/>
                    <a:pt x="26297" y="11450"/>
                  </a:cubicBezTo>
                  <a:cubicBezTo>
                    <a:pt x="27625" y="8242"/>
                    <a:pt x="27415" y="3883"/>
                    <a:pt x="27415" y="3883"/>
                  </a:cubicBezTo>
                  <a:cubicBezTo>
                    <a:pt x="27415" y="3883"/>
                    <a:pt x="24338" y="3512"/>
                    <a:pt x="22122" y="3040"/>
                  </a:cubicBezTo>
                  <a:cubicBezTo>
                    <a:pt x="14917" y="1502"/>
                    <a:pt x="12732" y="211"/>
                    <a:pt x="7269" y="6"/>
                  </a:cubicBezTo>
                  <a:cubicBezTo>
                    <a:pt x="7167" y="2"/>
                    <a:pt x="7064" y="0"/>
                    <a:pt x="6959"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626" name="Google Shape;80;p4"/>
            <p:cNvSpPr/>
            <p:nvPr/>
          </p:nvSpPr>
          <p:spPr>
            <a:xfrm>
              <a:off x="6211080" y="2791080"/>
              <a:ext cx="296280" cy="309600"/>
            </a:xfrm>
            <a:custGeom>
              <a:avLst/>
              <a:gdLst/>
              <a:ahLst/>
              <a:cxnLst/>
              <a:rect l="l" t="t" r="r" b="b"/>
              <a:pathLst>
                <a:path w="9906" h="10353">
                  <a:moveTo>
                    <a:pt x="5889" y="1"/>
                  </a:moveTo>
                  <a:cubicBezTo>
                    <a:pt x="4563" y="1"/>
                    <a:pt x="3303" y="470"/>
                    <a:pt x="2561" y="1173"/>
                  </a:cubicBezTo>
                  <a:cubicBezTo>
                    <a:pt x="1259" y="2405"/>
                    <a:pt x="1712" y="5179"/>
                    <a:pt x="1712" y="5179"/>
                  </a:cubicBezTo>
                  <a:lnTo>
                    <a:pt x="0" y="8521"/>
                  </a:lnTo>
                  <a:cubicBezTo>
                    <a:pt x="1180" y="9986"/>
                    <a:pt x="2609" y="10352"/>
                    <a:pt x="3743" y="10352"/>
                  </a:cubicBezTo>
                  <a:cubicBezTo>
                    <a:pt x="4874" y="10352"/>
                    <a:pt x="5712" y="9988"/>
                    <a:pt x="5712" y="9988"/>
                  </a:cubicBezTo>
                  <a:lnTo>
                    <a:pt x="5892" y="8258"/>
                  </a:lnTo>
                  <a:cubicBezTo>
                    <a:pt x="5892" y="8258"/>
                    <a:pt x="6027" y="8266"/>
                    <a:pt x="6236" y="8266"/>
                  </a:cubicBezTo>
                  <a:cubicBezTo>
                    <a:pt x="6829" y="8266"/>
                    <a:pt x="8022" y="8208"/>
                    <a:pt x="8440" y="7769"/>
                  </a:cubicBezTo>
                  <a:cubicBezTo>
                    <a:pt x="9146" y="7026"/>
                    <a:pt x="8996" y="5500"/>
                    <a:pt x="8996" y="5500"/>
                  </a:cubicBezTo>
                  <a:cubicBezTo>
                    <a:pt x="8996" y="5500"/>
                    <a:pt x="9906" y="5367"/>
                    <a:pt x="9797" y="4878"/>
                  </a:cubicBezTo>
                  <a:cubicBezTo>
                    <a:pt x="9691" y="4390"/>
                    <a:pt x="9153" y="3905"/>
                    <a:pt x="9153" y="3905"/>
                  </a:cubicBezTo>
                  <a:cubicBezTo>
                    <a:pt x="9103" y="2891"/>
                    <a:pt x="8801" y="903"/>
                    <a:pt x="8801" y="903"/>
                  </a:cubicBezTo>
                  <a:cubicBezTo>
                    <a:pt x="7923" y="268"/>
                    <a:pt x="6887" y="1"/>
                    <a:pt x="5889" y="1"/>
                  </a:cubicBezTo>
                  <a:close/>
                </a:path>
              </a:pathLst>
            </a:custGeom>
            <a:solidFill>
              <a:srgbClr val="FFAAC7"/>
            </a:solidFill>
            <a:ln w="0">
              <a:noFill/>
            </a:ln>
          </p:spPr>
          <p:style>
            <a:lnRef idx="0">
              <a:scrgbClr r="0" g="0" b="0"/>
            </a:lnRef>
            <a:fillRef idx="0">
              <a:scrgbClr r="0" g="0" b="0"/>
            </a:fillRef>
            <a:effectRef idx="0">
              <a:scrgbClr r="0" g="0" b="0"/>
            </a:effectRef>
            <a:fontRef idx="minor"/>
          </p:style>
        </p:sp>
        <p:sp>
          <p:nvSpPr>
            <p:cNvPr id="627" name="Google Shape;81;p4"/>
            <p:cNvSpPr/>
            <p:nvPr/>
          </p:nvSpPr>
          <p:spPr>
            <a:xfrm>
              <a:off x="6225480" y="2710080"/>
              <a:ext cx="358560" cy="252000"/>
            </a:xfrm>
            <a:custGeom>
              <a:avLst/>
              <a:gdLst/>
              <a:ahLst/>
              <a:cxnLst/>
              <a:rect l="l" t="t" r="r" b="b"/>
              <a:pathLst>
                <a:path w="11986" h="8438">
                  <a:moveTo>
                    <a:pt x="6700" y="0"/>
                  </a:moveTo>
                  <a:cubicBezTo>
                    <a:pt x="5773" y="0"/>
                    <a:pt x="3861" y="1190"/>
                    <a:pt x="3861" y="1190"/>
                  </a:cubicBezTo>
                  <a:cubicBezTo>
                    <a:pt x="3861" y="1190"/>
                    <a:pt x="4482" y="495"/>
                    <a:pt x="3840" y="161"/>
                  </a:cubicBezTo>
                  <a:cubicBezTo>
                    <a:pt x="3794" y="138"/>
                    <a:pt x="3740" y="126"/>
                    <a:pt x="3680" y="126"/>
                  </a:cubicBezTo>
                  <a:cubicBezTo>
                    <a:pt x="2887" y="126"/>
                    <a:pt x="910" y="2069"/>
                    <a:pt x="532" y="3783"/>
                  </a:cubicBezTo>
                  <a:cubicBezTo>
                    <a:pt x="1" y="6194"/>
                    <a:pt x="629" y="7868"/>
                    <a:pt x="629" y="7868"/>
                  </a:cubicBezTo>
                  <a:cubicBezTo>
                    <a:pt x="919" y="8240"/>
                    <a:pt x="1405" y="8437"/>
                    <a:pt x="1906" y="8437"/>
                  </a:cubicBezTo>
                  <a:cubicBezTo>
                    <a:pt x="2044" y="8437"/>
                    <a:pt x="2183" y="8422"/>
                    <a:pt x="2320" y="8392"/>
                  </a:cubicBezTo>
                  <a:cubicBezTo>
                    <a:pt x="2889" y="8264"/>
                    <a:pt x="3815" y="7650"/>
                    <a:pt x="3671" y="6594"/>
                  </a:cubicBezTo>
                  <a:cubicBezTo>
                    <a:pt x="3593" y="6013"/>
                    <a:pt x="4281" y="5917"/>
                    <a:pt x="4281" y="5917"/>
                  </a:cubicBezTo>
                  <a:cubicBezTo>
                    <a:pt x="4281" y="5917"/>
                    <a:pt x="4728" y="6833"/>
                    <a:pt x="5027" y="6833"/>
                  </a:cubicBezTo>
                  <a:cubicBezTo>
                    <a:pt x="5047" y="6833"/>
                    <a:pt x="5066" y="6829"/>
                    <a:pt x="5085" y="6820"/>
                  </a:cubicBezTo>
                  <a:cubicBezTo>
                    <a:pt x="5281" y="6730"/>
                    <a:pt x="5365" y="5806"/>
                    <a:pt x="5365" y="5806"/>
                  </a:cubicBezTo>
                  <a:cubicBezTo>
                    <a:pt x="5365" y="5806"/>
                    <a:pt x="6164" y="5771"/>
                    <a:pt x="8449" y="5028"/>
                  </a:cubicBezTo>
                  <a:cubicBezTo>
                    <a:pt x="9292" y="4754"/>
                    <a:pt x="11985" y="3383"/>
                    <a:pt x="11059" y="1564"/>
                  </a:cubicBezTo>
                  <a:cubicBezTo>
                    <a:pt x="10781" y="1020"/>
                    <a:pt x="10062" y="854"/>
                    <a:pt x="9286" y="854"/>
                  </a:cubicBezTo>
                  <a:cubicBezTo>
                    <a:pt x="8065" y="854"/>
                    <a:pt x="6704" y="1265"/>
                    <a:pt x="6704" y="1265"/>
                  </a:cubicBezTo>
                  <a:cubicBezTo>
                    <a:pt x="6704" y="1265"/>
                    <a:pt x="7665" y="669"/>
                    <a:pt x="7072" y="115"/>
                  </a:cubicBezTo>
                  <a:cubicBezTo>
                    <a:pt x="6986" y="35"/>
                    <a:pt x="6857" y="0"/>
                    <a:pt x="6700" y="0"/>
                  </a:cubicBezTo>
                  <a:close/>
                </a:path>
              </a:pathLst>
            </a:custGeom>
            <a:solidFill>
              <a:schemeClr val="dk1"/>
            </a:solidFill>
            <a:ln w="0">
              <a:noFill/>
            </a:ln>
          </p:spPr>
          <p:style>
            <a:lnRef idx="0">
              <a:scrgbClr r="0" g="0" b="0"/>
            </a:lnRef>
            <a:fillRef idx="0">
              <a:scrgbClr r="0" g="0" b="0"/>
            </a:fillRef>
            <a:effectRef idx="0">
              <a:scrgbClr r="0" g="0" b="0"/>
            </a:effectRef>
            <a:fontRef idx="minor"/>
          </p:style>
        </p:sp>
      </p:grpSp>
      <p:sp>
        <p:nvSpPr>
          <p:cNvPr id="6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62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pic>
        <p:nvPicPr>
          <p:cNvPr id="30" name="Image 29">
            <a:extLst>
              <a:ext uri="{FF2B5EF4-FFF2-40B4-BE49-F238E27FC236}">
                <a16:creationId xmlns:a16="http://schemas.microsoft.com/office/drawing/2014/main" id="{D69ED470-EA03-473C-B9D5-5F5ED8EF687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666" name="Google Shape;367;p16"/>
          <p:cNvSpPr/>
          <p:nvPr/>
        </p:nvSpPr>
        <p:spPr>
          <a:xfrm rot="18000000" flipH="1">
            <a:off x="-469440" y="-4181040"/>
            <a:ext cx="7114320" cy="8323560"/>
          </a:xfrm>
          <a:custGeom>
            <a:avLst/>
            <a:gdLst/>
            <a:ahLst/>
            <a:cxnLst/>
            <a:rect l="l" t="t" r="r" b="b"/>
            <a:pathLst>
              <a:path w="96933" h="113414">
                <a:moveTo>
                  <a:pt x="39757" y="15929"/>
                </a:moveTo>
                <a:cubicBezTo>
                  <a:pt x="41119" y="20573"/>
                  <a:pt x="40469" y="26136"/>
                  <a:pt x="36897" y="29402"/>
                </a:cubicBezTo>
                <a:cubicBezTo>
                  <a:pt x="33056" y="32912"/>
                  <a:pt x="27241" y="32818"/>
                  <a:pt x="22344" y="34577"/>
                </a:cubicBezTo>
                <a:cubicBezTo>
                  <a:pt x="14529" y="37386"/>
                  <a:pt x="9067" y="45698"/>
                  <a:pt x="9592" y="53987"/>
                </a:cubicBezTo>
                <a:cubicBezTo>
                  <a:pt x="9980" y="60109"/>
                  <a:pt x="13212" y="65629"/>
                  <a:pt x="15232" y="71422"/>
                </a:cubicBezTo>
                <a:cubicBezTo>
                  <a:pt x="17252" y="77215"/>
                  <a:pt x="17803" y="84359"/>
                  <a:pt x="13610" y="88836"/>
                </a:cubicBezTo>
                <a:cubicBezTo>
                  <a:pt x="9977" y="92718"/>
                  <a:pt x="3433" y="93850"/>
                  <a:pt x="1476" y="98792"/>
                </a:cubicBezTo>
                <a:cubicBezTo>
                  <a:pt x="0" y="102521"/>
                  <a:pt x="2081" y="106921"/>
                  <a:pt x="5326" y="109277"/>
                </a:cubicBezTo>
                <a:cubicBezTo>
                  <a:pt x="8571" y="111633"/>
                  <a:pt x="12692" y="112373"/>
                  <a:pt x="16675" y="112820"/>
                </a:cubicBezTo>
                <a:cubicBezTo>
                  <a:pt x="21954" y="113414"/>
                  <a:pt x="28001" y="113337"/>
                  <a:pt x="31664" y="109490"/>
                </a:cubicBezTo>
                <a:cubicBezTo>
                  <a:pt x="35935" y="105006"/>
                  <a:pt x="35381" y="96903"/>
                  <a:pt x="40563" y="93512"/>
                </a:cubicBezTo>
                <a:cubicBezTo>
                  <a:pt x="46509" y="89620"/>
                  <a:pt x="54337" y="95216"/>
                  <a:pt x="61375" y="94237"/>
                </a:cubicBezTo>
                <a:cubicBezTo>
                  <a:pt x="65445" y="93671"/>
                  <a:pt x="68949" y="90846"/>
                  <a:pt x="71156" y="87380"/>
                </a:cubicBezTo>
                <a:cubicBezTo>
                  <a:pt x="73362" y="83913"/>
                  <a:pt x="74429" y="79846"/>
                  <a:pt x="75160" y="75803"/>
                </a:cubicBezTo>
                <a:cubicBezTo>
                  <a:pt x="75890" y="71759"/>
                  <a:pt x="76790" y="66987"/>
                  <a:pt x="80523" y="65264"/>
                </a:cubicBezTo>
                <a:cubicBezTo>
                  <a:pt x="83639" y="63827"/>
                  <a:pt x="87426" y="65254"/>
                  <a:pt x="90676" y="64151"/>
                </a:cubicBezTo>
                <a:cubicBezTo>
                  <a:pt x="93351" y="63243"/>
                  <a:pt x="95223" y="60719"/>
                  <a:pt x="96078" y="58026"/>
                </a:cubicBezTo>
                <a:cubicBezTo>
                  <a:pt x="96932" y="55333"/>
                  <a:pt x="96926" y="52455"/>
                  <a:pt x="96912" y="49630"/>
                </a:cubicBezTo>
                <a:lnTo>
                  <a:pt x="96773" y="20300"/>
                </a:lnTo>
                <a:cubicBezTo>
                  <a:pt x="96750" y="15391"/>
                  <a:pt x="96536" y="9977"/>
                  <a:pt x="93182" y="6392"/>
                </a:cubicBezTo>
                <a:cubicBezTo>
                  <a:pt x="89922" y="2905"/>
                  <a:pt x="84710" y="2255"/>
                  <a:pt x="79948" y="1917"/>
                </a:cubicBezTo>
                <a:cubicBezTo>
                  <a:pt x="68514" y="1106"/>
                  <a:pt x="57047" y="877"/>
                  <a:pt x="45591" y="1232"/>
                </a:cubicBezTo>
                <a:cubicBezTo>
                  <a:pt x="42331" y="1333"/>
                  <a:pt x="34919" y="0"/>
                  <a:pt x="34299" y="4372"/>
                </a:cubicBezTo>
                <a:cubicBezTo>
                  <a:pt x="33829" y="7701"/>
                  <a:pt x="38783" y="12600"/>
                  <a:pt x="39757" y="15929"/>
                </a:cubicBezTo>
                <a:close/>
              </a:path>
            </a:pathLst>
          </a:custGeom>
          <a:gradFill rotWithShape="0">
            <a:gsLst>
              <a:gs pos="0">
                <a:srgbClr val="2D2183"/>
              </a:gs>
              <a:gs pos="100000">
                <a:srgbClr val="224CE6"/>
              </a:gs>
            </a:gsLst>
            <a:lin ang="1794000"/>
          </a:gradFill>
          <a:ln w="0">
            <a:noFill/>
          </a:ln>
        </p:spPr>
        <p:style>
          <a:lnRef idx="0">
            <a:scrgbClr r="0" g="0" b="0"/>
          </a:lnRef>
          <a:fillRef idx="0">
            <a:scrgbClr r="0" g="0" b="0"/>
          </a:fillRef>
          <a:effectRef idx="0">
            <a:scrgbClr r="0" g="0" b="0"/>
          </a:effectRef>
          <a:fontRef idx="minor"/>
        </p:style>
      </p:sp>
      <p:grpSp>
        <p:nvGrpSpPr>
          <p:cNvPr id="667" name="Google Shape;368;p16"/>
          <p:cNvGrpSpPr/>
          <p:nvPr/>
        </p:nvGrpSpPr>
        <p:grpSpPr>
          <a:xfrm>
            <a:off x="6773400" y="3047760"/>
            <a:ext cx="4009320" cy="2167200"/>
            <a:chOff x="6773400" y="3047760"/>
            <a:chExt cx="4009320" cy="2167200"/>
          </a:xfrm>
        </p:grpSpPr>
        <p:sp>
          <p:nvSpPr>
            <p:cNvPr id="668" name="Google Shape;369;p16"/>
            <p:cNvSpPr/>
            <p:nvPr/>
          </p:nvSpPr>
          <p:spPr>
            <a:xfrm>
              <a:off x="9204120" y="4920840"/>
              <a:ext cx="13680" cy="3024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669" name="Google Shape;370;p16"/>
            <p:cNvGrpSpPr/>
            <p:nvPr/>
          </p:nvGrpSpPr>
          <p:grpSpPr>
            <a:xfrm>
              <a:off x="9828000" y="3047760"/>
              <a:ext cx="954720" cy="2167200"/>
              <a:chOff x="9828000" y="3047760"/>
              <a:chExt cx="954720" cy="2167200"/>
            </a:xfrm>
          </p:grpSpPr>
          <p:sp>
            <p:nvSpPr>
              <p:cNvPr id="670" name="Google Shape;371;p16"/>
              <p:cNvSpPr/>
              <p:nvPr/>
            </p:nvSpPr>
            <p:spPr>
              <a:xfrm>
                <a:off x="9828000" y="3047760"/>
                <a:ext cx="954720" cy="216684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671" name="Google Shape;372;p16"/>
              <p:cNvSpPr/>
              <p:nvPr/>
            </p:nvSpPr>
            <p:spPr>
              <a:xfrm>
                <a:off x="10079280" y="3636720"/>
                <a:ext cx="451800" cy="157824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672" name="Google Shape;373;p16"/>
            <p:cNvGrpSpPr/>
            <p:nvPr/>
          </p:nvGrpSpPr>
          <p:grpSpPr>
            <a:xfrm>
              <a:off x="7870320" y="3047760"/>
              <a:ext cx="954720" cy="2167200"/>
              <a:chOff x="7870320" y="3047760"/>
              <a:chExt cx="954720" cy="2167200"/>
            </a:xfrm>
          </p:grpSpPr>
          <p:sp>
            <p:nvSpPr>
              <p:cNvPr id="673" name="Google Shape;374;p16"/>
              <p:cNvSpPr/>
              <p:nvPr/>
            </p:nvSpPr>
            <p:spPr>
              <a:xfrm>
                <a:off x="7870320" y="3047760"/>
                <a:ext cx="954720" cy="216684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674" name="Google Shape;375;p16"/>
              <p:cNvSpPr/>
              <p:nvPr/>
            </p:nvSpPr>
            <p:spPr>
              <a:xfrm>
                <a:off x="8121960" y="3636720"/>
                <a:ext cx="451800" cy="157824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675" name="Google Shape;376;p16"/>
            <p:cNvGrpSpPr/>
            <p:nvPr/>
          </p:nvGrpSpPr>
          <p:grpSpPr>
            <a:xfrm>
              <a:off x="6773400" y="3924000"/>
              <a:ext cx="1298880" cy="1290960"/>
              <a:chOff x="6773400" y="3924000"/>
              <a:chExt cx="1298880" cy="1290960"/>
            </a:xfrm>
          </p:grpSpPr>
          <p:sp>
            <p:nvSpPr>
              <p:cNvPr id="676" name="Google Shape;377;p16"/>
              <p:cNvSpPr/>
              <p:nvPr/>
            </p:nvSpPr>
            <p:spPr>
              <a:xfrm>
                <a:off x="6773400" y="4180680"/>
                <a:ext cx="1019160" cy="103428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677" name="Google Shape;378;p16"/>
              <p:cNvSpPr/>
              <p:nvPr/>
            </p:nvSpPr>
            <p:spPr>
              <a:xfrm>
                <a:off x="7204320" y="4523760"/>
                <a:ext cx="444960" cy="69084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678" name="Google Shape;379;p16"/>
              <p:cNvSpPr/>
              <p:nvPr/>
            </p:nvSpPr>
            <p:spPr>
              <a:xfrm>
                <a:off x="7512480" y="3924000"/>
                <a:ext cx="559800" cy="129096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679" name="Google Shape;380;p16"/>
              <p:cNvSpPr/>
              <p:nvPr/>
            </p:nvSpPr>
            <p:spPr>
              <a:xfrm>
                <a:off x="7806960" y="4310280"/>
                <a:ext cx="132480" cy="90468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680" name="Google Shape;381;p16"/>
            <p:cNvGrpSpPr/>
            <p:nvPr/>
          </p:nvGrpSpPr>
          <p:grpSpPr>
            <a:xfrm>
              <a:off x="9042120" y="3924000"/>
              <a:ext cx="1299240" cy="1290960"/>
              <a:chOff x="9042120" y="3924000"/>
              <a:chExt cx="1299240" cy="1290960"/>
            </a:xfrm>
          </p:grpSpPr>
          <p:sp>
            <p:nvSpPr>
              <p:cNvPr id="681" name="Google Shape;382;p16"/>
              <p:cNvSpPr/>
              <p:nvPr/>
            </p:nvSpPr>
            <p:spPr>
              <a:xfrm>
                <a:off x="9322200" y="4180680"/>
                <a:ext cx="1019160" cy="103428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682" name="Google Shape;383;p16"/>
              <p:cNvSpPr/>
              <p:nvPr/>
            </p:nvSpPr>
            <p:spPr>
              <a:xfrm>
                <a:off x="9465120" y="4523760"/>
                <a:ext cx="444960" cy="69084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683" name="Google Shape;384;p16"/>
              <p:cNvSpPr/>
              <p:nvPr/>
            </p:nvSpPr>
            <p:spPr>
              <a:xfrm>
                <a:off x="9042120" y="3924000"/>
                <a:ext cx="559800" cy="129096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684" name="Google Shape;385;p16"/>
              <p:cNvSpPr/>
              <p:nvPr/>
            </p:nvSpPr>
            <p:spPr>
              <a:xfrm>
                <a:off x="9175320" y="4310280"/>
                <a:ext cx="132480" cy="90468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685" name="Google Shape;386;p16"/>
            <p:cNvGrpSpPr/>
            <p:nvPr/>
          </p:nvGrpSpPr>
          <p:grpSpPr>
            <a:xfrm>
              <a:off x="8595000" y="4849920"/>
              <a:ext cx="367920" cy="365040"/>
              <a:chOff x="8595000" y="4849920"/>
              <a:chExt cx="367920" cy="365040"/>
            </a:xfrm>
          </p:grpSpPr>
          <p:sp>
            <p:nvSpPr>
              <p:cNvPr id="686" name="Google Shape;387;p16"/>
              <p:cNvSpPr/>
              <p:nvPr/>
            </p:nvSpPr>
            <p:spPr>
              <a:xfrm>
                <a:off x="8595000" y="4922640"/>
                <a:ext cx="282240" cy="29232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687" name="Google Shape;388;p16"/>
              <p:cNvSpPr/>
              <p:nvPr/>
            </p:nvSpPr>
            <p:spPr>
              <a:xfrm>
                <a:off x="8804880" y="4849920"/>
                <a:ext cx="158040" cy="36504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grpSp>
        <p:nvGrpSpPr>
          <p:cNvPr id="688" name="Google Shape;389;p16"/>
          <p:cNvGrpSpPr/>
          <p:nvPr/>
        </p:nvGrpSpPr>
        <p:grpSpPr>
          <a:xfrm>
            <a:off x="-150120" y="-543600"/>
            <a:ext cx="3560040" cy="1924560"/>
            <a:chOff x="-150120" y="-543600"/>
            <a:chExt cx="3560040" cy="1924560"/>
          </a:xfrm>
        </p:grpSpPr>
        <p:sp>
          <p:nvSpPr>
            <p:cNvPr id="689" name="Google Shape;390;p16"/>
            <p:cNvSpPr/>
            <p:nvPr/>
          </p:nvSpPr>
          <p:spPr>
            <a:xfrm rot="10800000">
              <a:off x="1238760" y="-309240"/>
              <a:ext cx="11880" cy="2664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690" name="Google Shape;391;p16"/>
            <p:cNvGrpSpPr/>
            <p:nvPr/>
          </p:nvGrpSpPr>
          <p:grpSpPr>
            <a:xfrm>
              <a:off x="-150120" y="-543600"/>
              <a:ext cx="847800" cy="1924560"/>
              <a:chOff x="-150120" y="-543600"/>
              <a:chExt cx="847800" cy="1924560"/>
            </a:xfrm>
          </p:grpSpPr>
          <p:sp>
            <p:nvSpPr>
              <p:cNvPr id="691" name="Google Shape;392;p16"/>
              <p:cNvSpPr/>
              <p:nvPr/>
            </p:nvSpPr>
            <p:spPr>
              <a:xfrm rot="10800000">
                <a:off x="-149760" y="-543600"/>
                <a:ext cx="847800" cy="192456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692" name="Google Shape;393;p16"/>
              <p:cNvSpPr/>
              <p:nvPr/>
            </p:nvSpPr>
            <p:spPr>
              <a:xfrm rot="10800000">
                <a:off x="72360" y="-543600"/>
                <a:ext cx="401400" cy="140148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693" name="Google Shape;394;p16"/>
            <p:cNvGrpSpPr/>
            <p:nvPr/>
          </p:nvGrpSpPr>
          <p:grpSpPr>
            <a:xfrm>
              <a:off x="1587600" y="-543600"/>
              <a:ext cx="847800" cy="1924560"/>
              <a:chOff x="1587600" y="-543600"/>
              <a:chExt cx="847800" cy="1924560"/>
            </a:xfrm>
          </p:grpSpPr>
          <p:sp>
            <p:nvSpPr>
              <p:cNvPr id="694" name="Google Shape;395;p16"/>
              <p:cNvSpPr/>
              <p:nvPr/>
            </p:nvSpPr>
            <p:spPr>
              <a:xfrm rot="10800000">
                <a:off x="1587600" y="-543600"/>
                <a:ext cx="847800" cy="192456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695" name="Google Shape;396;p16"/>
              <p:cNvSpPr/>
              <p:nvPr/>
            </p:nvSpPr>
            <p:spPr>
              <a:xfrm rot="10800000">
                <a:off x="1810440" y="-543600"/>
                <a:ext cx="401400" cy="140148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696" name="Google Shape;397;p16"/>
            <p:cNvGrpSpPr/>
            <p:nvPr/>
          </p:nvGrpSpPr>
          <p:grpSpPr>
            <a:xfrm>
              <a:off x="2256120" y="-543600"/>
              <a:ext cx="1153800" cy="1146600"/>
              <a:chOff x="2256120" y="-543600"/>
              <a:chExt cx="1153800" cy="1146600"/>
            </a:xfrm>
          </p:grpSpPr>
          <p:sp>
            <p:nvSpPr>
              <p:cNvPr id="697" name="Google Shape;398;p16"/>
              <p:cNvSpPr/>
              <p:nvPr/>
            </p:nvSpPr>
            <p:spPr>
              <a:xfrm rot="10800000">
                <a:off x="2504880" y="-543240"/>
                <a:ext cx="905040" cy="91836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698" name="Google Shape;399;p16"/>
              <p:cNvSpPr/>
              <p:nvPr/>
            </p:nvSpPr>
            <p:spPr>
              <a:xfrm rot="10800000">
                <a:off x="2631600" y="-543240"/>
                <a:ext cx="395280" cy="61344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699" name="Google Shape;400;p16"/>
              <p:cNvSpPr/>
              <p:nvPr/>
            </p:nvSpPr>
            <p:spPr>
              <a:xfrm rot="10800000">
                <a:off x="2256120" y="-543240"/>
                <a:ext cx="497160" cy="114624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700" name="Google Shape;401;p16"/>
              <p:cNvSpPr/>
              <p:nvPr/>
            </p:nvSpPr>
            <p:spPr>
              <a:xfrm rot="10800000">
                <a:off x="2374200" y="-543600"/>
                <a:ext cx="117720" cy="80352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01" name="Google Shape;402;p16"/>
            <p:cNvGrpSpPr/>
            <p:nvPr/>
          </p:nvGrpSpPr>
          <p:grpSpPr>
            <a:xfrm>
              <a:off x="240840" y="-543600"/>
              <a:ext cx="1153800" cy="1146600"/>
              <a:chOff x="240840" y="-543600"/>
              <a:chExt cx="1153800" cy="1146600"/>
            </a:xfrm>
          </p:grpSpPr>
          <p:sp>
            <p:nvSpPr>
              <p:cNvPr id="702" name="Google Shape;403;p16"/>
              <p:cNvSpPr/>
              <p:nvPr/>
            </p:nvSpPr>
            <p:spPr>
              <a:xfrm rot="10800000">
                <a:off x="240840" y="-543240"/>
                <a:ext cx="905040" cy="91836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703" name="Google Shape;404;p16"/>
              <p:cNvSpPr/>
              <p:nvPr/>
            </p:nvSpPr>
            <p:spPr>
              <a:xfrm rot="10800000">
                <a:off x="623880" y="-543240"/>
                <a:ext cx="395280" cy="61344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704" name="Google Shape;405;p16"/>
              <p:cNvSpPr/>
              <p:nvPr/>
            </p:nvSpPr>
            <p:spPr>
              <a:xfrm rot="10800000">
                <a:off x="897480" y="-543240"/>
                <a:ext cx="497160" cy="114624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705" name="Google Shape;406;p16"/>
              <p:cNvSpPr/>
              <p:nvPr/>
            </p:nvSpPr>
            <p:spPr>
              <a:xfrm rot="10800000">
                <a:off x="1158480" y="-543600"/>
                <a:ext cx="117720" cy="80352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06" name="Google Shape;407;p16"/>
            <p:cNvGrpSpPr/>
            <p:nvPr/>
          </p:nvGrpSpPr>
          <p:grpSpPr>
            <a:xfrm>
              <a:off x="1465560" y="-543600"/>
              <a:ext cx="326160" cy="324360"/>
              <a:chOff x="1465560" y="-543600"/>
              <a:chExt cx="326160" cy="324360"/>
            </a:xfrm>
          </p:grpSpPr>
          <p:sp>
            <p:nvSpPr>
              <p:cNvPr id="707" name="Google Shape;408;p16"/>
              <p:cNvSpPr/>
              <p:nvPr/>
            </p:nvSpPr>
            <p:spPr>
              <a:xfrm rot="10800000">
                <a:off x="1541160" y="-543600"/>
                <a:ext cx="250560" cy="25956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708" name="Google Shape;409;p16"/>
              <p:cNvSpPr/>
              <p:nvPr/>
            </p:nvSpPr>
            <p:spPr>
              <a:xfrm rot="10800000">
                <a:off x="1465560" y="-543240"/>
                <a:ext cx="140040" cy="32400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sp>
        <p:nvSpPr>
          <p:cNvPr id="7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71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pic>
        <p:nvPicPr>
          <p:cNvPr id="47" name="Image 46">
            <a:extLst>
              <a:ext uri="{FF2B5EF4-FFF2-40B4-BE49-F238E27FC236}">
                <a16:creationId xmlns:a16="http://schemas.microsoft.com/office/drawing/2014/main" id="{A1FF4E74-BF60-4917-9AEA-DF6E7B217C6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747" name="Google Shape;227;p11"/>
          <p:cNvSpPr/>
          <p:nvPr/>
        </p:nvSpPr>
        <p:spPr>
          <a:xfrm>
            <a:off x="871920" y="-808200"/>
            <a:ext cx="7398720" cy="6433200"/>
          </a:xfrm>
          <a:custGeom>
            <a:avLst/>
            <a:gdLst/>
            <a:ahLst/>
            <a:cxnLst/>
            <a:rect l="l" t="t" r="r" b="b"/>
            <a:pathLst>
              <a:path w="84733" h="73676">
                <a:moveTo>
                  <a:pt x="3905" y="27001"/>
                </a:moveTo>
                <a:cubicBezTo>
                  <a:pt x="1" y="38560"/>
                  <a:pt x="2872" y="52402"/>
                  <a:pt x="11796" y="60722"/>
                </a:cubicBezTo>
                <a:cubicBezTo>
                  <a:pt x="18317" y="66801"/>
                  <a:pt x="27230" y="69585"/>
                  <a:pt x="35986" y="71264"/>
                </a:cubicBezTo>
                <a:cubicBezTo>
                  <a:pt x="44732" y="72939"/>
                  <a:pt x="53880" y="73676"/>
                  <a:pt x="62463" y="71305"/>
                </a:cubicBezTo>
                <a:cubicBezTo>
                  <a:pt x="71048" y="68933"/>
                  <a:pt x="79019" y="63012"/>
                  <a:pt x="82023" y="54629"/>
                </a:cubicBezTo>
                <a:cubicBezTo>
                  <a:pt x="84733" y="47065"/>
                  <a:pt x="83083" y="38429"/>
                  <a:pt x="79096" y="31452"/>
                </a:cubicBezTo>
                <a:cubicBezTo>
                  <a:pt x="75110" y="24475"/>
                  <a:pt x="69007" y="18947"/>
                  <a:pt x="62559" y="14152"/>
                </a:cubicBezTo>
                <a:cubicBezTo>
                  <a:pt x="53150" y="7152"/>
                  <a:pt x="39947" y="0"/>
                  <a:pt x="27789" y="3328"/>
                </a:cubicBezTo>
                <a:cubicBezTo>
                  <a:pt x="17014" y="6277"/>
                  <a:pt x="7391" y="16672"/>
                  <a:pt x="3905" y="2700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nvGrpSpPr>
          <p:cNvPr id="748" name="Google Shape;228;p11"/>
          <p:cNvGrpSpPr/>
          <p:nvPr/>
        </p:nvGrpSpPr>
        <p:grpSpPr>
          <a:xfrm>
            <a:off x="6281280" y="3307320"/>
            <a:ext cx="3529080" cy="1907640"/>
            <a:chOff x="6281280" y="3307320"/>
            <a:chExt cx="3529080" cy="1907640"/>
          </a:xfrm>
        </p:grpSpPr>
        <p:sp>
          <p:nvSpPr>
            <p:cNvPr id="749" name="Google Shape;229;p11"/>
            <p:cNvSpPr/>
            <p:nvPr/>
          </p:nvSpPr>
          <p:spPr>
            <a:xfrm>
              <a:off x="8421120" y="4956120"/>
              <a:ext cx="11880" cy="2664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750" name="Google Shape;230;p11"/>
            <p:cNvGrpSpPr/>
            <p:nvPr/>
          </p:nvGrpSpPr>
          <p:grpSpPr>
            <a:xfrm>
              <a:off x="8970120" y="3307320"/>
              <a:ext cx="840240" cy="1907280"/>
              <a:chOff x="8970120" y="3307320"/>
              <a:chExt cx="840240" cy="1907280"/>
            </a:xfrm>
          </p:grpSpPr>
          <p:sp>
            <p:nvSpPr>
              <p:cNvPr id="751" name="Google Shape;231;p11"/>
              <p:cNvSpPr/>
              <p:nvPr/>
            </p:nvSpPr>
            <p:spPr>
              <a:xfrm>
                <a:off x="8970120" y="3307320"/>
                <a:ext cx="840240" cy="190728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752" name="Google Shape;232;p11"/>
              <p:cNvSpPr/>
              <p:nvPr/>
            </p:nvSpPr>
            <p:spPr>
              <a:xfrm>
                <a:off x="9191520" y="3825720"/>
                <a:ext cx="397800" cy="138888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53" name="Google Shape;233;p11"/>
            <p:cNvGrpSpPr/>
            <p:nvPr/>
          </p:nvGrpSpPr>
          <p:grpSpPr>
            <a:xfrm>
              <a:off x="7247160" y="3307320"/>
              <a:ext cx="840240" cy="1907280"/>
              <a:chOff x="7247160" y="3307320"/>
              <a:chExt cx="840240" cy="1907280"/>
            </a:xfrm>
          </p:grpSpPr>
          <p:sp>
            <p:nvSpPr>
              <p:cNvPr id="754" name="Google Shape;234;p11"/>
              <p:cNvSpPr/>
              <p:nvPr/>
            </p:nvSpPr>
            <p:spPr>
              <a:xfrm>
                <a:off x="7247160" y="3307320"/>
                <a:ext cx="840240" cy="190728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755" name="Google Shape;235;p11"/>
              <p:cNvSpPr/>
              <p:nvPr/>
            </p:nvSpPr>
            <p:spPr>
              <a:xfrm>
                <a:off x="7468560" y="3825720"/>
                <a:ext cx="397800" cy="138888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56" name="Google Shape;236;p11"/>
            <p:cNvGrpSpPr/>
            <p:nvPr/>
          </p:nvGrpSpPr>
          <p:grpSpPr>
            <a:xfrm>
              <a:off x="6281280" y="4078440"/>
              <a:ext cx="1143360" cy="1136160"/>
              <a:chOff x="6281280" y="4078440"/>
              <a:chExt cx="1143360" cy="1136160"/>
            </a:xfrm>
          </p:grpSpPr>
          <p:sp>
            <p:nvSpPr>
              <p:cNvPr id="757" name="Google Shape;237;p11"/>
              <p:cNvSpPr/>
              <p:nvPr/>
            </p:nvSpPr>
            <p:spPr>
              <a:xfrm>
                <a:off x="6281280" y="4304160"/>
                <a:ext cx="897120" cy="91044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758" name="Google Shape;238;p11"/>
              <p:cNvSpPr/>
              <p:nvPr/>
            </p:nvSpPr>
            <p:spPr>
              <a:xfrm>
                <a:off x="6660720" y="4606560"/>
                <a:ext cx="391680" cy="60804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759" name="Google Shape;239;p11"/>
              <p:cNvSpPr/>
              <p:nvPr/>
            </p:nvSpPr>
            <p:spPr>
              <a:xfrm>
                <a:off x="6932160" y="4078440"/>
                <a:ext cx="492480" cy="113616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760" name="Google Shape;240;p11"/>
              <p:cNvSpPr/>
              <p:nvPr/>
            </p:nvSpPr>
            <p:spPr>
              <a:xfrm>
                <a:off x="7191000" y="4418280"/>
                <a:ext cx="116640" cy="79632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61" name="Google Shape;241;p11"/>
            <p:cNvGrpSpPr/>
            <p:nvPr/>
          </p:nvGrpSpPr>
          <p:grpSpPr>
            <a:xfrm>
              <a:off x="8278560" y="4078440"/>
              <a:ext cx="1143720" cy="1136520"/>
              <a:chOff x="8278560" y="4078440"/>
              <a:chExt cx="1143720" cy="1136520"/>
            </a:xfrm>
          </p:grpSpPr>
          <p:sp>
            <p:nvSpPr>
              <p:cNvPr id="762" name="Google Shape;242;p11"/>
              <p:cNvSpPr/>
              <p:nvPr/>
            </p:nvSpPr>
            <p:spPr>
              <a:xfrm>
                <a:off x="8525160" y="4304520"/>
                <a:ext cx="897120" cy="91044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763" name="Google Shape;243;p11"/>
              <p:cNvSpPr/>
              <p:nvPr/>
            </p:nvSpPr>
            <p:spPr>
              <a:xfrm>
                <a:off x="8650800" y="4606560"/>
                <a:ext cx="391680" cy="60804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764" name="Google Shape;244;p11"/>
              <p:cNvSpPr/>
              <p:nvPr/>
            </p:nvSpPr>
            <p:spPr>
              <a:xfrm>
                <a:off x="8278560" y="4078440"/>
                <a:ext cx="492840" cy="113616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765" name="Google Shape;245;p11"/>
              <p:cNvSpPr/>
              <p:nvPr/>
            </p:nvSpPr>
            <p:spPr>
              <a:xfrm>
                <a:off x="8395920" y="4418280"/>
                <a:ext cx="116640" cy="79632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66" name="Google Shape;246;p11"/>
            <p:cNvGrpSpPr/>
            <p:nvPr/>
          </p:nvGrpSpPr>
          <p:grpSpPr>
            <a:xfrm>
              <a:off x="7885080" y="4893480"/>
              <a:ext cx="323280" cy="321480"/>
              <a:chOff x="7885080" y="4893480"/>
              <a:chExt cx="323280" cy="321480"/>
            </a:xfrm>
          </p:grpSpPr>
          <p:sp>
            <p:nvSpPr>
              <p:cNvPr id="767" name="Google Shape;247;p11"/>
              <p:cNvSpPr/>
              <p:nvPr/>
            </p:nvSpPr>
            <p:spPr>
              <a:xfrm>
                <a:off x="7885080" y="4957560"/>
                <a:ext cx="248400" cy="25740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768" name="Google Shape;248;p11"/>
              <p:cNvSpPr/>
              <p:nvPr/>
            </p:nvSpPr>
            <p:spPr>
              <a:xfrm>
                <a:off x="8069400" y="4893480"/>
                <a:ext cx="138960" cy="32112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grpSp>
        <p:nvGrpSpPr>
          <p:cNvPr id="769" name="Google Shape;249;p11"/>
          <p:cNvGrpSpPr/>
          <p:nvPr/>
        </p:nvGrpSpPr>
        <p:grpSpPr>
          <a:xfrm>
            <a:off x="-1242360" y="3307320"/>
            <a:ext cx="3529440" cy="1907640"/>
            <a:chOff x="-1242360" y="3307320"/>
            <a:chExt cx="3529440" cy="1907640"/>
          </a:xfrm>
        </p:grpSpPr>
        <p:sp>
          <p:nvSpPr>
            <p:cNvPr id="770" name="Google Shape;250;p11"/>
            <p:cNvSpPr/>
            <p:nvPr/>
          </p:nvSpPr>
          <p:spPr>
            <a:xfrm>
              <a:off x="897840" y="4956120"/>
              <a:ext cx="11880" cy="2664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771" name="Google Shape;251;p11"/>
            <p:cNvGrpSpPr/>
            <p:nvPr/>
          </p:nvGrpSpPr>
          <p:grpSpPr>
            <a:xfrm>
              <a:off x="1446840" y="3307320"/>
              <a:ext cx="840240" cy="1907280"/>
              <a:chOff x="1446840" y="3307320"/>
              <a:chExt cx="840240" cy="1907280"/>
            </a:xfrm>
          </p:grpSpPr>
          <p:sp>
            <p:nvSpPr>
              <p:cNvPr id="772" name="Google Shape;252;p11"/>
              <p:cNvSpPr/>
              <p:nvPr/>
            </p:nvSpPr>
            <p:spPr>
              <a:xfrm>
                <a:off x="1446840" y="3307320"/>
                <a:ext cx="840240" cy="190728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773" name="Google Shape;253;p11"/>
              <p:cNvSpPr/>
              <p:nvPr/>
            </p:nvSpPr>
            <p:spPr>
              <a:xfrm>
                <a:off x="1667880" y="3825720"/>
                <a:ext cx="397800" cy="138888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74" name="Google Shape;254;p11"/>
            <p:cNvGrpSpPr/>
            <p:nvPr/>
          </p:nvGrpSpPr>
          <p:grpSpPr>
            <a:xfrm>
              <a:off x="-276120" y="3307320"/>
              <a:ext cx="840240" cy="1907280"/>
              <a:chOff x="-276120" y="3307320"/>
              <a:chExt cx="840240" cy="1907280"/>
            </a:xfrm>
          </p:grpSpPr>
          <p:sp>
            <p:nvSpPr>
              <p:cNvPr id="775" name="Google Shape;255;p11"/>
              <p:cNvSpPr/>
              <p:nvPr/>
            </p:nvSpPr>
            <p:spPr>
              <a:xfrm>
                <a:off x="-276120" y="3307320"/>
                <a:ext cx="840240" cy="190728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776" name="Google Shape;256;p11"/>
              <p:cNvSpPr/>
              <p:nvPr/>
            </p:nvSpPr>
            <p:spPr>
              <a:xfrm>
                <a:off x="-55080" y="3825720"/>
                <a:ext cx="397800" cy="138888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77" name="Google Shape;257;p11"/>
            <p:cNvGrpSpPr/>
            <p:nvPr/>
          </p:nvGrpSpPr>
          <p:grpSpPr>
            <a:xfrm>
              <a:off x="-1242360" y="4078440"/>
              <a:ext cx="1143360" cy="1136160"/>
              <a:chOff x="-1242360" y="4078440"/>
              <a:chExt cx="1143360" cy="1136160"/>
            </a:xfrm>
          </p:grpSpPr>
          <p:sp>
            <p:nvSpPr>
              <p:cNvPr id="778" name="Google Shape;258;p11"/>
              <p:cNvSpPr/>
              <p:nvPr/>
            </p:nvSpPr>
            <p:spPr>
              <a:xfrm>
                <a:off x="-1242360" y="4304160"/>
                <a:ext cx="897120" cy="91044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779" name="Google Shape;259;p11"/>
              <p:cNvSpPr/>
              <p:nvPr/>
            </p:nvSpPr>
            <p:spPr>
              <a:xfrm>
                <a:off x="-862560" y="4606560"/>
                <a:ext cx="391680" cy="60804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780" name="Google Shape;260;p11"/>
              <p:cNvSpPr/>
              <p:nvPr/>
            </p:nvSpPr>
            <p:spPr>
              <a:xfrm>
                <a:off x="-591480" y="4078440"/>
                <a:ext cx="492480" cy="113616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781" name="Google Shape;261;p11"/>
              <p:cNvSpPr/>
              <p:nvPr/>
            </p:nvSpPr>
            <p:spPr>
              <a:xfrm>
                <a:off x="-332280" y="4418280"/>
                <a:ext cx="116640" cy="79632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82" name="Google Shape;262;p11"/>
            <p:cNvGrpSpPr/>
            <p:nvPr/>
          </p:nvGrpSpPr>
          <p:grpSpPr>
            <a:xfrm>
              <a:off x="755280" y="4078440"/>
              <a:ext cx="1143720" cy="1136520"/>
              <a:chOff x="755280" y="4078440"/>
              <a:chExt cx="1143720" cy="1136520"/>
            </a:xfrm>
          </p:grpSpPr>
          <p:sp>
            <p:nvSpPr>
              <p:cNvPr id="783" name="Google Shape;263;p11"/>
              <p:cNvSpPr/>
              <p:nvPr/>
            </p:nvSpPr>
            <p:spPr>
              <a:xfrm>
                <a:off x="1001880" y="4304520"/>
                <a:ext cx="897120" cy="91044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784" name="Google Shape;264;p11"/>
              <p:cNvSpPr/>
              <p:nvPr/>
            </p:nvSpPr>
            <p:spPr>
              <a:xfrm>
                <a:off x="1127520" y="4606560"/>
                <a:ext cx="391680" cy="60804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785" name="Google Shape;265;p11"/>
              <p:cNvSpPr/>
              <p:nvPr/>
            </p:nvSpPr>
            <p:spPr>
              <a:xfrm>
                <a:off x="755280" y="4078440"/>
                <a:ext cx="492840" cy="113616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786" name="Google Shape;266;p11"/>
              <p:cNvSpPr/>
              <p:nvPr/>
            </p:nvSpPr>
            <p:spPr>
              <a:xfrm>
                <a:off x="872280" y="4418280"/>
                <a:ext cx="116640" cy="79632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787" name="Google Shape;267;p11"/>
            <p:cNvGrpSpPr/>
            <p:nvPr/>
          </p:nvGrpSpPr>
          <p:grpSpPr>
            <a:xfrm>
              <a:off x="361800" y="4893480"/>
              <a:ext cx="323280" cy="321480"/>
              <a:chOff x="361800" y="4893480"/>
              <a:chExt cx="323280" cy="321480"/>
            </a:xfrm>
          </p:grpSpPr>
          <p:sp>
            <p:nvSpPr>
              <p:cNvPr id="788" name="Google Shape;268;p11"/>
              <p:cNvSpPr/>
              <p:nvPr/>
            </p:nvSpPr>
            <p:spPr>
              <a:xfrm>
                <a:off x="361800" y="4957560"/>
                <a:ext cx="248400" cy="25740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789" name="Google Shape;269;p11"/>
              <p:cNvSpPr/>
              <p:nvPr/>
            </p:nvSpPr>
            <p:spPr>
              <a:xfrm>
                <a:off x="546120" y="4893480"/>
                <a:ext cx="138960" cy="32112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sp>
        <p:nvSpPr>
          <p:cNvPr id="7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79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pic>
        <p:nvPicPr>
          <p:cNvPr id="47" name="Image 46">
            <a:extLst>
              <a:ext uri="{FF2B5EF4-FFF2-40B4-BE49-F238E27FC236}">
                <a16:creationId xmlns:a16="http://schemas.microsoft.com/office/drawing/2014/main" id="{819ABE11-0AA5-4D8C-9B47-AA2C664D471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828" name="Google Shape;614;p26"/>
          <p:cNvSpPr/>
          <p:nvPr/>
        </p:nvSpPr>
        <p:spPr>
          <a:xfrm rot="10800000">
            <a:off x="1080" y="360"/>
            <a:ext cx="1970280" cy="2440440"/>
          </a:xfrm>
          <a:custGeom>
            <a:avLst/>
            <a:gdLst/>
            <a:ahLst/>
            <a:cxnLst/>
            <a:rect l="l" t="t" r="r" b="b"/>
            <a:pathLst>
              <a:path w="78854" h="97663">
                <a:moveTo>
                  <a:pt x="78852" y="1"/>
                </a:moveTo>
                <a:cubicBezTo>
                  <a:pt x="77232" y="1795"/>
                  <a:pt x="75891" y="3839"/>
                  <a:pt x="74943" y="6096"/>
                </a:cubicBezTo>
                <a:cubicBezTo>
                  <a:pt x="71104" y="15229"/>
                  <a:pt x="72794" y="26926"/>
                  <a:pt x="65817" y="33960"/>
                </a:cubicBezTo>
                <a:cubicBezTo>
                  <a:pt x="58172" y="41667"/>
                  <a:pt x="43881" y="39548"/>
                  <a:pt x="36898" y="47861"/>
                </a:cubicBezTo>
                <a:cubicBezTo>
                  <a:pt x="30199" y="55836"/>
                  <a:pt x="34332" y="68110"/>
                  <a:pt x="31333" y="78083"/>
                </a:cubicBezTo>
                <a:cubicBezTo>
                  <a:pt x="27611" y="90469"/>
                  <a:pt x="13511" y="96851"/>
                  <a:pt x="598" y="97557"/>
                </a:cubicBezTo>
                <a:cubicBezTo>
                  <a:pt x="405" y="97568"/>
                  <a:pt x="213" y="97569"/>
                  <a:pt x="21" y="97578"/>
                </a:cubicBezTo>
                <a:cubicBezTo>
                  <a:pt x="17" y="97592"/>
                  <a:pt x="11" y="97608"/>
                  <a:pt x="7" y="97622"/>
                </a:cubicBezTo>
                <a:cubicBezTo>
                  <a:pt x="5" y="97635"/>
                  <a:pt x="3" y="97649"/>
                  <a:pt x="0" y="97662"/>
                </a:cubicBezTo>
                <a:lnTo>
                  <a:pt x="78853" y="97662"/>
                </a:lnTo>
                <a:lnTo>
                  <a:pt x="78852" y="1"/>
                </a:lnTo>
                <a:close/>
              </a:path>
            </a:pathLst>
          </a:custGeom>
          <a:gradFill rotWithShape="0">
            <a:gsLst>
              <a:gs pos="0">
                <a:srgbClr val="00D4F9"/>
              </a:gs>
              <a:gs pos="100000">
                <a:srgbClr val="5C38F1"/>
              </a:gs>
            </a:gsLst>
            <a:lin ang="16200000"/>
          </a:gradFill>
          <a:ln w="0">
            <a:noFill/>
          </a:ln>
        </p:spPr>
        <p:style>
          <a:lnRef idx="0">
            <a:scrgbClr r="0" g="0" b="0"/>
          </a:lnRef>
          <a:fillRef idx="0">
            <a:scrgbClr r="0" g="0" b="0"/>
          </a:fillRef>
          <a:effectRef idx="0">
            <a:scrgbClr r="0" g="0" b="0"/>
          </a:effectRef>
          <a:fontRef idx="minor"/>
        </p:style>
      </p:sp>
      <p:sp>
        <p:nvSpPr>
          <p:cNvPr id="829" name="Google Shape;615;p26"/>
          <p:cNvSpPr/>
          <p:nvPr/>
        </p:nvSpPr>
        <p:spPr>
          <a:xfrm rot="10800000">
            <a:off x="1080" y="360"/>
            <a:ext cx="934920" cy="1085400"/>
          </a:xfrm>
          <a:custGeom>
            <a:avLst/>
            <a:gdLst/>
            <a:ahLst/>
            <a:cxnLst/>
            <a:rect l="l" t="t" r="r" b="b"/>
            <a:pathLst>
              <a:path w="37434" h="43463">
                <a:moveTo>
                  <a:pt x="37433" y="0"/>
                </a:moveTo>
                <a:cubicBezTo>
                  <a:pt x="36695" y="1364"/>
                  <a:pt x="35790" y="2637"/>
                  <a:pt x="34652" y="3784"/>
                </a:cubicBezTo>
                <a:cubicBezTo>
                  <a:pt x="27007" y="11492"/>
                  <a:pt x="12715" y="9372"/>
                  <a:pt x="5732" y="17686"/>
                </a:cubicBezTo>
                <a:cubicBezTo>
                  <a:pt x="0" y="24509"/>
                  <a:pt x="2196" y="34478"/>
                  <a:pt x="1072" y="43462"/>
                </a:cubicBezTo>
                <a:lnTo>
                  <a:pt x="37433" y="43462"/>
                </a:lnTo>
                <a:lnTo>
                  <a:pt x="37433" y="0"/>
                </a:ln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sp>
        <p:nvSpPr>
          <p:cNvPr id="830" name="Google Shape;616;p26"/>
          <p:cNvSpPr/>
          <p:nvPr/>
        </p:nvSpPr>
        <p:spPr>
          <a:xfrm rot="10800000">
            <a:off x="7368840" y="3036960"/>
            <a:ext cx="1819440" cy="2147760"/>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00D4F9"/>
              </a:gs>
              <a:gs pos="100000">
                <a:srgbClr val="5C38F1"/>
              </a:gs>
            </a:gsLst>
            <a:lin ang="16200000"/>
          </a:gradFill>
          <a:ln w="0">
            <a:noFill/>
          </a:ln>
        </p:spPr>
        <p:style>
          <a:lnRef idx="0">
            <a:scrgbClr r="0" g="0" b="0"/>
          </a:lnRef>
          <a:fillRef idx="0">
            <a:scrgbClr r="0" g="0" b="0"/>
          </a:fillRef>
          <a:effectRef idx="0">
            <a:scrgbClr r="0" g="0" b="0"/>
          </a:effectRef>
          <a:fontRef idx="minor"/>
        </p:style>
      </p:sp>
      <p:sp>
        <p:nvSpPr>
          <p:cNvPr id="831" name="Google Shape;617;p26"/>
          <p:cNvSpPr/>
          <p:nvPr/>
        </p:nvSpPr>
        <p:spPr>
          <a:xfrm rot="10800000">
            <a:off x="7265520" y="3974760"/>
            <a:ext cx="1922760" cy="1171440"/>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sp>
        <p:nvSpPr>
          <p:cNvPr id="832" name="Google Shape;618;p26"/>
          <p:cNvSpPr/>
          <p:nvPr/>
        </p:nvSpPr>
        <p:spPr>
          <a:xfrm rot="10800000">
            <a:off x="7992360" y="4683240"/>
            <a:ext cx="1195920" cy="463680"/>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00D4F9"/>
              </a:gs>
              <a:gs pos="100000">
                <a:srgbClr val="EEEEEE"/>
              </a:gs>
            </a:gsLst>
            <a:lin ang="16200000"/>
          </a:gradFill>
          <a:ln w="0">
            <a:noFill/>
          </a:ln>
        </p:spPr>
        <p:style>
          <a:lnRef idx="0">
            <a:scrgbClr r="0" g="0" b="0"/>
          </a:lnRef>
          <a:fillRef idx="0">
            <a:scrgbClr r="0" g="0" b="0"/>
          </a:fillRef>
          <a:effectRef idx="0">
            <a:scrgbClr r="0" g="0" b="0"/>
          </a:effectRef>
          <a:fontRef idx="minor"/>
        </p:style>
      </p:sp>
      <p:sp>
        <p:nvSpPr>
          <p:cNvPr id="8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8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pic>
        <p:nvPicPr>
          <p:cNvPr id="9" name="Image 8">
            <a:extLst>
              <a:ext uri="{FF2B5EF4-FFF2-40B4-BE49-F238E27FC236}">
                <a16:creationId xmlns:a16="http://schemas.microsoft.com/office/drawing/2014/main" id="{23C98F42-AA0A-43CA-B530-03550377AAD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871" name="Google Shape;491;p21"/>
          <p:cNvSpPr/>
          <p:nvPr/>
        </p:nvSpPr>
        <p:spPr>
          <a:xfrm>
            <a:off x="-43200" y="3350520"/>
            <a:ext cx="1641240" cy="1855080"/>
          </a:xfrm>
          <a:custGeom>
            <a:avLst/>
            <a:gdLst/>
            <a:ahLst/>
            <a:cxnLst/>
            <a:rect l="l" t="t" r="r" b="b"/>
            <a:pathLst>
              <a:path w="87856" h="99292">
                <a:moveTo>
                  <a:pt x="0" y="0"/>
                </a:moveTo>
                <a:lnTo>
                  <a:pt x="0" y="99292"/>
                </a:lnTo>
                <a:lnTo>
                  <a:pt x="87856" y="99292"/>
                </a:lnTo>
                <a:cubicBezTo>
                  <a:pt x="87352" y="82469"/>
                  <a:pt x="78559" y="65681"/>
                  <a:pt x="57884" y="63016"/>
                </a:cubicBezTo>
                <a:cubicBezTo>
                  <a:pt x="35087" y="60076"/>
                  <a:pt x="33637" y="46127"/>
                  <a:pt x="26301" y="24187"/>
                </a:cubicBezTo>
                <a:cubicBezTo>
                  <a:pt x="19496" y="3835"/>
                  <a:pt x="5705" y="490"/>
                  <a:pt x="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872" name="Google Shape;492;p21"/>
          <p:cNvSpPr/>
          <p:nvPr/>
        </p:nvSpPr>
        <p:spPr>
          <a:xfrm>
            <a:off x="-43200" y="3982680"/>
            <a:ext cx="1310040" cy="1241280"/>
          </a:xfrm>
          <a:custGeom>
            <a:avLst/>
            <a:gdLst/>
            <a:ahLst/>
            <a:cxnLst/>
            <a:rect l="l" t="t" r="r" b="b"/>
            <a:pathLst>
              <a:path w="86822" h="82285">
                <a:moveTo>
                  <a:pt x="0" y="1"/>
                </a:moveTo>
                <a:lnTo>
                  <a:pt x="0" y="82285"/>
                </a:lnTo>
                <a:lnTo>
                  <a:pt x="86479" y="82285"/>
                </a:lnTo>
                <a:cubicBezTo>
                  <a:pt x="86821" y="61310"/>
                  <a:pt x="74132" y="39571"/>
                  <a:pt x="42397" y="36242"/>
                </a:cubicBezTo>
                <a:cubicBezTo>
                  <a:pt x="13454" y="33205"/>
                  <a:pt x="7919" y="20349"/>
                  <a:pt x="0"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873" name="Google Shape;493;p21"/>
          <p:cNvSpPr/>
          <p:nvPr/>
        </p:nvSpPr>
        <p:spPr>
          <a:xfrm rot="10800000">
            <a:off x="7368840" y="3036960"/>
            <a:ext cx="1819440" cy="2147760"/>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00D4F9"/>
              </a:gs>
              <a:gs pos="100000">
                <a:srgbClr val="5C38F1"/>
              </a:gs>
            </a:gsLst>
            <a:lin ang="16200000"/>
          </a:gradFill>
          <a:ln w="0">
            <a:noFill/>
          </a:ln>
        </p:spPr>
        <p:style>
          <a:lnRef idx="0">
            <a:scrgbClr r="0" g="0" b="0"/>
          </a:lnRef>
          <a:fillRef idx="0">
            <a:scrgbClr r="0" g="0" b="0"/>
          </a:fillRef>
          <a:effectRef idx="0">
            <a:scrgbClr r="0" g="0" b="0"/>
          </a:effectRef>
          <a:fontRef idx="minor"/>
        </p:style>
      </p:sp>
      <p:sp>
        <p:nvSpPr>
          <p:cNvPr id="874" name="Google Shape;494;p21"/>
          <p:cNvSpPr/>
          <p:nvPr/>
        </p:nvSpPr>
        <p:spPr>
          <a:xfrm rot="10800000">
            <a:off x="7265520" y="3974760"/>
            <a:ext cx="1922760" cy="1171440"/>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sp>
        <p:nvSpPr>
          <p:cNvPr id="875" name="Google Shape;495;p21"/>
          <p:cNvSpPr/>
          <p:nvPr/>
        </p:nvSpPr>
        <p:spPr>
          <a:xfrm rot="10800000">
            <a:off x="7992360" y="4683240"/>
            <a:ext cx="1195920" cy="463680"/>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00D4F9"/>
              </a:gs>
              <a:gs pos="100000">
                <a:srgbClr val="EEEEEE"/>
              </a:gs>
            </a:gsLst>
            <a:lin ang="16200000"/>
          </a:gradFill>
          <a:ln w="0">
            <a:noFill/>
          </a:ln>
        </p:spPr>
        <p:style>
          <a:lnRef idx="0">
            <a:scrgbClr r="0" g="0" b="0"/>
          </a:lnRef>
          <a:fillRef idx="0">
            <a:scrgbClr r="0" g="0" b="0"/>
          </a:fillRef>
          <a:effectRef idx="0">
            <a:scrgbClr r="0" g="0" b="0"/>
          </a:effectRef>
          <a:fontRef idx="minor"/>
        </p:style>
      </p:sp>
      <p:sp>
        <p:nvSpPr>
          <p:cNvPr id="87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87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pic>
        <p:nvPicPr>
          <p:cNvPr id="9" name="Image 8">
            <a:extLst>
              <a:ext uri="{FF2B5EF4-FFF2-40B4-BE49-F238E27FC236}">
                <a16:creationId xmlns:a16="http://schemas.microsoft.com/office/drawing/2014/main" id="{59683712-B74C-481E-B860-A09C23DAD89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91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9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FFFFFF"/>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FFFFFF"/>
              </a:buClr>
              <a:buSzPct val="75000"/>
              <a:buFont typeface="Symbol" charset="2"/>
              <a:buChar char=""/>
            </a:pPr>
            <a:r>
              <a:rPr lang="fr-FR" sz="2800" b="0" strike="noStrike" spc="-1">
                <a:latin typeface="Arial"/>
              </a:rPr>
              <a:t>Second niveau de plan</a:t>
            </a:r>
          </a:p>
          <a:p>
            <a:pPr marL="1296000" lvl="2" indent="-288000">
              <a:spcBef>
                <a:spcPts val="850"/>
              </a:spcBef>
              <a:buClr>
                <a:srgbClr val="FFFFFF"/>
              </a:buClr>
              <a:buSzPct val="45000"/>
              <a:buFont typeface="Wingdings" charset="2"/>
              <a:buChar char=""/>
            </a:pPr>
            <a:r>
              <a:rPr lang="fr-FR" sz="2400" b="0" strike="noStrike" spc="-1">
                <a:latin typeface="Arial"/>
              </a:rPr>
              <a:t>Troisième niveau de plan</a:t>
            </a:r>
          </a:p>
          <a:p>
            <a:pPr marL="1728000" lvl="3" indent="-216000">
              <a:spcBef>
                <a:spcPts val="567"/>
              </a:spcBef>
              <a:buClr>
                <a:srgbClr val="FFFFFF"/>
              </a:buClr>
              <a:buSzPct val="75000"/>
              <a:buFont typeface="Symbol" charset="2"/>
              <a:buChar char=""/>
            </a:pPr>
            <a:r>
              <a:rPr lang="fr-FR" sz="2000" b="0" strike="noStrike" spc="-1">
                <a:latin typeface="Arial"/>
              </a:rPr>
              <a:t>Quatrième niveau de plan</a:t>
            </a:r>
          </a:p>
          <a:p>
            <a:pPr marL="2160000" lvl="4" indent="-216000">
              <a:spcBef>
                <a:spcPts val="283"/>
              </a:spcBef>
              <a:buClr>
                <a:srgbClr val="FFFFFF"/>
              </a:buClr>
              <a:buSzPct val="45000"/>
              <a:buFont typeface="Wingdings" charset="2"/>
              <a:buChar char=""/>
            </a:pPr>
            <a:r>
              <a:rPr lang="fr-FR" sz="2000" b="0" strike="noStrike" spc="-1">
                <a:latin typeface="Arial"/>
              </a:rPr>
              <a:t>Cinquième niveau de plan</a:t>
            </a:r>
          </a:p>
          <a:p>
            <a:pPr marL="2592000" lvl="5" indent="-216000">
              <a:spcBef>
                <a:spcPts val="283"/>
              </a:spcBef>
              <a:buClr>
                <a:srgbClr val="FFFFFF"/>
              </a:buClr>
              <a:buSzPct val="45000"/>
              <a:buFont typeface="Wingdings" charset="2"/>
              <a:buChar char=""/>
            </a:pPr>
            <a:r>
              <a:rPr lang="fr-FR" sz="2000" b="0" strike="noStrike" spc="-1">
                <a:latin typeface="Arial"/>
              </a:rPr>
              <a:t>Sixième niveau de plan</a:t>
            </a:r>
          </a:p>
          <a:p>
            <a:pPr marL="3024000" lvl="6" indent="-216000">
              <a:spcBef>
                <a:spcPts val="283"/>
              </a:spcBef>
              <a:buClr>
                <a:srgbClr val="FFFFFF"/>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95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FFFFFF"/>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FFFFFF"/>
              </a:buClr>
              <a:buSzPct val="75000"/>
              <a:buFont typeface="Symbol" charset="2"/>
              <a:buChar char=""/>
            </a:pPr>
            <a:r>
              <a:rPr lang="fr-FR" sz="2800" b="0" strike="noStrike" spc="-1">
                <a:latin typeface="Arial"/>
              </a:rPr>
              <a:t>Second niveau de plan</a:t>
            </a:r>
          </a:p>
          <a:p>
            <a:pPr marL="1296000" lvl="2" indent="-288000">
              <a:spcBef>
                <a:spcPts val="850"/>
              </a:spcBef>
              <a:buClr>
                <a:srgbClr val="FFFFFF"/>
              </a:buClr>
              <a:buSzPct val="45000"/>
              <a:buFont typeface="Wingdings" charset="2"/>
              <a:buChar char=""/>
            </a:pPr>
            <a:r>
              <a:rPr lang="fr-FR" sz="2400" b="0" strike="noStrike" spc="-1">
                <a:latin typeface="Arial"/>
              </a:rPr>
              <a:t>Troisième niveau de plan</a:t>
            </a:r>
          </a:p>
          <a:p>
            <a:pPr marL="1728000" lvl="3" indent="-216000">
              <a:spcBef>
                <a:spcPts val="567"/>
              </a:spcBef>
              <a:buClr>
                <a:srgbClr val="FFFFFF"/>
              </a:buClr>
              <a:buSzPct val="75000"/>
              <a:buFont typeface="Symbol" charset="2"/>
              <a:buChar char=""/>
            </a:pPr>
            <a:r>
              <a:rPr lang="fr-FR" sz="2000" b="0" strike="noStrike" spc="-1">
                <a:latin typeface="Arial"/>
              </a:rPr>
              <a:t>Quatrième niveau de plan</a:t>
            </a:r>
          </a:p>
          <a:p>
            <a:pPr marL="2160000" lvl="4" indent="-216000">
              <a:spcBef>
                <a:spcPts val="283"/>
              </a:spcBef>
              <a:buClr>
                <a:srgbClr val="FFFFFF"/>
              </a:buClr>
              <a:buSzPct val="45000"/>
              <a:buFont typeface="Wingdings" charset="2"/>
              <a:buChar char=""/>
            </a:pPr>
            <a:r>
              <a:rPr lang="fr-FR" sz="2000" b="0" strike="noStrike" spc="-1">
                <a:latin typeface="Arial"/>
              </a:rPr>
              <a:t>Cinquième niveau de plan</a:t>
            </a:r>
          </a:p>
          <a:p>
            <a:pPr marL="2592000" lvl="5" indent="-216000">
              <a:spcBef>
                <a:spcPts val="283"/>
              </a:spcBef>
              <a:buClr>
                <a:srgbClr val="FFFFFF"/>
              </a:buClr>
              <a:buSzPct val="45000"/>
              <a:buFont typeface="Wingdings" charset="2"/>
              <a:buChar char=""/>
            </a:pPr>
            <a:r>
              <a:rPr lang="fr-FR" sz="2000" b="0" strike="noStrike" spc="-1">
                <a:latin typeface="Arial"/>
              </a:rPr>
              <a:t>Sixième niveau de plan</a:t>
            </a:r>
          </a:p>
          <a:p>
            <a:pPr marL="3024000" lvl="6" indent="-216000">
              <a:spcBef>
                <a:spcPts val="283"/>
              </a:spcBef>
              <a:buClr>
                <a:srgbClr val="FFFFFF"/>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6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grpSp>
        <p:nvGrpSpPr>
          <p:cNvPr id="10" name="Groupe 9">
            <a:extLst>
              <a:ext uri="{FF2B5EF4-FFF2-40B4-BE49-F238E27FC236}">
                <a16:creationId xmlns:a16="http://schemas.microsoft.com/office/drawing/2014/main" id="{939A5350-4C2E-4327-86E4-D92D5B6AFC90}"/>
              </a:ext>
            </a:extLst>
          </p:cNvPr>
          <p:cNvGrpSpPr/>
          <p:nvPr userDrawn="1"/>
        </p:nvGrpSpPr>
        <p:grpSpPr>
          <a:xfrm>
            <a:off x="-20781" y="4023234"/>
            <a:ext cx="1341904" cy="1136984"/>
            <a:chOff x="1729995" y="4023234"/>
            <a:chExt cx="1341904" cy="1136984"/>
          </a:xfrm>
        </p:grpSpPr>
        <p:sp>
          <p:nvSpPr>
            <p:cNvPr id="11" name="Google Shape;13;p2">
              <a:extLst>
                <a:ext uri="{FF2B5EF4-FFF2-40B4-BE49-F238E27FC236}">
                  <a16:creationId xmlns:a16="http://schemas.microsoft.com/office/drawing/2014/main" id="{6A86EC87-DA4C-4D9D-8B9A-2641236B96B5}"/>
                </a:ext>
              </a:extLst>
            </p:cNvPr>
            <p:cNvSpPr/>
            <p:nvPr/>
          </p:nvSpPr>
          <p:spPr>
            <a:xfrm rot="10860000" flipH="1">
              <a:off x="1738563" y="4023234"/>
              <a:ext cx="1269332" cy="1136984"/>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sp>
          <p:nvSpPr>
            <p:cNvPr id="12" name="Google Shape;14;p2">
              <a:extLst>
                <a:ext uri="{FF2B5EF4-FFF2-40B4-BE49-F238E27FC236}">
                  <a16:creationId xmlns:a16="http://schemas.microsoft.com/office/drawing/2014/main" id="{84769CE8-CCC7-40A0-8D31-31397BA80920}"/>
                </a:ext>
              </a:extLst>
            </p:cNvPr>
            <p:cNvSpPr/>
            <p:nvPr/>
          </p:nvSpPr>
          <p:spPr>
            <a:xfrm rot="10800000" flipH="1">
              <a:off x="1730410" y="4523217"/>
              <a:ext cx="1341489" cy="620283"/>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00D4F9"/>
                </a:gs>
                <a:gs pos="100000">
                  <a:srgbClr val="EEEEEE"/>
                </a:gs>
              </a:gsLst>
              <a:lin ang="16194000"/>
            </a:gradFill>
            <a:ln w="0">
              <a:noFill/>
            </a:ln>
          </p:spPr>
          <p:style>
            <a:lnRef idx="0">
              <a:scrgbClr r="0" g="0" b="0"/>
            </a:lnRef>
            <a:fillRef idx="0">
              <a:scrgbClr r="0" g="0" b="0"/>
            </a:fillRef>
            <a:effectRef idx="0">
              <a:scrgbClr r="0" g="0" b="0"/>
            </a:effectRef>
            <a:fontRef idx="minor"/>
          </p:style>
        </p:sp>
        <p:sp>
          <p:nvSpPr>
            <p:cNvPr id="13" name="Google Shape;15;p2">
              <a:extLst>
                <a:ext uri="{FF2B5EF4-FFF2-40B4-BE49-F238E27FC236}">
                  <a16:creationId xmlns:a16="http://schemas.microsoft.com/office/drawing/2014/main" id="{68E9805E-C7BD-491F-9F42-138C90E7D8D2}"/>
                </a:ext>
              </a:extLst>
            </p:cNvPr>
            <p:cNvSpPr/>
            <p:nvPr/>
          </p:nvSpPr>
          <p:spPr>
            <a:xfrm rot="10800000" flipH="1">
              <a:off x="1729995" y="4907206"/>
              <a:ext cx="834508" cy="245787"/>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grpSp>
      <p:pic>
        <p:nvPicPr>
          <p:cNvPr id="8" name="Image 7">
            <a:extLst>
              <a:ext uri="{FF2B5EF4-FFF2-40B4-BE49-F238E27FC236}">
                <a16:creationId xmlns:a16="http://schemas.microsoft.com/office/drawing/2014/main" id="{6BF75119-96AA-4704-97DB-B60561B7016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113" name="Google Shape;299;p13"/>
          <p:cNvSpPr/>
          <p:nvPr/>
        </p:nvSpPr>
        <p:spPr>
          <a:xfrm>
            <a:off x="7973292" y="-34920"/>
            <a:ext cx="1169628" cy="1302611"/>
          </a:xfrm>
          <a:custGeom>
            <a:avLst/>
            <a:gdLst/>
            <a:ahLst/>
            <a:cxnLst/>
            <a:rect l="l" t="t" r="r" b="b"/>
            <a:pathLst>
              <a:path w="95257" h="117978">
                <a:moveTo>
                  <a:pt x="1" y="0"/>
                </a:moveTo>
                <a:cubicBezTo>
                  <a:pt x="6" y="16"/>
                  <a:pt x="7" y="33"/>
                  <a:pt x="10" y="50"/>
                </a:cubicBezTo>
                <a:cubicBezTo>
                  <a:pt x="15" y="66"/>
                  <a:pt x="22" y="85"/>
                  <a:pt x="26" y="103"/>
                </a:cubicBezTo>
                <a:cubicBezTo>
                  <a:pt x="259" y="113"/>
                  <a:pt x="491" y="116"/>
                  <a:pt x="724" y="128"/>
                </a:cubicBezTo>
                <a:cubicBezTo>
                  <a:pt x="16323" y="980"/>
                  <a:pt x="33356" y="8690"/>
                  <a:pt x="37853" y="23652"/>
                </a:cubicBezTo>
                <a:cubicBezTo>
                  <a:pt x="41475" y="35702"/>
                  <a:pt x="36482" y="50528"/>
                  <a:pt x="44575" y="60161"/>
                </a:cubicBezTo>
                <a:cubicBezTo>
                  <a:pt x="53009" y="70205"/>
                  <a:pt x="70274" y="67642"/>
                  <a:pt x="79509" y="76954"/>
                </a:cubicBezTo>
                <a:cubicBezTo>
                  <a:pt x="87937" y="85451"/>
                  <a:pt x="85896" y="99582"/>
                  <a:pt x="90533" y="110614"/>
                </a:cubicBezTo>
                <a:cubicBezTo>
                  <a:pt x="91679" y="113340"/>
                  <a:pt x="93298" y="115808"/>
                  <a:pt x="95256" y="117977"/>
                </a:cubicBezTo>
                <a:lnTo>
                  <a:pt x="95256" y="0"/>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4" name="Google Shape;300;p13"/>
          <p:cNvSpPr/>
          <p:nvPr/>
        </p:nvSpPr>
        <p:spPr>
          <a:xfrm>
            <a:off x="8588054" y="-34920"/>
            <a:ext cx="554866" cy="579439"/>
          </a:xfrm>
          <a:custGeom>
            <a:avLst/>
            <a:gdLst/>
            <a:ahLst/>
            <a:cxnLst/>
            <a:rect l="l" t="t" r="r" b="b"/>
            <a:pathLst>
              <a:path w="45219" h="52504">
                <a:moveTo>
                  <a:pt x="1295" y="0"/>
                </a:moveTo>
                <a:cubicBezTo>
                  <a:pt x="2651" y="10854"/>
                  <a:pt x="1" y="22896"/>
                  <a:pt x="6925" y="31140"/>
                </a:cubicBezTo>
                <a:cubicBezTo>
                  <a:pt x="15359" y="41182"/>
                  <a:pt x="32624" y="38620"/>
                  <a:pt x="41859" y="47931"/>
                </a:cubicBezTo>
                <a:cubicBezTo>
                  <a:pt x="43234" y="49317"/>
                  <a:pt x="44326" y="50855"/>
                  <a:pt x="45218" y="52503"/>
                </a:cubicBezTo>
                <a:lnTo>
                  <a:pt x="45218" y="0"/>
                </a:ln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dirty="0">
                <a:latin typeface="Arial"/>
              </a:rPr>
              <a:t>Cliquez pour éditer le format du texte-titre</a:t>
            </a:r>
          </a:p>
        </p:txBody>
      </p:sp>
      <p:sp>
        <p:nvSpPr>
          <p:cNvPr id="121" name="PlaceHolder 2"/>
          <p:cNvSpPr>
            <a:spLocks noGrp="1"/>
          </p:cNvSpPr>
          <p:nvPr>
            <p:ph type="body"/>
          </p:nvPr>
        </p:nvSpPr>
        <p:spPr>
          <a:xfrm>
            <a:off x="457200" y="1203480"/>
            <a:ext cx="8229239"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dirty="0">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dirty="0">
                <a:latin typeface="Arial"/>
              </a:rPr>
              <a:t>Second niveau de plan</a:t>
            </a:r>
          </a:p>
          <a:p>
            <a:pPr marL="1296000" lvl="2" indent="-288000">
              <a:spcBef>
                <a:spcPts val="850"/>
              </a:spcBef>
              <a:buClr>
                <a:srgbClr val="000000"/>
              </a:buClr>
              <a:buSzPct val="45000"/>
              <a:buFont typeface="Wingdings" charset="2"/>
              <a:buChar char=""/>
            </a:pPr>
            <a:r>
              <a:rPr lang="fr-FR" sz="2400" b="0" strike="noStrike" spc="-1" dirty="0">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dirty="0">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dirty="0">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dirty="0">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dirty="0">
                <a:latin typeface="Arial"/>
              </a:rPr>
              <a:t>Septième niveau de plan</a:t>
            </a:r>
          </a:p>
        </p:txBody>
      </p:sp>
      <p:grpSp>
        <p:nvGrpSpPr>
          <p:cNvPr id="23" name="Groupe 22">
            <a:extLst>
              <a:ext uri="{FF2B5EF4-FFF2-40B4-BE49-F238E27FC236}">
                <a16:creationId xmlns:a16="http://schemas.microsoft.com/office/drawing/2014/main" id="{BFD0EC1F-6E5D-4A09-8854-0FFB011B7654}"/>
              </a:ext>
            </a:extLst>
          </p:cNvPr>
          <p:cNvGrpSpPr/>
          <p:nvPr userDrawn="1"/>
        </p:nvGrpSpPr>
        <p:grpSpPr>
          <a:xfrm>
            <a:off x="-20781" y="4023234"/>
            <a:ext cx="1341904" cy="1136984"/>
            <a:chOff x="1729995" y="4023234"/>
            <a:chExt cx="1341904" cy="1136984"/>
          </a:xfrm>
        </p:grpSpPr>
        <p:sp>
          <p:nvSpPr>
            <p:cNvPr id="24" name="Google Shape;13;p2">
              <a:extLst>
                <a:ext uri="{FF2B5EF4-FFF2-40B4-BE49-F238E27FC236}">
                  <a16:creationId xmlns:a16="http://schemas.microsoft.com/office/drawing/2014/main" id="{2213EA5D-2FE1-4A46-A98C-B789C798012C}"/>
                </a:ext>
              </a:extLst>
            </p:cNvPr>
            <p:cNvSpPr/>
            <p:nvPr/>
          </p:nvSpPr>
          <p:spPr>
            <a:xfrm rot="10860000" flipH="1">
              <a:off x="1738563" y="4023234"/>
              <a:ext cx="1269332" cy="1136984"/>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sp>
          <p:nvSpPr>
            <p:cNvPr id="25" name="Google Shape;14;p2">
              <a:extLst>
                <a:ext uri="{FF2B5EF4-FFF2-40B4-BE49-F238E27FC236}">
                  <a16:creationId xmlns:a16="http://schemas.microsoft.com/office/drawing/2014/main" id="{0D2670AA-AF45-44E0-A33A-A7B8682F1327}"/>
                </a:ext>
              </a:extLst>
            </p:cNvPr>
            <p:cNvSpPr/>
            <p:nvPr/>
          </p:nvSpPr>
          <p:spPr>
            <a:xfrm rot="10800000" flipH="1">
              <a:off x="1730410" y="4523217"/>
              <a:ext cx="1341489" cy="620283"/>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00D4F9"/>
                </a:gs>
                <a:gs pos="100000">
                  <a:srgbClr val="EEEEEE"/>
                </a:gs>
              </a:gsLst>
              <a:lin ang="16194000"/>
            </a:gradFill>
            <a:ln w="0">
              <a:noFill/>
            </a:ln>
          </p:spPr>
          <p:style>
            <a:lnRef idx="0">
              <a:scrgbClr r="0" g="0" b="0"/>
            </a:lnRef>
            <a:fillRef idx="0">
              <a:scrgbClr r="0" g="0" b="0"/>
            </a:fillRef>
            <a:effectRef idx="0">
              <a:scrgbClr r="0" g="0" b="0"/>
            </a:effectRef>
            <a:fontRef idx="minor"/>
          </p:style>
        </p:sp>
        <p:sp>
          <p:nvSpPr>
            <p:cNvPr id="26" name="Google Shape;15;p2">
              <a:extLst>
                <a:ext uri="{FF2B5EF4-FFF2-40B4-BE49-F238E27FC236}">
                  <a16:creationId xmlns:a16="http://schemas.microsoft.com/office/drawing/2014/main" id="{6006EB8F-4A0F-4B3E-A765-187F44DF3F3A}"/>
                </a:ext>
              </a:extLst>
            </p:cNvPr>
            <p:cNvSpPr/>
            <p:nvPr/>
          </p:nvSpPr>
          <p:spPr>
            <a:xfrm rot="10800000" flipH="1">
              <a:off x="1729995" y="4907206"/>
              <a:ext cx="834508" cy="245787"/>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grpSp>
      <p:pic>
        <p:nvPicPr>
          <p:cNvPr id="10" name="Image 9">
            <a:extLst>
              <a:ext uri="{FF2B5EF4-FFF2-40B4-BE49-F238E27FC236}">
                <a16:creationId xmlns:a16="http://schemas.microsoft.com/office/drawing/2014/main" id="{42473444-08E3-42F7-AE18-B6D0CA30D840}"/>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8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BD25B175-841E-48C1-8BA8-8AC3A604C3C3}"/>
              </a:ext>
            </a:extLst>
          </p:cNvPr>
          <p:cNvGrpSpPr/>
          <p:nvPr userDrawn="1"/>
        </p:nvGrpSpPr>
        <p:grpSpPr>
          <a:xfrm>
            <a:off x="7884301" y="3685310"/>
            <a:ext cx="1269343" cy="1467816"/>
            <a:chOff x="7918936" y="3685310"/>
            <a:chExt cx="1269343" cy="1467816"/>
          </a:xfrm>
        </p:grpSpPr>
        <p:sp>
          <p:nvSpPr>
            <p:cNvPr id="158" name="Google Shape;518;p23"/>
            <p:cNvSpPr/>
            <p:nvPr/>
          </p:nvSpPr>
          <p:spPr>
            <a:xfrm rot="10800000">
              <a:off x="7987144" y="3685310"/>
              <a:ext cx="1201135" cy="1457847"/>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00D4F9"/>
                </a:gs>
                <a:gs pos="100000">
                  <a:srgbClr val="5C38F1"/>
                </a:gs>
              </a:gsLst>
              <a:lin ang="16200000"/>
            </a:gradFill>
            <a:ln w="0">
              <a:noFill/>
            </a:ln>
          </p:spPr>
          <p:style>
            <a:lnRef idx="0">
              <a:scrgbClr r="0" g="0" b="0"/>
            </a:lnRef>
            <a:fillRef idx="0">
              <a:scrgbClr r="0" g="0" b="0"/>
            </a:fillRef>
            <a:effectRef idx="0">
              <a:scrgbClr r="0" g="0" b="0"/>
            </a:effectRef>
            <a:fontRef idx="minor"/>
          </p:style>
        </p:sp>
        <p:sp>
          <p:nvSpPr>
            <p:cNvPr id="159" name="Google Shape;519;p23"/>
            <p:cNvSpPr/>
            <p:nvPr/>
          </p:nvSpPr>
          <p:spPr>
            <a:xfrm rot="10800000">
              <a:off x="7918936" y="4357981"/>
              <a:ext cx="1269343" cy="795145"/>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sp>
          <p:nvSpPr>
            <p:cNvPr id="160" name="Google Shape;520;p23"/>
            <p:cNvSpPr/>
            <p:nvPr/>
          </p:nvSpPr>
          <p:spPr>
            <a:xfrm rot="10800000">
              <a:off x="8398772" y="4832184"/>
              <a:ext cx="789507" cy="314735"/>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00D4F9"/>
                </a:gs>
                <a:gs pos="100000">
                  <a:srgbClr val="EEEEEE"/>
                </a:gs>
              </a:gsLst>
              <a:lin ang="16200000"/>
            </a:gradFill>
            <a:ln w="0">
              <a:noFill/>
            </a:ln>
          </p:spPr>
          <p:style>
            <a:lnRef idx="0">
              <a:scrgbClr r="0" g="0" b="0"/>
            </a:lnRef>
            <a:fillRef idx="0">
              <a:scrgbClr r="0" g="0" b="0"/>
            </a:fillRef>
            <a:effectRef idx="0">
              <a:scrgbClr r="0" g="0" b="0"/>
            </a:effectRef>
            <a:fontRef idx="minor"/>
          </p:style>
        </p:sp>
      </p:grpSp>
      <p:grpSp>
        <p:nvGrpSpPr>
          <p:cNvPr id="163" name="Google Shape;523;p23"/>
          <p:cNvGrpSpPr/>
          <p:nvPr/>
        </p:nvGrpSpPr>
        <p:grpSpPr>
          <a:xfrm>
            <a:off x="4065082" y="4683240"/>
            <a:ext cx="1013836" cy="459360"/>
            <a:chOff x="3364200" y="3837600"/>
            <a:chExt cx="2414520" cy="1305000"/>
          </a:xfrm>
        </p:grpSpPr>
        <p:sp>
          <p:nvSpPr>
            <p:cNvPr id="164" name="Google Shape;524;p23"/>
            <p:cNvSpPr/>
            <p:nvPr/>
          </p:nvSpPr>
          <p:spPr>
            <a:xfrm>
              <a:off x="4828320" y="4965840"/>
              <a:ext cx="7560" cy="1800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165" name="Google Shape;525;p23"/>
            <p:cNvGrpSpPr/>
            <p:nvPr/>
          </p:nvGrpSpPr>
          <p:grpSpPr>
            <a:xfrm>
              <a:off x="5204160" y="3837600"/>
              <a:ext cx="574560" cy="1304640"/>
              <a:chOff x="5204160" y="3837600"/>
              <a:chExt cx="574560" cy="1304640"/>
            </a:xfrm>
          </p:grpSpPr>
          <p:sp>
            <p:nvSpPr>
              <p:cNvPr id="166" name="Google Shape;526;p23"/>
              <p:cNvSpPr/>
              <p:nvPr/>
            </p:nvSpPr>
            <p:spPr>
              <a:xfrm>
                <a:off x="5204160" y="3837600"/>
                <a:ext cx="574560" cy="130464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67" name="Google Shape;527;p23"/>
              <p:cNvSpPr/>
              <p:nvPr/>
            </p:nvSpPr>
            <p:spPr>
              <a:xfrm>
                <a:off x="5355360" y="4192200"/>
                <a:ext cx="271800" cy="95004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168" name="Google Shape;528;p23"/>
            <p:cNvGrpSpPr/>
            <p:nvPr/>
          </p:nvGrpSpPr>
          <p:grpSpPr>
            <a:xfrm>
              <a:off x="4025160" y="3837600"/>
              <a:ext cx="574560" cy="1304640"/>
              <a:chOff x="4025160" y="3837600"/>
              <a:chExt cx="574560" cy="1304640"/>
            </a:xfrm>
          </p:grpSpPr>
          <p:sp>
            <p:nvSpPr>
              <p:cNvPr id="169" name="Google Shape;529;p23"/>
              <p:cNvSpPr/>
              <p:nvPr/>
            </p:nvSpPr>
            <p:spPr>
              <a:xfrm>
                <a:off x="4025160" y="3837600"/>
                <a:ext cx="574560" cy="130464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70" name="Google Shape;530;p23"/>
              <p:cNvSpPr/>
              <p:nvPr/>
            </p:nvSpPr>
            <p:spPr>
              <a:xfrm>
                <a:off x="4176720" y="4192200"/>
                <a:ext cx="271800" cy="95004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171" name="Google Shape;531;p23"/>
            <p:cNvGrpSpPr/>
            <p:nvPr/>
          </p:nvGrpSpPr>
          <p:grpSpPr>
            <a:xfrm>
              <a:off x="3364200" y="4365360"/>
              <a:ext cx="781920" cy="777240"/>
              <a:chOff x="3364200" y="4365360"/>
              <a:chExt cx="781920" cy="777240"/>
            </a:xfrm>
          </p:grpSpPr>
          <p:sp>
            <p:nvSpPr>
              <p:cNvPr id="172" name="Google Shape;532;p23"/>
              <p:cNvSpPr/>
              <p:nvPr/>
            </p:nvSpPr>
            <p:spPr>
              <a:xfrm>
                <a:off x="3364200" y="4519800"/>
                <a:ext cx="613440" cy="62244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73" name="Google Shape;533;p23"/>
              <p:cNvSpPr/>
              <p:nvPr/>
            </p:nvSpPr>
            <p:spPr>
              <a:xfrm>
                <a:off x="3624120" y="4726800"/>
                <a:ext cx="267840" cy="41580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74" name="Google Shape;534;p23"/>
              <p:cNvSpPr/>
              <p:nvPr/>
            </p:nvSpPr>
            <p:spPr>
              <a:xfrm>
                <a:off x="3809520" y="4365360"/>
                <a:ext cx="336600" cy="77724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75" name="Google Shape;535;p23"/>
              <p:cNvSpPr/>
              <p:nvPr/>
            </p:nvSpPr>
            <p:spPr>
              <a:xfrm>
                <a:off x="3986640" y="4597920"/>
                <a:ext cx="79560" cy="54468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176" name="Google Shape;536;p23"/>
            <p:cNvGrpSpPr/>
            <p:nvPr/>
          </p:nvGrpSpPr>
          <p:grpSpPr>
            <a:xfrm>
              <a:off x="4730760" y="4365360"/>
              <a:ext cx="782280" cy="777240"/>
              <a:chOff x="4730760" y="4365360"/>
              <a:chExt cx="782280" cy="777240"/>
            </a:xfrm>
          </p:grpSpPr>
          <p:sp>
            <p:nvSpPr>
              <p:cNvPr id="177" name="Google Shape;537;p23"/>
              <p:cNvSpPr/>
              <p:nvPr/>
            </p:nvSpPr>
            <p:spPr>
              <a:xfrm>
                <a:off x="4899600" y="4519800"/>
                <a:ext cx="613440" cy="62244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78" name="Google Shape;538;p23"/>
              <p:cNvSpPr/>
              <p:nvPr/>
            </p:nvSpPr>
            <p:spPr>
              <a:xfrm>
                <a:off x="4985640" y="4726800"/>
                <a:ext cx="267840" cy="41580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79" name="Google Shape;539;p23"/>
              <p:cNvSpPr/>
              <p:nvPr/>
            </p:nvSpPr>
            <p:spPr>
              <a:xfrm>
                <a:off x="4730760" y="4365360"/>
                <a:ext cx="336600" cy="77724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80" name="Google Shape;540;p23"/>
              <p:cNvSpPr/>
              <p:nvPr/>
            </p:nvSpPr>
            <p:spPr>
              <a:xfrm>
                <a:off x="4811040" y="4597920"/>
                <a:ext cx="79560" cy="54468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181" name="Google Shape;541;p23"/>
            <p:cNvGrpSpPr/>
            <p:nvPr/>
          </p:nvGrpSpPr>
          <p:grpSpPr>
            <a:xfrm>
              <a:off x="4461480" y="4923000"/>
              <a:ext cx="221040" cy="219600"/>
              <a:chOff x="4461480" y="4923000"/>
              <a:chExt cx="221040" cy="219600"/>
            </a:xfrm>
          </p:grpSpPr>
          <p:sp>
            <p:nvSpPr>
              <p:cNvPr id="182" name="Google Shape;542;p23"/>
              <p:cNvSpPr/>
              <p:nvPr/>
            </p:nvSpPr>
            <p:spPr>
              <a:xfrm>
                <a:off x="4461480" y="4966920"/>
                <a:ext cx="169560" cy="17568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83" name="Google Shape;543;p23"/>
              <p:cNvSpPr/>
              <p:nvPr/>
            </p:nvSpPr>
            <p:spPr>
              <a:xfrm>
                <a:off x="4587840" y="4923000"/>
                <a:ext cx="94680" cy="21960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sp>
        <p:nvSpPr>
          <p:cNvPr id="18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18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grpSp>
        <p:nvGrpSpPr>
          <p:cNvPr id="30" name="Groupe 29">
            <a:extLst>
              <a:ext uri="{FF2B5EF4-FFF2-40B4-BE49-F238E27FC236}">
                <a16:creationId xmlns:a16="http://schemas.microsoft.com/office/drawing/2014/main" id="{7C4D1FBA-18D5-4D5B-9211-7F99BCB2EA5E}"/>
              </a:ext>
            </a:extLst>
          </p:cNvPr>
          <p:cNvGrpSpPr/>
          <p:nvPr userDrawn="1"/>
        </p:nvGrpSpPr>
        <p:grpSpPr>
          <a:xfrm>
            <a:off x="-13854" y="4023234"/>
            <a:ext cx="1348831" cy="1136984"/>
            <a:chOff x="1736922" y="4023234"/>
            <a:chExt cx="1348831" cy="1136984"/>
          </a:xfrm>
        </p:grpSpPr>
        <p:sp>
          <p:nvSpPr>
            <p:cNvPr id="31" name="Google Shape;13;p2">
              <a:extLst>
                <a:ext uri="{FF2B5EF4-FFF2-40B4-BE49-F238E27FC236}">
                  <a16:creationId xmlns:a16="http://schemas.microsoft.com/office/drawing/2014/main" id="{54AD027C-DB91-4F9F-8F87-930989B2DFD8}"/>
                </a:ext>
              </a:extLst>
            </p:cNvPr>
            <p:cNvSpPr/>
            <p:nvPr/>
          </p:nvSpPr>
          <p:spPr>
            <a:xfrm rot="10860000" flipH="1">
              <a:off x="1738563" y="4023234"/>
              <a:ext cx="1269332" cy="1136984"/>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sp>
          <p:nvSpPr>
            <p:cNvPr id="32" name="Google Shape;14;p2">
              <a:extLst>
                <a:ext uri="{FF2B5EF4-FFF2-40B4-BE49-F238E27FC236}">
                  <a16:creationId xmlns:a16="http://schemas.microsoft.com/office/drawing/2014/main" id="{51BF2BA6-99E6-4B2B-8D49-E744F679180F}"/>
                </a:ext>
              </a:extLst>
            </p:cNvPr>
            <p:cNvSpPr/>
            <p:nvPr/>
          </p:nvSpPr>
          <p:spPr>
            <a:xfrm rot="10800000" flipH="1">
              <a:off x="1744264" y="4523217"/>
              <a:ext cx="1341489" cy="620283"/>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00D4F9"/>
                </a:gs>
                <a:gs pos="100000">
                  <a:srgbClr val="EEEEEE"/>
                </a:gs>
              </a:gsLst>
              <a:lin ang="16194000"/>
            </a:gradFill>
            <a:ln w="0">
              <a:noFill/>
            </a:ln>
          </p:spPr>
          <p:style>
            <a:lnRef idx="0">
              <a:scrgbClr r="0" g="0" b="0"/>
            </a:lnRef>
            <a:fillRef idx="0">
              <a:scrgbClr r="0" g="0" b="0"/>
            </a:fillRef>
            <a:effectRef idx="0">
              <a:scrgbClr r="0" g="0" b="0"/>
            </a:effectRef>
            <a:fontRef idx="minor"/>
          </p:style>
        </p:sp>
        <p:sp>
          <p:nvSpPr>
            <p:cNvPr id="33" name="Google Shape;15;p2">
              <a:extLst>
                <a:ext uri="{FF2B5EF4-FFF2-40B4-BE49-F238E27FC236}">
                  <a16:creationId xmlns:a16="http://schemas.microsoft.com/office/drawing/2014/main" id="{FDD92AB4-A855-4BCC-BBB4-954CF88119F2}"/>
                </a:ext>
              </a:extLst>
            </p:cNvPr>
            <p:cNvSpPr/>
            <p:nvPr/>
          </p:nvSpPr>
          <p:spPr>
            <a:xfrm rot="10800000" flipH="1">
              <a:off x="1736922" y="4907206"/>
              <a:ext cx="834508" cy="245787"/>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grpSp>
      <p:pic>
        <p:nvPicPr>
          <p:cNvPr id="34" name="Image 33">
            <a:extLst>
              <a:ext uri="{FF2B5EF4-FFF2-40B4-BE49-F238E27FC236}">
                <a16:creationId xmlns:a16="http://schemas.microsoft.com/office/drawing/2014/main" id="{1084A7B9-45FB-4713-A285-FC312D963C4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r>
              <a:rPr lang="fr-FR" sz="1800" b="0" strike="noStrike" spc="-1">
                <a:latin typeface="Arial"/>
              </a:rPr>
              <a:t>Cliquez pour éditer le format du texte-titre</a:t>
            </a:r>
          </a:p>
        </p:txBody>
      </p:sp>
      <p:sp>
        <p:nvSpPr>
          <p:cNvPr id="22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grpSp>
        <p:nvGrpSpPr>
          <p:cNvPr id="10" name="Groupe 9">
            <a:extLst>
              <a:ext uri="{FF2B5EF4-FFF2-40B4-BE49-F238E27FC236}">
                <a16:creationId xmlns:a16="http://schemas.microsoft.com/office/drawing/2014/main" id="{1501DBE6-4027-4F86-94EC-904231EB3400}"/>
              </a:ext>
            </a:extLst>
          </p:cNvPr>
          <p:cNvGrpSpPr/>
          <p:nvPr userDrawn="1"/>
        </p:nvGrpSpPr>
        <p:grpSpPr>
          <a:xfrm>
            <a:off x="-13854" y="4023234"/>
            <a:ext cx="1348831" cy="1136984"/>
            <a:chOff x="1736922" y="4023234"/>
            <a:chExt cx="1348831" cy="1136984"/>
          </a:xfrm>
        </p:grpSpPr>
        <p:sp>
          <p:nvSpPr>
            <p:cNvPr id="11" name="Google Shape;13;p2">
              <a:extLst>
                <a:ext uri="{FF2B5EF4-FFF2-40B4-BE49-F238E27FC236}">
                  <a16:creationId xmlns:a16="http://schemas.microsoft.com/office/drawing/2014/main" id="{576FB17D-099A-42E5-A300-A320C0FE3047}"/>
                </a:ext>
              </a:extLst>
            </p:cNvPr>
            <p:cNvSpPr/>
            <p:nvPr/>
          </p:nvSpPr>
          <p:spPr>
            <a:xfrm rot="10860000" flipH="1">
              <a:off x="1738563" y="4023234"/>
              <a:ext cx="1269332" cy="1136984"/>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sp>
          <p:nvSpPr>
            <p:cNvPr id="12" name="Google Shape;14;p2">
              <a:extLst>
                <a:ext uri="{FF2B5EF4-FFF2-40B4-BE49-F238E27FC236}">
                  <a16:creationId xmlns:a16="http://schemas.microsoft.com/office/drawing/2014/main" id="{FA0B0A46-0CDC-465B-B3E1-BFACC8382E78}"/>
                </a:ext>
              </a:extLst>
            </p:cNvPr>
            <p:cNvSpPr/>
            <p:nvPr/>
          </p:nvSpPr>
          <p:spPr>
            <a:xfrm rot="10800000" flipH="1">
              <a:off x="1744264" y="4523217"/>
              <a:ext cx="1341489" cy="620283"/>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00D4F9"/>
                </a:gs>
                <a:gs pos="100000">
                  <a:srgbClr val="EEEEEE"/>
                </a:gs>
              </a:gsLst>
              <a:lin ang="16194000"/>
            </a:gradFill>
            <a:ln w="0">
              <a:noFill/>
            </a:ln>
          </p:spPr>
          <p:style>
            <a:lnRef idx="0">
              <a:scrgbClr r="0" g="0" b="0"/>
            </a:lnRef>
            <a:fillRef idx="0">
              <a:scrgbClr r="0" g="0" b="0"/>
            </a:fillRef>
            <a:effectRef idx="0">
              <a:scrgbClr r="0" g="0" b="0"/>
            </a:effectRef>
            <a:fontRef idx="minor"/>
          </p:style>
        </p:sp>
        <p:sp>
          <p:nvSpPr>
            <p:cNvPr id="13" name="Google Shape;15;p2">
              <a:extLst>
                <a:ext uri="{FF2B5EF4-FFF2-40B4-BE49-F238E27FC236}">
                  <a16:creationId xmlns:a16="http://schemas.microsoft.com/office/drawing/2014/main" id="{2D633F46-5EC9-4337-946F-3D5BA6C67FFA}"/>
                </a:ext>
              </a:extLst>
            </p:cNvPr>
            <p:cNvSpPr/>
            <p:nvPr/>
          </p:nvSpPr>
          <p:spPr>
            <a:xfrm rot="10800000" flipH="1">
              <a:off x="1736922" y="4907206"/>
              <a:ext cx="834508" cy="245787"/>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2D2183"/>
                </a:gs>
                <a:gs pos="100000">
                  <a:srgbClr val="224CE6"/>
                </a:gs>
              </a:gsLst>
              <a:lin ang="16194000"/>
            </a:gradFill>
            <a:ln w="0">
              <a:noFill/>
            </a:ln>
          </p:spPr>
          <p:style>
            <a:lnRef idx="0">
              <a:scrgbClr r="0" g="0" b="0"/>
            </a:lnRef>
            <a:fillRef idx="0">
              <a:scrgbClr r="0" g="0" b="0"/>
            </a:fillRef>
            <a:effectRef idx="0">
              <a:scrgbClr r="0" g="0" b="0"/>
            </a:effectRef>
            <a:fontRef idx="minor"/>
          </p:style>
        </p:sp>
      </p:grpSp>
      <p:sp>
        <p:nvSpPr>
          <p:cNvPr id="15" name="Google Shape;299;p13">
            <a:extLst>
              <a:ext uri="{FF2B5EF4-FFF2-40B4-BE49-F238E27FC236}">
                <a16:creationId xmlns:a16="http://schemas.microsoft.com/office/drawing/2014/main" id="{1B196A0E-77C3-4397-9752-A0B75F21181F}"/>
              </a:ext>
            </a:extLst>
          </p:cNvPr>
          <p:cNvSpPr/>
          <p:nvPr userDrawn="1"/>
        </p:nvSpPr>
        <p:spPr>
          <a:xfrm>
            <a:off x="7973292" y="-34920"/>
            <a:ext cx="1169628" cy="1302611"/>
          </a:xfrm>
          <a:custGeom>
            <a:avLst/>
            <a:gdLst/>
            <a:ahLst/>
            <a:cxnLst/>
            <a:rect l="l" t="t" r="r" b="b"/>
            <a:pathLst>
              <a:path w="95257" h="117978">
                <a:moveTo>
                  <a:pt x="1" y="0"/>
                </a:moveTo>
                <a:cubicBezTo>
                  <a:pt x="6" y="16"/>
                  <a:pt x="7" y="33"/>
                  <a:pt x="10" y="50"/>
                </a:cubicBezTo>
                <a:cubicBezTo>
                  <a:pt x="15" y="66"/>
                  <a:pt x="22" y="85"/>
                  <a:pt x="26" y="103"/>
                </a:cubicBezTo>
                <a:cubicBezTo>
                  <a:pt x="259" y="113"/>
                  <a:pt x="491" y="116"/>
                  <a:pt x="724" y="128"/>
                </a:cubicBezTo>
                <a:cubicBezTo>
                  <a:pt x="16323" y="980"/>
                  <a:pt x="33356" y="8690"/>
                  <a:pt x="37853" y="23652"/>
                </a:cubicBezTo>
                <a:cubicBezTo>
                  <a:pt x="41475" y="35702"/>
                  <a:pt x="36482" y="50528"/>
                  <a:pt x="44575" y="60161"/>
                </a:cubicBezTo>
                <a:cubicBezTo>
                  <a:pt x="53009" y="70205"/>
                  <a:pt x="70274" y="67642"/>
                  <a:pt x="79509" y="76954"/>
                </a:cubicBezTo>
                <a:cubicBezTo>
                  <a:pt x="87937" y="85451"/>
                  <a:pt x="85896" y="99582"/>
                  <a:pt x="90533" y="110614"/>
                </a:cubicBezTo>
                <a:cubicBezTo>
                  <a:pt x="91679" y="113340"/>
                  <a:pt x="93298" y="115808"/>
                  <a:pt x="95256" y="117977"/>
                </a:cubicBezTo>
                <a:lnTo>
                  <a:pt x="95256" y="0"/>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6" name="Google Shape;300;p13">
            <a:extLst>
              <a:ext uri="{FF2B5EF4-FFF2-40B4-BE49-F238E27FC236}">
                <a16:creationId xmlns:a16="http://schemas.microsoft.com/office/drawing/2014/main" id="{639C682A-D1A9-49F6-83EB-0278189A1C87}"/>
              </a:ext>
            </a:extLst>
          </p:cNvPr>
          <p:cNvSpPr/>
          <p:nvPr userDrawn="1"/>
        </p:nvSpPr>
        <p:spPr>
          <a:xfrm>
            <a:off x="8588054" y="-34920"/>
            <a:ext cx="554866" cy="579439"/>
          </a:xfrm>
          <a:custGeom>
            <a:avLst/>
            <a:gdLst/>
            <a:ahLst/>
            <a:cxnLst/>
            <a:rect l="l" t="t" r="r" b="b"/>
            <a:pathLst>
              <a:path w="45219" h="52504">
                <a:moveTo>
                  <a:pt x="1295" y="0"/>
                </a:moveTo>
                <a:cubicBezTo>
                  <a:pt x="2651" y="10854"/>
                  <a:pt x="1" y="22896"/>
                  <a:pt x="6925" y="31140"/>
                </a:cubicBezTo>
                <a:cubicBezTo>
                  <a:pt x="15359" y="41182"/>
                  <a:pt x="32624" y="38620"/>
                  <a:pt x="41859" y="47931"/>
                </a:cubicBezTo>
                <a:cubicBezTo>
                  <a:pt x="43234" y="49317"/>
                  <a:pt x="44326" y="50855"/>
                  <a:pt x="45218" y="52503"/>
                </a:cubicBezTo>
                <a:lnTo>
                  <a:pt x="45218" y="0"/>
                </a:ln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pic>
        <p:nvPicPr>
          <p:cNvPr id="14" name="Image 13">
            <a:extLst>
              <a:ext uri="{FF2B5EF4-FFF2-40B4-BE49-F238E27FC236}">
                <a16:creationId xmlns:a16="http://schemas.microsoft.com/office/drawing/2014/main" id="{24CC7D33-41C4-4531-8365-2A5BCF099DB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266" name="Google Shape;413;p17"/>
          <p:cNvSpPr/>
          <p:nvPr/>
        </p:nvSpPr>
        <p:spPr>
          <a:xfrm>
            <a:off x="-8565" y="4454238"/>
            <a:ext cx="770564" cy="702872"/>
          </a:xfrm>
          <a:custGeom>
            <a:avLst/>
            <a:gdLst/>
            <a:ahLst/>
            <a:cxnLst/>
            <a:rect l="l" t="t" r="r" b="b"/>
            <a:pathLst>
              <a:path w="87856" h="99292">
                <a:moveTo>
                  <a:pt x="0" y="0"/>
                </a:moveTo>
                <a:lnTo>
                  <a:pt x="0" y="99292"/>
                </a:lnTo>
                <a:lnTo>
                  <a:pt x="87856" y="99292"/>
                </a:lnTo>
                <a:cubicBezTo>
                  <a:pt x="87352" y="82469"/>
                  <a:pt x="78559" y="65681"/>
                  <a:pt x="57884" y="63016"/>
                </a:cubicBezTo>
                <a:cubicBezTo>
                  <a:pt x="35087" y="60076"/>
                  <a:pt x="33637" y="46127"/>
                  <a:pt x="26301" y="24187"/>
                </a:cubicBezTo>
                <a:cubicBezTo>
                  <a:pt x="19496" y="3835"/>
                  <a:pt x="5705" y="490"/>
                  <a:pt x="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267" name="Google Shape;414;p17"/>
          <p:cNvSpPr/>
          <p:nvPr/>
        </p:nvSpPr>
        <p:spPr>
          <a:xfrm>
            <a:off x="-8565" y="4684380"/>
            <a:ext cx="615065" cy="470309"/>
          </a:xfrm>
          <a:custGeom>
            <a:avLst/>
            <a:gdLst/>
            <a:ahLst/>
            <a:cxnLst/>
            <a:rect l="l" t="t" r="r" b="b"/>
            <a:pathLst>
              <a:path w="86822" h="82285">
                <a:moveTo>
                  <a:pt x="0" y="1"/>
                </a:moveTo>
                <a:lnTo>
                  <a:pt x="0" y="82285"/>
                </a:lnTo>
                <a:lnTo>
                  <a:pt x="86479" y="82285"/>
                </a:lnTo>
                <a:cubicBezTo>
                  <a:pt x="86821" y="61310"/>
                  <a:pt x="74132" y="39571"/>
                  <a:pt x="42397" y="36242"/>
                </a:cubicBezTo>
                <a:cubicBezTo>
                  <a:pt x="13454" y="33205"/>
                  <a:pt x="7919" y="20349"/>
                  <a:pt x="0"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268" name="Google Shape;415;p17"/>
          <p:cNvSpPr/>
          <p:nvPr/>
        </p:nvSpPr>
        <p:spPr>
          <a:xfrm flipH="1">
            <a:off x="7654636" y="-19092"/>
            <a:ext cx="1503774" cy="982482"/>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2D2183"/>
              </a:gs>
              <a:gs pos="100000">
                <a:srgbClr val="224CE6"/>
              </a:gs>
            </a:gsLst>
            <a:lin ang="5394000"/>
          </a:gradFill>
          <a:ln w="0">
            <a:noFill/>
          </a:ln>
        </p:spPr>
        <p:style>
          <a:lnRef idx="0">
            <a:scrgbClr r="0" g="0" b="0"/>
          </a:lnRef>
          <a:fillRef idx="0">
            <a:scrgbClr r="0" g="0" b="0"/>
          </a:fillRef>
          <a:effectRef idx="0">
            <a:scrgbClr r="0" g="0" b="0"/>
          </a:effectRef>
          <a:fontRef idx="minor"/>
        </p:style>
      </p:sp>
      <p:sp>
        <p:nvSpPr>
          <p:cNvPr id="269" name="Google Shape;416;p17"/>
          <p:cNvSpPr/>
          <p:nvPr/>
        </p:nvSpPr>
        <p:spPr>
          <a:xfrm flipH="1">
            <a:off x="7568342" y="1689"/>
            <a:ext cx="1589348" cy="535966"/>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00D4F9"/>
              </a:gs>
              <a:gs pos="100000">
                <a:srgbClr val="5C38F1"/>
              </a:gs>
            </a:gsLst>
            <a:lin ang="5394000"/>
          </a:gradFill>
          <a:ln w="0">
            <a:noFill/>
          </a:ln>
        </p:spPr>
        <p:style>
          <a:lnRef idx="0">
            <a:scrgbClr r="0" g="0" b="0"/>
          </a:lnRef>
          <a:fillRef idx="0">
            <a:scrgbClr r="0" g="0" b="0"/>
          </a:fillRef>
          <a:effectRef idx="0">
            <a:scrgbClr r="0" g="0" b="0"/>
          </a:effectRef>
          <a:fontRef idx="minor"/>
        </p:style>
      </p:sp>
      <p:sp>
        <p:nvSpPr>
          <p:cNvPr id="270" name="Google Shape;417;p17"/>
          <p:cNvSpPr/>
          <p:nvPr/>
        </p:nvSpPr>
        <p:spPr>
          <a:xfrm flipH="1">
            <a:off x="8168856" y="1689"/>
            <a:ext cx="988475" cy="212187"/>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2D2183"/>
              </a:gs>
              <a:gs pos="100000">
                <a:srgbClr val="224CE6"/>
              </a:gs>
            </a:gsLst>
            <a:lin ang="5394000"/>
          </a:gradFill>
          <a:ln w="0">
            <a:noFill/>
          </a:ln>
        </p:spPr>
        <p:style>
          <a:lnRef idx="0">
            <a:scrgbClr r="0" g="0" b="0"/>
          </a:lnRef>
          <a:fillRef idx="0">
            <a:scrgbClr r="0" g="0" b="0"/>
          </a:fillRef>
          <a:effectRef idx="0">
            <a:scrgbClr r="0" g="0" b="0"/>
          </a:effectRef>
          <a:fontRef idx="minor"/>
        </p:style>
      </p:sp>
      <p:sp>
        <p:nvSpPr>
          <p:cNvPr id="271" name="Google Shape;418;p17"/>
          <p:cNvSpPr/>
          <p:nvPr/>
        </p:nvSpPr>
        <p:spPr>
          <a:xfrm rot="10800000">
            <a:off x="1080" y="360"/>
            <a:ext cx="622375" cy="1063440"/>
          </a:xfrm>
          <a:custGeom>
            <a:avLst/>
            <a:gdLst/>
            <a:ahLst/>
            <a:cxnLst/>
            <a:rect l="l" t="t" r="r" b="b"/>
            <a:pathLst>
              <a:path w="78854" h="97663">
                <a:moveTo>
                  <a:pt x="78852" y="1"/>
                </a:moveTo>
                <a:cubicBezTo>
                  <a:pt x="77232" y="1795"/>
                  <a:pt x="75891" y="3839"/>
                  <a:pt x="74943" y="6096"/>
                </a:cubicBezTo>
                <a:cubicBezTo>
                  <a:pt x="71104" y="15229"/>
                  <a:pt x="72794" y="26926"/>
                  <a:pt x="65817" y="33960"/>
                </a:cubicBezTo>
                <a:cubicBezTo>
                  <a:pt x="58172" y="41667"/>
                  <a:pt x="43881" y="39548"/>
                  <a:pt x="36898" y="47861"/>
                </a:cubicBezTo>
                <a:cubicBezTo>
                  <a:pt x="30199" y="55836"/>
                  <a:pt x="34332" y="68110"/>
                  <a:pt x="31333" y="78083"/>
                </a:cubicBezTo>
                <a:cubicBezTo>
                  <a:pt x="27611" y="90469"/>
                  <a:pt x="13511" y="96851"/>
                  <a:pt x="598" y="97557"/>
                </a:cubicBezTo>
                <a:cubicBezTo>
                  <a:pt x="405" y="97568"/>
                  <a:pt x="213" y="97569"/>
                  <a:pt x="21" y="97578"/>
                </a:cubicBezTo>
                <a:cubicBezTo>
                  <a:pt x="17" y="97592"/>
                  <a:pt x="11" y="97608"/>
                  <a:pt x="7" y="97622"/>
                </a:cubicBezTo>
                <a:cubicBezTo>
                  <a:pt x="5" y="97635"/>
                  <a:pt x="3" y="97649"/>
                  <a:pt x="0" y="97662"/>
                </a:cubicBezTo>
                <a:lnTo>
                  <a:pt x="78853" y="97662"/>
                </a:lnTo>
                <a:lnTo>
                  <a:pt x="78852" y="1"/>
                </a:lnTo>
                <a:close/>
              </a:path>
            </a:pathLst>
          </a:custGeom>
          <a:gradFill rotWithShape="0">
            <a:gsLst>
              <a:gs pos="0">
                <a:srgbClr val="00D4F9"/>
              </a:gs>
              <a:gs pos="100000">
                <a:srgbClr val="5C38F1"/>
              </a:gs>
            </a:gsLst>
            <a:lin ang="16200000"/>
          </a:gradFill>
          <a:ln w="0">
            <a:noFill/>
          </a:ln>
        </p:spPr>
        <p:style>
          <a:lnRef idx="0">
            <a:scrgbClr r="0" g="0" b="0"/>
          </a:lnRef>
          <a:fillRef idx="0">
            <a:scrgbClr r="0" g="0" b="0"/>
          </a:fillRef>
          <a:effectRef idx="0">
            <a:scrgbClr r="0" g="0" b="0"/>
          </a:effectRef>
          <a:fontRef idx="minor"/>
        </p:style>
      </p:sp>
      <p:sp>
        <p:nvSpPr>
          <p:cNvPr id="272" name="Google Shape;419;p17"/>
          <p:cNvSpPr/>
          <p:nvPr/>
        </p:nvSpPr>
        <p:spPr>
          <a:xfrm rot="10800000">
            <a:off x="1080" y="360"/>
            <a:ext cx="295324" cy="472971"/>
          </a:xfrm>
          <a:custGeom>
            <a:avLst/>
            <a:gdLst/>
            <a:ahLst/>
            <a:cxnLst/>
            <a:rect l="l" t="t" r="r" b="b"/>
            <a:pathLst>
              <a:path w="37434" h="43463">
                <a:moveTo>
                  <a:pt x="37433" y="0"/>
                </a:moveTo>
                <a:cubicBezTo>
                  <a:pt x="36695" y="1364"/>
                  <a:pt x="35790" y="2637"/>
                  <a:pt x="34652" y="3784"/>
                </a:cubicBezTo>
                <a:cubicBezTo>
                  <a:pt x="27007" y="11492"/>
                  <a:pt x="12715" y="9372"/>
                  <a:pt x="5732" y="17686"/>
                </a:cubicBezTo>
                <a:cubicBezTo>
                  <a:pt x="0" y="24509"/>
                  <a:pt x="2196" y="34478"/>
                  <a:pt x="1072" y="43462"/>
                </a:cubicBezTo>
                <a:lnTo>
                  <a:pt x="37433" y="43462"/>
                </a:lnTo>
                <a:lnTo>
                  <a:pt x="37433" y="0"/>
                </a:ln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sp>
        <p:nvSpPr>
          <p:cNvPr id="2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27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dirty="0">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dirty="0">
                <a:latin typeface="Arial"/>
              </a:rPr>
              <a:t>Second niveau de plan</a:t>
            </a:r>
          </a:p>
          <a:p>
            <a:pPr marL="1296000" lvl="2" indent="-288000">
              <a:spcBef>
                <a:spcPts val="850"/>
              </a:spcBef>
              <a:buClr>
                <a:srgbClr val="000000"/>
              </a:buClr>
              <a:buSzPct val="45000"/>
              <a:buFont typeface="Wingdings" charset="2"/>
              <a:buChar char=""/>
            </a:pPr>
            <a:r>
              <a:rPr lang="fr-FR" sz="2400" b="0" strike="noStrike" spc="-1" dirty="0">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dirty="0">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dirty="0">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dirty="0">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dirty="0">
                <a:latin typeface="Arial"/>
              </a:rPr>
              <a:t>Septième niveau de plan</a:t>
            </a:r>
          </a:p>
        </p:txBody>
      </p:sp>
      <p:pic>
        <p:nvPicPr>
          <p:cNvPr id="11" name="Image 10">
            <a:extLst>
              <a:ext uri="{FF2B5EF4-FFF2-40B4-BE49-F238E27FC236}">
                <a16:creationId xmlns:a16="http://schemas.microsoft.com/office/drawing/2014/main" id="{A65C2290-B402-40AD-9AF1-FEF227718DD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311" name="Google Shape;176;p9"/>
          <p:cNvSpPr/>
          <p:nvPr/>
        </p:nvSpPr>
        <p:spPr>
          <a:xfrm rot="5400000">
            <a:off x="-565560" y="-3398760"/>
            <a:ext cx="8993520" cy="10984320"/>
          </a:xfrm>
          <a:custGeom>
            <a:avLst/>
            <a:gdLst/>
            <a:ahLst/>
            <a:cxnLst/>
            <a:rect l="l" t="t" r="r" b="b"/>
            <a:pathLst>
              <a:path w="96933" h="113414">
                <a:moveTo>
                  <a:pt x="39757" y="15929"/>
                </a:moveTo>
                <a:cubicBezTo>
                  <a:pt x="41119" y="20573"/>
                  <a:pt x="40469" y="26136"/>
                  <a:pt x="36897" y="29402"/>
                </a:cubicBezTo>
                <a:cubicBezTo>
                  <a:pt x="33056" y="32912"/>
                  <a:pt x="27241" y="32818"/>
                  <a:pt x="22344" y="34577"/>
                </a:cubicBezTo>
                <a:cubicBezTo>
                  <a:pt x="14529" y="37386"/>
                  <a:pt x="9067" y="45698"/>
                  <a:pt x="9592" y="53987"/>
                </a:cubicBezTo>
                <a:cubicBezTo>
                  <a:pt x="9980" y="60109"/>
                  <a:pt x="13212" y="65629"/>
                  <a:pt x="15232" y="71422"/>
                </a:cubicBezTo>
                <a:cubicBezTo>
                  <a:pt x="17252" y="77215"/>
                  <a:pt x="17803" y="84359"/>
                  <a:pt x="13610" y="88836"/>
                </a:cubicBezTo>
                <a:cubicBezTo>
                  <a:pt x="9977" y="92718"/>
                  <a:pt x="3433" y="93850"/>
                  <a:pt x="1476" y="98792"/>
                </a:cubicBezTo>
                <a:cubicBezTo>
                  <a:pt x="0" y="102521"/>
                  <a:pt x="2081" y="106921"/>
                  <a:pt x="5326" y="109277"/>
                </a:cubicBezTo>
                <a:cubicBezTo>
                  <a:pt x="8571" y="111633"/>
                  <a:pt x="12692" y="112373"/>
                  <a:pt x="16675" y="112820"/>
                </a:cubicBezTo>
                <a:cubicBezTo>
                  <a:pt x="21954" y="113414"/>
                  <a:pt x="28001" y="113337"/>
                  <a:pt x="31664" y="109490"/>
                </a:cubicBezTo>
                <a:cubicBezTo>
                  <a:pt x="35935" y="105006"/>
                  <a:pt x="35381" y="96903"/>
                  <a:pt x="40563" y="93512"/>
                </a:cubicBezTo>
                <a:cubicBezTo>
                  <a:pt x="46509" y="89620"/>
                  <a:pt x="54337" y="95216"/>
                  <a:pt x="61375" y="94237"/>
                </a:cubicBezTo>
                <a:cubicBezTo>
                  <a:pt x="65445" y="93671"/>
                  <a:pt x="68949" y="90846"/>
                  <a:pt x="71156" y="87380"/>
                </a:cubicBezTo>
                <a:cubicBezTo>
                  <a:pt x="73362" y="83913"/>
                  <a:pt x="74429" y="79846"/>
                  <a:pt x="75160" y="75803"/>
                </a:cubicBezTo>
                <a:cubicBezTo>
                  <a:pt x="75890" y="71759"/>
                  <a:pt x="76790" y="66987"/>
                  <a:pt x="80523" y="65264"/>
                </a:cubicBezTo>
                <a:cubicBezTo>
                  <a:pt x="83639" y="63827"/>
                  <a:pt x="87426" y="65254"/>
                  <a:pt x="90676" y="64151"/>
                </a:cubicBezTo>
                <a:cubicBezTo>
                  <a:pt x="93351" y="63243"/>
                  <a:pt x="95223" y="60719"/>
                  <a:pt x="96078" y="58026"/>
                </a:cubicBezTo>
                <a:cubicBezTo>
                  <a:pt x="96932" y="55333"/>
                  <a:pt x="96926" y="52455"/>
                  <a:pt x="96912" y="49630"/>
                </a:cubicBezTo>
                <a:lnTo>
                  <a:pt x="96773" y="20300"/>
                </a:lnTo>
                <a:cubicBezTo>
                  <a:pt x="96750" y="15391"/>
                  <a:pt x="96536" y="9977"/>
                  <a:pt x="93182" y="6392"/>
                </a:cubicBezTo>
                <a:cubicBezTo>
                  <a:pt x="89922" y="2905"/>
                  <a:pt x="84710" y="2255"/>
                  <a:pt x="79948" y="1917"/>
                </a:cubicBezTo>
                <a:cubicBezTo>
                  <a:pt x="68514" y="1106"/>
                  <a:pt x="57047" y="877"/>
                  <a:pt x="45591" y="1232"/>
                </a:cubicBezTo>
                <a:cubicBezTo>
                  <a:pt x="42331" y="1333"/>
                  <a:pt x="34919" y="0"/>
                  <a:pt x="34299" y="4372"/>
                </a:cubicBezTo>
                <a:cubicBezTo>
                  <a:pt x="33829" y="7701"/>
                  <a:pt x="38783" y="12600"/>
                  <a:pt x="39757" y="15929"/>
                </a:cubicBezTo>
                <a:close/>
              </a:path>
            </a:pathLst>
          </a:custGeom>
          <a:gradFill rotWithShape="0">
            <a:gsLst>
              <a:gs pos="0">
                <a:srgbClr val="2D2183"/>
              </a:gs>
              <a:gs pos="100000">
                <a:srgbClr val="224CE6"/>
              </a:gs>
            </a:gsLst>
            <a:lin ang="10800000"/>
          </a:gradFill>
          <a:ln w="0">
            <a:noFill/>
          </a:ln>
        </p:spPr>
        <p:style>
          <a:lnRef idx="0">
            <a:scrgbClr r="0" g="0" b="0"/>
          </a:lnRef>
          <a:fillRef idx="0">
            <a:scrgbClr r="0" g="0" b="0"/>
          </a:fillRef>
          <a:effectRef idx="0">
            <a:scrgbClr r="0" g="0" b="0"/>
          </a:effectRef>
          <a:fontRef idx="minor"/>
        </p:style>
        <p:txBody>
          <a:bodyPr/>
          <a:lstStyle/>
          <a:p>
            <a:endParaRPr lang="fr-FR" dirty="0"/>
          </a:p>
        </p:txBody>
      </p:sp>
      <p:grpSp>
        <p:nvGrpSpPr>
          <p:cNvPr id="312" name="Google Shape;180;p9"/>
          <p:cNvGrpSpPr/>
          <p:nvPr/>
        </p:nvGrpSpPr>
        <p:grpSpPr>
          <a:xfrm>
            <a:off x="5973120" y="3333960"/>
            <a:ext cx="3346200" cy="1808640"/>
            <a:chOff x="5973120" y="3333960"/>
            <a:chExt cx="3346200" cy="1808640"/>
          </a:xfrm>
        </p:grpSpPr>
        <p:sp>
          <p:nvSpPr>
            <p:cNvPr id="313" name="Google Shape;181;p9"/>
            <p:cNvSpPr/>
            <p:nvPr/>
          </p:nvSpPr>
          <p:spPr>
            <a:xfrm>
              <a:off x="8002080" y="4897440"/>
              <a:ext cx="11160" cy="2520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314" name="Google Shape;182;p9"/>
            <p:cNvGrpSpPr/>
            <p:nvPr/>
          </p:nvGrpSpPr>
          <p:grpSpPr>
            <a:xfrm>
              <a:off x="8522640" y="3333960"/>
              <a:ext cx="796680" cy="1808640"/>
              <a:chOff x="8522640" y="3333960"/>
              <a:chExt cx="796680" cy="1808640"/>
            </a:xfrm>
          </p:grpSpPr>
          <p:sp>
            <p:nvSpPr>
              <p:cNvPr id="315" name="Google Shape;183;p9"/>
              <p:cNvSpPr/>
              <p:nvPr/>
            </p:nvSpPr>
            <p:spPr>
              <a:xfrm>
                <a:off x="8522640" y="3333960"/>
                <a:ext cx="796680" cy="180864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316" name="Google Shape;184;p9"/>
              <p:cNvSpPr/>
              <p:nvPr/>
            </p:nvSpPr>
            <p:spPr>
              <a:xfrm>
                <a:off x="8732520" y="3825360"/>
                <a:ext cx="376920" cy="131724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317" name="Google Shape;185;p9"/>
            <p:cNvGrpSpPr/>
            <p:nvPr/>
          </p:nvGrpSpPr>
          <p:grpSpPr>
            <a:xfrm>
              <a:off x="6888960" y="3333960"/>
              <a:ext cx="796680" cy="1808640"/>
              <a:chOff x="6888960" y="3333960"/>
              <a:chExt cx="796680" cy="1808640"/>
            </a:xfrm>
          </p:grpSpPr>
          <p:sp>
            <p:nvSpPr>
              <p:cNvPr id="318" name="Google Shape;186;p9"/>
              <p:cNvSpPr/>
              <p:nvPr/>
            </p:nvSpPr>
            <p:spPr>
              <a:xfrm>
                <a:off x="6888960" y="3333960"/>
                <a:ext cx="796680" cy="180864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319" name="Google Shape;187;p9"/>
              <p:cNvSpPr/>
              <p:nvPr/>
            </p:nvSpPr>
            <p:spPr>
              <a:xfrm>
                <a:off x="7098840" y="3825360"/>
                <a:ext cx="376920" cy="131724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320" name="Google Shape;188;p9"/>
            <p:cNvGrpSpPr/>
            <p:nvPr/>
          </p:nvGrpSpPr>
          <p:grpSpPr>
            <a:xfrm>
              <a:off x="5973120" y="4065120"/>
              <a:ext cx="1083960" cy="1077480"/>
              <a:chOff x="5973120" y="4065120"/>
              <a:chExt cx="1083960" cy="1077480"/>
            </a:xfrm>
          </p:grpSpPr>
          <p:sp>
            <p:nvSpPr>
              <p:cNvPr id="321" name="Google Shape;189;p9"/>
              <p:cNvSpPr/>
              <p:nvPr/>
            </p:nvSpPr>
            <p:spPr>
              <a:xfrm>
                <a:off x="5973120" y="4279320"/>
                <a:ext cx="850320" cy="86328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322" name="Google Shape;190;p9"/>
              <p:cNvSpPr/>
              <p:nvPr/>
            </p:nvSpPr>
            <p:spPr>
              <a:xfrm>
                <a:off x="6333120" y="4565880"/>
                <a:ext cx="371520" cy="57672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323" name="Google Shape;191;p9"/>
              <p:cNvSpPr/>
              <p:nvPr/>
            </p:nvSpPr>
            <p:spPr>
              <a:xfrm>
                <a:off x="6590160" y="4065120"/>
                <a:ext cx="466920" cy="107748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324" name="Google Shape;192;p9"/>
              <p:cNvSpPr/>
              <p:nvPr/>
            </p:nvSpPr>
            <p:spPr>
              <a:xfrm>
                <a:off x="6835680" y="4387680"/>
                <a:ext cx="110520" cy="75492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325" name="Google Shape;193;p9"/>
            <p:cNvGrpSpPr/>
            <p:nvPr/>
          </p:nvGrpSpPr>
          <p:grpSpPr>
            <a:xfrm>
              <a:off x="7867080" y="4065120"/>
              <a:ext cx="1083960" cy="1077480"/>
              <a:chOff x="7867080" y="4065120"/>
              <a:chExt cx="1083960" cy="1077480"/>
            </a:xfrm>
          </p:grpSpPr>
          <p:sp>
            <p:nvSpPr>
              <p:cNvPr id="326" name="Google Shape;194;p9"/>
              <p:cNvSpPr/>
              <p:nvPr/>
            </p:nvSpPr>
            <p:spPr>
              <a:xfrm>
                <a:off x="8100720" y="4279320"/>
                <a:ext cx="850320" cy="86328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327" name="Google Shape;195;p9"/>
              <p:cNvSpPr/>
              <p:nvPr/>
            </p:nvSpPr>
            <p:spPr>
              <a:xfrm>
                <a:off x="8219880" y="4565880"/>
                <a:ext cx="371520" cy="57672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328" name="Google Shape;196;p9"/>
              <p:cNvSpPr/>
              <p:nvPr/>
            </p:nvSpPr>
            <p:spPr>
              <a:xfrm>
                <a:off x="7867080" y="4065120"/>
                <a:ext cx="467280" cy="107748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329" name="Google Shape;197;p9"/>
              <p:cNvSpPr/>
              <p:nvPr/>
            </p:nvSpPr>
            <p:spPr>
              <a:xfrm>
                <a:off x="7978320" y="4387680"/>
                <a:ext cx="110520" cy="75492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330" name="Google Shape;198;p9"/>
            <p:cNvGrpSpPr/>
            <p:nvPr/>
          </p:nvGrpSpPr>
          <p:grpSpPr>
            <a:xfrm>
              <a:off x="7493760" y="4838040"/>
              <a:ext cx="306720" cy="304560"/>
              <a:chOff x="7493760" y="4838040"/>
              <a:chExt cx="306720" cy="304560"/>
            </a:xfrm>
          </p:grpSpPr>
          <p:sp>
            <p:nvSpPr>
              <p:cNvPr id="331" name="Google Shape;199;p9"/>
              <p:cNvSpPr/>
              <p:nvPr/>
            </p:nvSpPr>
            <p:spPr>
              <a:xfrm>
                <a:off x="7493760" y="4898880"/>
                <a:ext cx="235440" cy="24372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332" name="Google Shape;200;p9"/>
              <p:cNvSpPr/>
              <p:nvPr/>
            </p:nvSpPr>
            <p:spPr>
              <a:xfrm>
                <a:off x="7668720" y="4838040"/>
                <a:ext cx="131760" cy="30456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grpSp>
        <p:nvGrpSpPr>
          <p:cNvPr id="333" name="Google Shape;201;p9"/>
          <p:cNvGrpSpPr/>
          <p:nvPr/>
        </p:nvGrpSpPr>
        <p:grpSpPr>
          <a:xfrm>
            <a:off x="-94680" y="-1080"/>
            <a:ext cx="3627720" cy="1960920"/>
            <a:chOff x="-94680" y="-1080"/>
            <a:chExt cx="3627720" cy="1960920"/>
          </a:xfrm>
        </p:grpSpPr>
        <p:sp>
          <p:nvSpPr>
            <p:cNvPr id="334" name="Google Shape;202;p9"/>
            <p:cNvSpPr/>
            <p:nvPr/>
          </p:nvSpPr>
          <p:spPr>
            <a:xfrm flipV="1">
              <a:off x="2104560" y="237960"/>
              <a:ext cx="12240" cy="2736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335" name="Google Shape;203;p9"/>
            <p:cNvGrpSpPr/>
            <p:nvPr/>
          </p:nvGrpSpPr>
          <p:grpSpPr>
            <a:xfrm>
              <a:off x="2669040" y="-1080"/>
              <a:ext cx="864000" cy="1960920"/>
              <a:chOff x="2669040" y="-1080"/>
              <a:chExt cx="864000" cy="1960920"/>
            </a:xfrm>
          </p:grpSpPr>
          <p:sp>
            <p:nvSpPr>
              <p:cNvPr id="336" name="Google Shape;204;p9"/>
              <p:cNvSpPr/>
              <p:nvPr/>
            </p:nvSpPr>
            <p:spPr>
              <a:xfrm flipV="1">
                <a:off x="2669040" y="-1440"/>
                <a:ext cx="864000" cy="196092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16200000"/>
              </a:gradFill>
              <a:ln w="0">
                <a:noFill/>
              </a:ln>
            </p:spPr>
            <p:style>
              <a:lnRef idx="0">
                <a:scrgbClr r="0" g="0" b="0"/>
              </a:lnRef>
              <a:fillRef idx="0">
                <a:scrgbClr r="0" g="0" b="0"/>
              </a:fillRef>
              <a:effectRef idx="0">
                <a:scrgbClr r="0" g="0" b="0"/>
              </a:effectRef>
              <a:fontRef idx="minor"/>
            </p:style>
          </p:sp>
          <p:sp>
            <p:nvSpPr>
              <p:cNvPr id="337" name="Google Shape;205;p9"/>
              <p:cNvSpPr/>
              <p:nvPr/>
            </p:nvSpPr>
            <p:spPr>
              <a:xfrm flipV="1">
                <a:off x="2896560" y="-1440"/>
                <a:ext cx="408960" cy="142812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338" name="Google Shape;206;p9"/>
            <p:cNvGrpSpPr/>
            <p:nvPr/>
          </p:nvGrpSpPr>
          <p:grpSpPr>
            <a:xfrm>
              <a:off x="897480" y="-1080"/>
              <a:ext cx="864000" cy="1960920"/>
              <a:chOff x="897480" y="-1080"/>
              <a:chExt cx="864000" cy="1960920"/>
            </a:xfrm>
          </p:grpSpPr>
          <p:sp>
            <p:nvSpPr>
              <p:cNvPr id="339" name="Google Shape;207;p9"/>
              <p:cNvSpPr/>
              <p:nvPr/>
            </p:nvSpPr>
            <p:spPr>
              <a:xfrm flipV="1">
                <a:off x="897480" y="-1440"/>
                <a:ext cx="864000" cy="196092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16200000"/>
              </a:gradFill>
              <a:ln w="0">
                <a:noFill/>
              </a:ln>
            </p:spPr>
            <p:style>
              <a:lnRef idx="0">
                <a:scrgbClr r="0" g="0" b="0"/>
              </a:lnRef>
              <a:fillRef idx="0">
                <a:scrgbClr r="0" g="0" b="0"/>
              </a:fillRef>
              <a:effectRef idx="0">
                <a:scrgbClr r="0" g="0" b="0"/>
              </a:effectRef>
              <a:fontRef idx="minor"/>
            </p:style>
          </p:sp>
          <p:sp>
            <p:nvSpPr>
              <p:cNvPr id="340" name="Google Shape;208;p9"/>
              <p:cNvSpPr/>
              <p:nvPr/>
            </p:nvSpPr>
            <p:spPr>
              <a:xfrm flipV="1">
                <a:off x="1125360" y="-1440"/>
                <a:ext cx="408960" cy="142812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341" name="Google Shape;209;p9"/>
            <p:cNvGrpSpPr/>
            <p:nvPr/>
          </p:nvGrpSpPr>
          <p:grpSpPr>
            <a:xfrm>
              <a:off x="-94680" y="-1080"/>
              <a:ext cx="1175040" cy="1168200"/>
              <a:chOff x="-94680" y="-1080"/>
              <a:chExt cx="1175040" cy="1168200"/>
            </a:xfrm>
          </p:grpSpPr>
          <p:sp>
            <p:nvSpPr>
              <p:cNvPr id="342" name="Google Shape;210;p9"/>
              <p:cNvSpPr/>
              <p:nvPr/>
            </p:nvSpPr>
            <p:spPr>
              <a:xfrm flipV="1">
                <a:off x="-94320" y="-720"/>
                <a:ext cx="922320" cy="93600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sp>
            <p:nvSpPr>
              <p:cNvPr id="343" name="Google Shape;211;p9"/>
              <p:cNvSpPr/>
              <p:nvPr/>
            </p:nvSpPr>
            <p:spPr>
              <a:xfrm flipV="1">
                <a:off x="294840" y="-1440"/>
                <a:ext cx="402840" cy="62532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344" name="Google Shape;212;p9"/>
              <p:cNvSpPr/>
              <p:nvPr/>
            </p:nvSpPr>
            <p:spPr>
              <a:xfrm flipV="1">
                <a:off x="573840" y="-1440"/>
                <a:ext cx="506520" cy="116820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sp>
            <p:nvSpPr>
              <p:cNvPr id="345" name="Google Shape;213;p9"/>
              <p:cNvSpPr/>
              <p:nvPr/>
            </p:nvSpPr>
            <p:spPr>
              <a:xfrm flipV="1">
                <a:off x="839880" y="-720"/>
                <a:ext cx="119880" cy="81864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346" name="Google Shape;214;p9"/>
            <p:cNvGrpSpPr/>
            <p:nvPr/>
          </p:nvGrpSpPr>
          <p:grpSpPr>
            <a:xfrm>
              <a:off x="1958040" y="-1080"/>
              <a:ext cx="1175760" cy="1168200"/>
              <a:chOff x="1958040" y="-1080"/>
              <a:chExt cx="1175760" cy="1168200"/>
            </a:xfrm>
          </p:grpSpPr>
          <p:sp>
            <p:nvSpPr>
              <p:cNvPr id="347" name="Google Shape;215;p9"/>
              <p:cNvSpPr/>
              <p:nvPr/>
            </p:nvSpPr>
            <p:spPr>
              <a:xfrm flipV="1">
                <a:off x="2211480" y="-720"/>
                <a:ext cx="922320" cy="93600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16200000"/>
              </a:gradFill>
              <a:ln w="0">
                <a:noFill/>
              </a:ln>
            </p:spPr>
            <p:style>
              <a:lnRef idx="0">
                <a:scrgbClr r="0" g="0" b="0"/>
              </a:lnRef>
              <a:fillRef idx="0">
                <a:scrgbClr r="0" g="0" b="0"/>
              </a:fillRef>
              <a:effectRef idx="0">
                <a:scrgbClr r="0" g="0" b="0"/>
              </a:effectRef>
              <a:fontRef idx="minor"/>
            </p:style>
          </p:sp>
          <p:sp>
            <p:nvSpPr>
              <p:cNvPr id="348" name="Google Shape;216;p9"/>
              <p:cNvSpPr/>
              <p:nvPr/>
            </p:nvSpPr>
            <p:spPr>
              <a:xfrm flipV="1">
                <a:off x="2340720" y="-1440"/>
                <a:ext cx="402840" cy="62532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349" name="Google Shape;217;p9"/>
              <p:cNvSpPr/>
              <p:nvPr/>
            </p:nvSpPr>
            <p:spPr>
              <a:xfrm flipV="1">
                <a:off x="1958040" y="-1440"/>
                <a:ext cx="506520" cy="116820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16200000"/>
              </a:gradFill>
              <a:ln w="0">
                <a:noFill/>
              </a:ln>
            </p:spPr>
            <p:style>
              <a:lnRef idx="0">
                <a:scrgbClr r="0" g="0" b="0"/>
              </a:lnRef>
              <a:fillRef idx="0">
                <a:scrgbClr r="0" g="0" b="0"/>
              </a:fillRef>
              <a:effectRef idx="0">
                <a:scrgbClr r="0" g="0" b="0"/>
              </a:effectRef>
              <a:fontRef idx="minor"/>
            </p:style>
          </p:sp>
          <p:sp>
            <p:nvSpPr>
              <p:cNvPr id="350" name="Google Shape;218;p9"/>
              <p:cNvSpPr/>
              <p:nvPr/>
            </p:nvSpPr>
            <p:spPr>
              <a:xfrm flipV="1">
                <a:off x="2078640" y="-720"/>
                <a:ext cx="119880" cy="81864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351" name="Google Shape;219;p9"/>
            <p:cNvGrpSpPr/>
            <p:nvPr/>
          </p:nvGrpSpPr>
          <p:grpSpPr>
            <a:xfrm>
              <a:off x="1553400" y="-1080"/>
              <a:ext cx="332640" cy="330120"/>
              <a:chOff x="1553400" y="-1080"/>
              <a:chExt cx="332640" cy="330120"/>
            </a:xfrm>
          </p:grpSpPr>
          <p:sp>
            <p:nvSpPr>
              <p:cNvPr id="352" name="Google Shape;220;p9"/>
              <p:cNvSpPr/>
              <p:nvPr/>
            </p:nvSpPr>
            <p:spPr>
              <a:xfrm flipV="1">
                <a:off x="1553400" y="-1440"/>
                <a:ext cx="255240" cy="26460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sp>
            <p:nvSpPr>
              <p:cNvPr id="353" name="Google Shape;221;p9"/>
              <p:cNvSpPr/>
              <p:nvPr/>
            </p:nvSpPr>
            <p:spPr>
              <a:xfrm flipV="1">
                <a:off x="1743120" y="-1440"/>
                <a:ext cx="142920" cy="33012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grpSp>
      </p:grpSp>
      <p:sp>
        <p:nvSpPr>
          <p:cNvPr id="3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35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pic>
        <p:nvPicPr>
          <p:cNvPr id="47" name="Image 46">
            <a:extLst>
              <a:ext uri="{FF2B5EF4-FFF2-40B4-BE49-F238E27FC236}">
                <a16:creationId xmlns:a16="http://schemas.microsoft.com/office/drawing/2014/main" id="{49915301-EDCB-454C-889A-8A57FAEFF6F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392" name="Google Shape;128;p8"/>
          <p:cNvSpPr/>
          <p:nvPr/>
        </p:nvSpPr>
        <p:spPr>
          <a:xfrm>
            <a:off x="-43200" y="537840"/>
            <a:ext cx="4129560" cy="4667400"/>
          </a:xfrm>
          <a:custGeom>
            <a:avLst/>
            <a:gdLst/>
            <a:ahLst/>
            <a:cxnLst/>
            <a:rect l="l" t="t" r="r" b="b"/>
            <a:pathLst>
              <a:path w="87856" h="99292">
                <a:moveTo>
                  <a:pt x="0" y="0"/>
                </a:moveTo>
                <a:lnTo>
                  <a:pt x="0" y="99292"/>
                </a:lnTo>
                <a:lnTo>
                  <a:pt x="87856" y="99292"/>
                </a:lnTo>
                <a:cubicBezTo>
                  <a:pt x="87352" y="82469"/>
                  <a:pt x="78559" y="65681"/>
                  <a:pt x="57884" y="63016"/>
                </a:cubicBezTo>
                <a:cubicBezTo>
                  <a:pt x="35087" y="60076"/>
                  <a:pt x="33637" y="46127"/>
                  <a:pt x="26301" y="24187"/>
                </a:cubicBezTo>
                <a:cubicBezTo>
                  <a:pt x="19496" y="3835"/>
                  <a:pt x="5705" y="490"/>
                  <a:pt x="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grpSp>
        <p:nvGrpSpPr>
          <p:cNvPr id="393" name="Google Shape;129;p8"/>
          <p:cNvGrpSpPr/>
          <p:nvPr/>
        </p:nvGrpSpPr>
        <p:grpSpPr>
          <a:xfrm>
            <a:off x="713160" y="1472400"/>
            <a:ext cx="3115800" cy="3142080"/>
            <a:chOff x="713160" y="1472400"/>
            <a:chExt cx="3115800" cy="3142080"/>
          </a:xfrm>
        </p:grpSpPr>
        <p:sp>
          <p:nvSpPr>
            <p:cNvPr id="394" name="Google Shape;130;p8"/>
            <p:cNvSpPr/>
            <p:nvPr/>
          </p:nvSpPr>
          <p:spPr>
            <a:xfrm>
              <a:off x="911160" y="1472400"/>
              <a:ext cx="2702520" cy="2702520"/>
            </a:xfrm>
            <a:custGeom>
              <a:avLst/>
              <a:gdLst/>
              <a:ahLst/>
              <a:cxnLst/>
              <a:rect l="l" t="t" r="r" b="b"/>
              <a:pathLst>
                <a:path w="163679" h="163679">
                  <a:moveTo>
                    <a:pt x="163678" y="81839"/>
                  </a:moveTo>
                  <a:cubicBezTo>
                    <a:pt x="163678" y="103544"/>
                    <a:pt x="155056" y="124361"/>
                    <a:pt x="139708" y="139709"/>
                  </a:cubicBezTo>
                  <a:cubicBezTo>
                    <a:pt x="124361" y="155057"/>
                    <a:pt x="103544" y="163678"/>
                    <a:pt x="81839" y="163678"/>
                  </a:cubicBezTo>
                  <a:cubicBezTo>
                    <a:pt x="60135" y="163678"/>
                    <a:pt x="39317" y="155057"/>
                    <a:pt x="23971" y="139709"/>
                  </a:cubicBezTo>
                  <a:cubicBezTo>
                    <a:pt x="8623" y="124361"/>
                    <a:pt x="1" y="103544"/>
                    <a:pt x="1" y="81839"/>
                  </a:cubicBezTo>
                  <a:cubicBezTo>
                    <a:pt x="1" y="60134"/>
                    <a:pt x="8623" y="39319"/>
                    <a:pt x="23971" y="23970"/>
                  </a:cubicBezTo>
                  <a:cubicBezTo>
                    <a:pt x="39317" y="8622"/>
                    <a:pt x="60135" y="0"/>
                    <a:pt x="81839" y="0"/>
                  </a:cubicBezTo>
                  <a:cubicBezTo>
                    <a:pt x="103544" y="0"/>
                    <a:pt x="124361" y="8622"/>
                    <a:pt x="139708" y="23970"/>
                  </a:cubicBezTo>
                  <a:cubicBezTo>
                    <a:pt x="155056" y="39319"/>
                    <a:pt x="163678" y="60134"/>
                    <a:pt x="163678" y="81839"/>
                  </a:cubicBezTo>
                  <a:close/>
                </a:path>
              </a:pathLst>
            </a:custGeom>
            <a:solidFill>
              <a:srgbClr val="EEEEEE">
                <a:alpha val="58000"/>
              </a:srgbClr>
            </a:solidFill>
            <a:ln w="0">
              <a:noFill/>
            </a:ln>
          </p:spPr>
          <p:style>
            <a:lnRef idx="0">
              <a:scrgbClr r="0" g="0" b="0"/>
            </a:lnRef>
            <a:fillRef idx="0">
              <a:scrgbClr r="0" g="0" b="0"/>
            </a:fillRef>
            <a:effectRef idx="0">
              <a:scrgbClr r="0" g="0" b="0"/>
            </a:effectRef>
            <a:fontRef idx="minor"/>
          </p:style>
        </p:sp>
        <p:sp>
          <p:nvSpPr>
            <p:cNvPr id="395" name="Google Shape;131;p8"/>
            <p:cNvSpPr/>
            <p:nvPr/>
          </p:nvSpPr>
          <p:spPr>
            <a:xfrm>
              <a:off x="713160" y="1634400"/>
              <a:ext cx="578520" cy="574200"/>
            </a:xfrm>
            <a:custGeom>
              <a:avLst/>
              <a:gdLst/>
              <a:ahLst/>
              <a:cxnLst/>
              <a:rect l="l" t="t" r="r" b="b"/>
              <a:pathLst>
                <a:path w="35080" h="34837">
                  <a:moveTo>
                    <a:pt x="18839" y="1"/>
                  </a:moveTo>
                  <a:cubicBezTo>
                    <a:pt x="17155" y="1"/>
                    <a:pt x="15589" y="1074"/>
                    <a:pt x="15010" y="2694"/>
                  </a:cubicBezTo>
                  <a:cubicBezTo>
                    <a:pt x="14654" y="3679"/>
                    <a:pt x="14695" y="4762"/>
                    <a:pt x="15120" y="5717"/>
                  </a:cubicBezTo>
                  <a:cubicBezTo>
                    <a:pt x="15499" y="6567"/>
                    <a:pt x="15649" y="7497"/>
                    <a:pt x="15507" y="8406"/>
                  </a:cubicBezTo>
                  <a:lnTo>
                    <a:pt x="6118" y="5890"/>
                  </a:lnTo>
                  <a:lnTo>
                    <a:pt x="3602" y="15279"/>
                  </a:lnTo>
                  <a:cubicBezTo>
                    <a:pt x="3829" y="15314"/>
                    <a:pt x="4057" y="15332"/>
                    <a:pt x="4285" y="15332"/>
                  </a:cubicBezTo>
                  <a:cubicBezTo>
                    <a:pt x="4970" y="15332"/>
                    <a:pt x="5654" y="15176"/>
                    <a:pt x="6292" y="14892"/>
                  </a:cubicBezTo>
                  <a:cubicBezTo>
                    <a:pt x="6814" y="14659"/>
                    <a:pt x="7376" y="14542"/>
                    <a:pt x="7939" y="14542"/>
                  </a:cubicBezTo>
                  <a:cubicBezTo>
                    <a:pt x="8403" y="14542"/>
                    <a:pt x="8869" y="14622"/>
                    <a:pt x="9313" y="14782"/>
                  </a:cubicBezTo>
                  <a:cubicBezTo>
                    <a:pt x="11125" y="15429"/>
                    <a:pt x="12253" y="17309"/>
                    <a:pt x="11962" y="19209"/>
                  </a:cubicBezTo>
                  <a:cubicBezTo>
                    <a:pt x="11646" y="21280"/>
                    <a:pt x="9882" y="22681"/>
                    <a:pt x="7940" y="22681"/>
                  </a:cubicBezTo>
                  <a:cubicBezTo>
                    <a:pt x="7591" y="22681"/>
                    <a:pt x="7236" y="22636"/>
                    <a:pt x="6883" y="22541"/>
                  </a:cubicBezTo>
                  <a:cubicBezTo>
                    <a:pt x="5965" y="22297"/>
                    <a:pt x="5164" y="21737"/>
                    <a:pt x="4618" y="20960"/>
                  </a:cubicBezTo>
                  <a:cubicBezTo>
                    <a:pt x="4096" y="20219"/>
                    <a:pt x="3353" y="19671"/>
                    <a:pt x="2513" y="19339"/>
                  </a:cubicBezTo>
                  <a:lnTo>
                    <a:pt x="0" y="28717"/>
                  </a:lnTo>
                  <a:lnTo>
                    <a:pt x="22828" y="34837"/>
                  </a:lnTo>
                  <a:lnTo>
                    <a:pt x="25341" y="25457"/>
                  </a:lnTo>
                  <a:cubicBezTo>
                    <a:pt x="26181" y="25789"/>
                    <a:pt x="26924" y="26338"/>
                    <a:pt x="27445" y="27079"/>
                  </a:cubicBezTo>
                  <a:cubicBezTo>
                    <a:pt x="27991" y="27856"/>
                    <a:pt x="28793" y="28415"/>
                    <a:pt x="29711" y="28661"/>
                  </a:cubicBezTo>
                  <a:cubicBezTo>
                    <a:pt x="30064" y="28755"/>
                    <a:pt x="30418" y="28800"/>
                    <a:pt x="30766" y="28800"/>
                  </a:cubicBezTo>
                  <a:cubicBezTo>
                    <a:pt x="32709" y="28800"/>
                    <a:pt x="34473" y="27398"/>
                    <a:pt x="34790" y="25327"/>
                  </a:cubicBezTo>
                  <a:cubicBezTo>
                    <a:pt x="35080" y="23427"/>
                    <a:pt x="33953" y="21546"/>
                    <a:pt x="32141" y="20900"/>
                  </a:cubicBezTo>
                  <a:cubicBezTo>
                    <a:pt x="31696" y="20739"/>
                    <a:pt x="31231" y="20660"/>
                    <a:pt x="30767" y="20660"/>
                  </a:cubicBezTo>
                  <a:cubicBezTo>
                    <a:pt x="30204" y="20660"/>
                    <a:pt x="29642" y="20777"/>
                    <a:pt x="29119" y="21010"/>
                  </a:cubicBezTo>
                  <a:cubicBezTo>
                    <a:pt x="28482" y="21294"/>
                    <a:pt x="27798" y="21449"/>
                    <a:pt x="27113" y="21449"/>
                  </a:cubicBezTo>
                  <a:cubicBezTo>
                    <a:pt x="26885" y="21449"/>
                    <a:pt x="26656" y="21432"/>
                    <a:pt x="26430" y="21397"/>
                  </a:cubicBezTo>
                  <a:lnTo>
                    <a:pt x="28946" y="12007"/>
                  </a:lnTo>
                  <a:lnTo>
                    <a:pt x="19567" y="9495"/>
                  </a:lnTo>
                  <a:cubicBezTo>
                    <a:pt x="19899" y="8656"/>
                    <a:pt x="20447" y="7913"/>
                    <a:pt x="21188" y="7390"/>
                  </a:cubicBezTo>
                  <a:cubicBezTo>
                    <a:pt x="21965" y="6845"/>
                    <a:pt x="22525" y="6042"/>
                    <a:pt x="22769" y="5126"/>
                  </a:cubicBezTo>
                  <a:cubicBezTo>
                    <a:pt x="23390" y="2806"/>
                    <a:pt x="21879" y="419"/>
                    <a:pt x="19437" y="46"/>
                  </a:cubicBezTo>
                  <a:cubicBezTo>
                    <a:pt x="19237" y="16"/>
                    <a:pt x="19037" y="1"/>
                    <a:pt x="18839"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396" name="Google Shape;132;p8"/>
            <p:cNvSpPr/>
            <p:nvPr/>
          </p:nvSpPr>
          <p:spPr>
            <a:xfrm>
              <a:off x="826560" y="2127600"/>
              <a:ext cx="218520" cy="129960"/>
            </a:xfrm>
            <a:custGeom>
              <a:avLst/>
              <a:gdLst/>
              <a:ahLst/>
              <a:cxnLst/>
              <a:rect l="l" t="t" r="r" b="b"/>
              <a:pathLst>
                <a:path w="13288" h="7940">
                  <a:moveTo>
                    <a:pt x="12339" y="0"/>
                  </a:moveTo>
                  <a:cubicBezTo>
                    <a:pt x="12186" y="0"/>
                    <a:pt x="12041" y="33"/>
                    <a:pt x="11945" y="84"/>
                  </a:cubicBezTo>
                  <a:cubicBezTo>
                    <a:pt x="11095" y="531"/>
                    <a:pt x="9950" y="1802"/>
                    <a:pt x="9529" y="3244"/>
                  </a:cubicBezTo>
                  <a:lnTo>
                    <a:pt x="1117" y="990"/>
                  </a:lnTo>
                  <a:cubicBezTo>
                    <a:pt x="1117" y="990"/>
                    <a:pt x="229" y="3982"/>
                    <a:pt x="0" y="6662"/>
                  </a:cubicBezTo>
                  <a:lnTo>
                    <a:pt x="11056" y="7940"/>
                  </a:lnTo>
                  <a:cubicBezTo>
                    <a:pt x="11056" y="7940"/>
                    <a:pt x="11592" y="4621"/>
                    <a:pt x="12944" y="1152"/>
                  </a:cubicBezTo>
                  <a:cubicBezTo>
                    <a:pt x="13288" y="270"/>
                    <a:pt x="12778" y="0"/>
                    <a:pt x="12339" y="0"/>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397" name="Google Shape;133;p8"/>
            <p:cNvSpPr/>
            <p:nvPr/>
          </p:nvSpPr>
          <p:spPr>
            <a:xfrm>
              <a:off x="1465200" y="1921320"/>
              <a:ext cx="829800" cy="790920"/>
            </a:xfrm>
            <a:custGeom>
              <a:avLst/>
              <a:gdLst/>
              <a:ahLst/>
              <a:cxnLst/>
              <a:rect l="l" t="t" r="r" b="b"/>
              <a:pathLst>
                <a:path w="50295" h="47956">
                  <a:moveTo>
                    <a:pt x="11706" y="1"/>
                  </a:moveTo>
                  <a:cubicBezTo>
                    <a:pt x="7236" y="1"/>
                    <a:pt x="2383" y="2377"/>
                    <a:pt x="1370" y="6318"/>
                  </a:cubicBezTo>
                  <a:cubicBezTo>
                    <a:pt x="0" y="11656"/>
                    <a:pt x="1445" y="14884"/>
                    <a:pt x="1445" y="14884"/>
                  </a:cubicBezTo>
                  <a:cubicBezTo>
                    <a:pt x="1445" y="14884"/>
                    <a:pt x="13511" y="19694"/>
                    <a:pt x="18336" y="19694"/>
                  </a:cubicBezTo>
                  <a:cubicBezTo>
                    <a:pt x="18699" y="19694"/>
                    <a:pt x="19022" y="19667"/>
                    <a:pt x="19294" y="19608"/>
                  </a:cubicBezTo>
                  <a:lnTo>
                    <a:pt x="19294" y="19608"/>
                  </a:lnTo>
                  <a:cubicBezTo>
                    <a:pt x="11108" y="25807"/>
                    <a:pt x="12358" y="37125"/>
                    <a:pt x="12358" y="37125"/>
                  </a:cubicBezTo>
                  <a:cubicBezTo>
                    <a:pt x="12358" y="37125"/>
                    <a:pt x="29184" y="47955"/>
                    <a:pt x="39140" y="47955"/>
                  </a:cubicBezTo>
                  <a:cubicBezTo>
                    <a:pt x="41610" y="47955"/>
                    <a:pt x="43657" y="47289"/>
                    <a:pt x="44919" y="45625"/>
                  </a:cubicBezTo>
                  <a:cubicBezTo>
                    <a:pt x="50294" y="38545"/>
                    <a:pt x="45189" y="34804"/>
                    <a:pt x="42153" y="32824"/>
                  </a:cubicBezTo>
                  <a:cubicBezTo>
                    <a:pt x="37913" y="30058"/>
                    <a:pt x="43777" y="26701"/>
                    <a:pt x="40305" y="21902"/>
                  </a:cubicBezTo>
                  <a:cubicBezTo>
                    <a:pt x="36949" y="17260"/>
                    <a:pt x="33311" y="20912"/>
                    <a:pt x="33058" y="15695"/>
                  </a:cubicBezTo>
                  <a:cubicBezTo>
                    <a:pt x="32770" y="9738"/>
                    <a:pt x="32252" y="8122"/>
                    <a:pt x="27935" y="6009"/>
                  </a:cubicBezTo>
                  <a:cubicBezTo>
                    <a:pt x="24959" y="4553"/>
                    <a:pt x="20388" y="5578"/>
                    <a:pt x="18661" y="3062"/>
                  </a:cubicBezTo>
                  <a:cubicBezTo>
                    <a:pt x="17210" y="953"/>
                    <a:pt x="14534" y="1"/>
                    <a:pt x="11706" y="1"/>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398" name="Google Shape;134;p8"/>
            <p:cNvSpPr/>
            <p:nvPr/>
          </p:nvSpPr>
          <p:spPr>
            <a:xfrm>
              <a:off x="1036080" y="3530880"/>
              <a:ext cx="1370160" cy="738360"/>
            </a:xfrm>
            <a:custGeom>
              <a:avLst/>
              <a:gdLst/>
              <a:ahLst/>
              <a:cxnLst/>
              <a:rect l="l" t="t" r="r" b="b"/>
              <a:pathLst>
                <a:path w="83016" h="44763">
                  <a:moveTo>
                    <a:pt x="12792" y="3724"/>
                  </a:moveTo>
                  <a:cubicBezTo>
                    <a:pt x="12792" y="3724"/>
                    <a:pt x="3812" y="29777"/>
                    <a:pt x="0" y="44763"/>
                  </a:cubicBezTo>
                  <a:lnTo>
                    <a:pt x="83016" y="44763"/>
                  </a:lnTo>
                  <a:cubicBezTo>
                    <a:pt x="83016" y="44763"/>
                    <a:pt x="70616" y="9015"/>
                    <a:pt x="66616" y="1"/>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399" name="Google Shape;135;p8"/>
            <p:cNvSpPr/>
            <p:nvPr/>
          </p:nvSpPr>
          <p:spPr>
            <a:xfrm>
              <a:off x="722160" y="2212920"/>
              <a:ext cx="1714320" cy="1517760"/>
            </a:xfrm>
            <a:custGeom>
              <a:avLst/>
              <a:gdLst/>
              <a:ahLst/>
              <a:cxnLst/>
              <a:rect l="l" t="t" r="r" b="b"/>
              <a:pathLst>
                <a:path w="103845" h="91945">
                  <a:moveTo>
                    <a:pt x="18468" y="1925"/>
                  </a:moveTo>
                  <a:cubicBezTo>
                    <a:pt x="18812" y="4562"/>
                    <a:pt x="20074" y="20375"/>
                    <a:pt x="20074" y="20375"/>
                  </a:cubicBezTo>
                  <a:cubicBezTo>
                    <a:pt x="20074" y="20375"/>
                    <a:pt x="25439" y="20275"/>
                    <a:pt x="36233" y="17212"/>
                  </a:cubicBezTo>
                  <a:cubicBezTo>
                    <a:pt x="44644" y="14824"/>
                    <a:pt x="72218" y="11429"/>
                    <a:pt x="84247" y="19312"/>
                  </a:cubicBezTo>
                  <a:cubicBezTo>
                    <a:pt x="90618" y="23487"/>
                    <a:pt x="103845" y="38739"/>
                    <a:pt x="103845" y="38739"/>
                  </a:cubicBezTo>
                  <a:cubicBezTo>
                    <a:pt x="100077" y="48454"/>
                    <a:pt x="82553" y="49647"/>
                    <a:pt x="82553" y="49647"/>
                  </a:cubicBezTo>
                  <a:lnTo>
                    <a:pt x="82537" y="41509"/>
                  </a:lnTo>
                  <a:cubicBezTo>
                    <a:pt x="82537" y="41509"/>
                    <a:pt x="81446" y="61122"/>
                    <a:pt x="87707" y="80985"/>
                  </a:cubicBezTo>
                  <a:cubicBezTo>
                    <a:pt x="65932" y="91945"/>
                    <a:pt x="33359" y="88574"/>
                    <a:pt x="29764" y="84933"/>
                  </a:cubicBezTo>
                  <a:cubicBezTo>
                    <a:pt x="28911" y="63802"/>
                    <a:pt x="31622" y="42902"/>
                    <a:pt x="31622" y="42902"/>
                  </a:cubicBezTo>
                  <a:cubicBezTo>
                    <a:pt x="31622" y="42902"/>
                    <a:pt x="10149" y="43549"/>
                    <a:pt x="4976" y="39048"/>
                  </a:cubicBezTo>
                  <a:cubicBezTo>
                    <a:pt x="1" y="34720"/>
                    <a:pt x="3762" y="8289"/>
                    <a:pt x="5278" y="571"/>
                  </a:cubicBezTo>
                  <a:cubicBezTo>
                    <a:pt x="5278" y="571"/>
                    <a:pt x="11788" y="1"/>
                    <a:pt x="18468" y="1925"/>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400" name="Google Shape;136;p8"/>
            <p:cNvSpPr/>
            <p:nvPr/>
          </p:nvSpPr>
          <p:spPr>
            <a:xfrm>
              <a:off x="1541520" y="2296080"/>
              <a:ext cx="222840" cy="457200"/>
            </a:xfrm>
            <a:custGeom>
              <a:avLst/>
              <a:gdLst/>
              <a:ahLst/>
              <a:cxnLst/>
              <a:rect l="l" t="t" r="r" b="b"/>
              <a:pathLst>
                <a:path w="13553" h="27741">
                  <a:moveTo>
                    <a:pt x="0" y="9914"/>
                  </a:moveTo>
                  <a:lnTo>
                    <a:pt x="881" y="796"/>
                  </a:lnTo>
                  <a:lnTo>
                    <a:pt x="11748" y="1"/>
                  </a:lnTo>
                  <a:lnTo>
                    <a:pt x="13552" y="9387"/>
                  </a:lnTo>
                  <a:cubicBezTo>
                    <a:pt x="13552" y="9387"/>
                    <a:pt x="7206" y="27740"/>
                    <a:pt x="0" y="9914"/>
                  </a:cubicBez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401" name="Google Shape;137;p8"/>
            <p:cNvSpPr/>
            <p:nvPr/>
          </p:nvSpPr>
          <p:spPr>
            <a:xfrm>
              <a:off x="1468440" y="2125080"/>
              <a:ext cx="378000" cy="286920"/>
            </a:xfrm>
            <a:custGeom>
              <a:avLst/>
              <a:gdLst/>
              <a:ahLst/>
              <a:cxnLst/>
              <a:rect l="l" t="t" r="r" b="b"/>
              <a:pathLst>
                <a:path w="22947" h="17437">
                  <a:moveTo>
                    <a:pt x="1504" y="0"/>
                  </a:moveTo>
                  <a:lnTo>
                    <a:pt x="1504" y="0"/>
                  </a:lnTo>
                  <a:cubicBezTo>
                    <a:pt x="0" y="11005"/>
                    <a:pt x="3727" y="16951"/>
                    <a:pt x="8813" y="17401"/>
                  </a:cubicBezTo>
                  <a:cubicBezTo>
                    <a:pt x="9084" y="17425"/>
                    <a:pt x="9351" y="17437"/>
                    <a:pt x="9614" y="17437"/>
                  </a:cubicBezTo>
                  <a:cubicBezTo>
                    <a:pt x="14228" y="17437"/>
                    <a:pt x="17385" y="13781"/>
                    <a:pt x="18997" y="8315"/>
                  </a:cubicBezTo>
                  <a:cubicBezTo>
                    <a:pt x="21328" y="7917"/>
                    <a:pt x="22947" y="5520"/>
                    <a:pt x="21606" y="3849"/>
                  </a:cubicBezTo>
                  <a:cubicBezTo>
                    <a:pt x="21387" y="3576"/>
                    <a:pt x="21158" y="3466"/>
                    <a:pt x="20923" y="3466"/>
                  </a:cubicBezTo>
                  <a:cubicBezTo>
                    <a:pt x="20210" y="3466"/>
                    <a:pt x="19448" y="4483"/>
                    <a:pt x="18776" y="5006"/>
                  </a:cubicBezTo>
                  <a:cubicBezTo>
                    <a:pt x="17942" y="5658"/>
                    <a:pt x="16869" y="5926"/>
                    <a:pt x="15666" y="5926"/>
                  </a:cubicBezTo>
                  <a:cubicBezTo>
                    <a:pt x="10015" y="5926"/>
                    <a:pt x="1504" y="0"/>
                    <a:pt x="1504" y="0"/>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402" name="Google Shape;138;p8"/>
            <p:cNvSpPr/>
            <p:nvPr/>
          </p:nvSpPr>
          <p:spPr>
            <a:xfrm>
              <a:off x="1567800" y="2222280"/>
              <a:ext cx="29880" cy="61560"/>
            </a:xfrm>
            <a:custGeom>
              <a:avLst/>
              <a:gdLst/>
              <a:ahLst/>
              <a:cxnLst/>
              <a:rect l="l" t="t" r="r" b="b"/>
              <a:pathLst>
                <a:path w="1878" h="3786">
                  <a:moveTo>
                    <a:pt x="1712" y="0"/>
                  </a:moveTo>
                  <a:cubicBezTo>
                    <a:pt x="1242" y="2382"/>
                    <a:pt x="0" y="3071"/>
                    <a:pt x="80" y="3263"/>
                  </a:cubicBezTo>
                  <a:cubicBezTo>
                    <a:pt x="299" y="3786"/>
                    <a:pt x="1877" y="3661"/>
                    <a:pt x="1877" y="3661"/>
                  </a:cubicBezTo>
                </a:path>
              </a:pathLst>
            </a:custGeom>
            <a:noFill/>
            <a:ln w="18500" cap="rnd">
              <a:solidFill>
                <a:srgbClr val="CB9EAE"/>
              </a:solidFill>
              <a:miter/>
            </a:ln>
          </p:spPr>
          <p:style>
            <a:lnRef idx="0">
              <a:scrgbClr r="0" g="0" b="0"/>
            </a:lnRef>
            <a:fillRef idx="0">
              <a:scrgbClr r="0" g="0" b="0"/>
            </a:fillRef>
            <a:effectRef idx="0">
              <a:scrgbClr r="0" g="0" b="0"/>
            </a:effectRef>
            <a:fontRef idx="minor"/>
          </p:style>
        </p:sp>
        <p:sp>
          <p:nvSpPr>
            <p:cNvPr id="403" name="Google Shape;139;p8"/>
            <p:cNvSpPr/>
            <p:nvPr/>
          </p:nvSpPr>
          <p:spPr>
            <a:xfrm>
              <a:off x="1267560" y="2593440"/>
              <a:ext cx="2561400" cy="2021040"/>
            </a:xfrm>
            <a:custGeom>
              <a:avLst/>
              <a:gdLst/>
              <a:ahLst/>
              <a:cxnLst/>
              <a:rect l="l" t="t" r="r" b="b"/>
              <a:pathLst>
                <a:path w="155145" h="122425">
                  <a:moveTo>
                    <a:pt x="8382" y="52097"/>
                  </a:moveTo>
                  <a:cubicBezTo>
                    <a:pt x="12337" y="38851"/>
                    <a:pt x="27641" y="17499"/>
                    <a:pt x="41978" y="10560"/>
                  </a:cubicBezTo>
                  <a:cubicBezTo>
                    <a:pt x="63679" y="1"/>
                    <a:pt x="98016" y="1484"/>
                    <a:pt x="117179" y="10560"/>
                  </a:cubicBezTo>
                  <a:cubicBezTo>
                    <a:pt x="128169" y="15768"/>
                    <a:pt x="137689" y="26921"/>
                    <a:pt x="143909" y="38685"/>
                  </a:cubicBezTo>
                  <a:cubicBezTo>
                    <a:pt x="155145" y="59936"/>
                    <a:pt x="151018" y="76941"/>
                    <a:pt x="121380" y="77043"/>
                  </a:cubicBezTo>
                  <a:cubicBezTo>
                    <a:pt x="121380" y="77043"/>
                    <a:pt x="121941" y="112968"/>
                    <a:pt x="123396" y="122424"/>
                  </a:cubicBezTo>
                  <a:lnTo>
                    <a:pt x="31548" y="122424"/>
                  </a:lnTo>
                  <a:cubicBezTo>
                    <a:pt x="31548" y="122424"/>
                    <a:pt x="33128" y="89812"/>
                    <a:pt x="35673" y="76354"/>
                  </a:cubicBezTo>
                  <a:cubicBezTo>
                    <a:pt x="35673" y="76352"/>
                    <a:pt x="0" y="80174"/>
                    <a:pt x="8382" y="52097"/>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04" name="Google Shape;140;p8"/>
            <p:cNvSpPr/>
            <p:nvPr/>
          </p:nvSpPr>
          <p:spPr>
            <a:xfrm>
              <a:off x="2437200" y="2444760"/>
              <a:ext cx="303120" cy="435960"/>
            </a:xfrm>
            <a:custGeom>
              <a:avLst/>
              <a:gdLst/>
              <a:ahLst/>
              <a:cxnLst/>
              <a:rect l="l" t="t" r="r" b="b"/>
              <a:pathLst>
                <a:path w="18421" h="26465">
                  <a:moveTo>
                    <a:pt x="18420" y="12649"/>
                  </a:moveTo>
                  <a:lnTo>
                    <a:pt x="17323" y="1"/>
                  </a:lnTo>
                  <a:lnTo>
                    <a:pt x="1671" y="1"/>
                  </a:lnTo>
                  <a:lnTo>
                    <a:pt x="1" y="12487"/>
                  </a:lnTo>
                  <a:cubicBezTo>
                    <a:pt x="1" y="12487"/>
                    <a:pt x="9237" y="26465"/>
                    <a:pt x="18420" y="12649"/>
                  </a:cubicBez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405" name="Google Shape;141;p8"/>
            <p:cNvSpPr/>
            <p:nvPr/>
          </p:nvSpPr>
          <p:spPr>
            <a:xfrm>
              <a:off x="2270880" y="1843200"/>
              <a:ext cx="682200" cy="527400"/>
            </a:xfrm>
            <a:custGeom>
              <a:avLst/>
              <a:gdLst/>
              <a:ahLst/>
              <a:cxnLst/>
              <a:rect l="l" t="t" r="r" b="b"/>
              <a:pathLst>
                <a:path w="41364" h="31988">
                  <a:moveTo>
                    <a:pt x="32688" y="27547"/>
                  </a:moveTo>
                  <a:cubicBezTo>
                    <a:pt x="32688" y="27547"/>
                    <a:pt x="41364" y="11997"/>
                    <a:pt x="34040" y="5782"/>
                  </a:cubicBezTo>
                  <a:cubicBezTo>
                    <a:pt x="27228" y="1"/>
                    <a:pt x="21231" y="8126"/>
                    <a:pt x="17044" y="7984"/>
                  </a:cubicBezTo>
                  <a:cubicBezTo>
                    <a:pt x="12246" y="7822"/>
                    <a:pt x="7129" y="8633"/>
                    <a:pt x="4113" y="12274"/>
                  </a:cubicBezTo>
                  <a:cubicBezTo>
                    <a:pt x="1" y="17241"/>
                    <a:pt x="3154" y="29228"/>
                    <a:pt x="6609" y="30295"/>
                  </a:cubicBezTo>
                  <a:cubicBezTo>
                    <a:pt x="12080" y="31987"/>
                    <a:pt x="32688" y="27547"/>
                    <a:pt x="32688" y="27547"/>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406" name="Google Shape;142;p8"/>
            <p:cNvSpPr/>
            <p:nvPr/>
          </p:nvSpPr>
          <p:spPr>
            <a:xfrm>
              <a:off x="2292480" y="2216160"/>
              <a:ext cx="526680" cy="387000"/>
            </a:xfrm>
            <a:custGeom>
              <a:avLst/>
              <a:gdLst/>
              <a:ahLst/>
              <a:cxnLst/>
              <a:rect l="l" t="t" r="r" b="b"/>
              <a:pathLst>
                <a:path w="31956" h="23495">
                  <a:moveTo>
                    <a:pt x="9916" y="1"/>
                  </a:moveTo>
                  <a:cubicBezTo>
                    <a:pt x="9631" y="1"/>
                    <a:pt x="9367" y="42"/>
                    <a:pt x="9131" y="133"/>
                  </a:cubicBezTo>
                  <a:cubicBezTo>
                    <a:pt x="6041" y="1328"/>
                    <a:pt x="7589" y="5175"/>
                    <a:pt x="5295" y="5334"/>
                  </a:cubicBezTo>
                  <a:cubicBezTo>
                    <a:pt x="5292" y="5335"/>
                    <a:pt x="5288" y="5335"/>
                    <a:pt x="5285" y="5335"/>
                  </a:cubicBezTo>
                  <a:cubicBezTo>
                    <a:pt x="4716" y="5335"/>
                    <a:pt x="3836" y="2186"/>
                    <a:pt x="2719" y="2186"/>
                  </a:cubicBezTo>
                  <a:cubicBezTo>
                    <a:pt x="2530" y="2186"/>
                    <a:pt x="2334" y="2277"/>
                    <a:pt x="2131" y="2489"/>
                  </a:cubicBezTo>
                  <a:cubicBezTo>
                    <a:pt x="0" y="4710"/>
                    <a:pt x="2014" y="8345"/>
                    <a:pt x="5297" y="9209"/>
                  </a:cubicBezTo>
                  <a:cubicBezTo>
                    <a:pt x="7007" y="17690"/>
                    <a:pt x="11439" y="23494"/>
                    <a:pt x="18722" y="23494"/>
                  </a:cubicBezTo>
                  <a:cubicBezTo>
                    <a:pt x="26056" y="23494"/>
                    <a:pt x="31956" y="15537"/>
                    <a:pt x="31388" y="853"/>
                  </a:cubicBezTo>
                  <a:lnTo>
                    <a:pt x="31388" y="853"/>
                  </a:lnTo>
                  <a:cubicBezTo>
                    <a:pt x="31388" y="854"/>
                    <a:pt x="29148" y="3892"/>
                    <a:pt x="23671" y="3892"/>
                  </a:cubicBezTo>
                  <a:cubicBezTo>
                    <a:pt x="21799" y="3892"/>
                    <a:pt x="19549" y="3537"/>
                    <a:pt x="16881" y="2584"/>
                  </a:cubicBezTo>
                  <a:cubicBezTo>
                    <a:pt x="14611" y="1773"/>
                    <a:pt x="11791" y="1"/>
                    <a:pt x="9916" y="1"/>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407" name="Google Shape;143;p8"/>
            <p:cNvSpPr/>
            <p:nvPr/>
          </p:nvSpPr>
          <p:spPr>
            <a:xfrm>
              <a:off x="2622600" y="2317320"/>
              <a:ext cx="42480" cy="113040"/>
            </a:xfrm>
            <a:custGeom>
              <a:avLst/>
              <a:gdLst/>
              <a:ahLst/>
              <a:cxnLst/>
              <a:rect l="l" t="t" r="r" b="b"/>
              <a:pathLst>
                <a:path w="2637" h="6917">
                  <a:moveTo>
                    <a:pt x="1109" y="0"/>
                  </a:moveTo>
                  <a:cubicBezTo>
                    <a:pt x="1109" y="0"/>
                    <a:pt x="2636" y="5115"/>
                    <a:pt x="2536" y="5878"/>
                  </a:cubicBezTo>
                  <a:cubicBezTo>
                    <a:pt x="2401" y="6916"/>
                    <a:pt x="0" y="6760"/>
                    <a:pt x="0" y="6760"/>
                  </a:cubicBezTo>
                </a:path>
              </a:pathLst>
            </a:custGeom>
            <a:noFill/>
            <a:ln w="18500" cap="rnd">
              <a:solidFill>
                <a:srgbClr val="CB9EAE"/>
              </a:solidFill>
              <a:miter/>
            </a:ln>
          </p:spPr>
          <p:style>
            <a:lnRef idx="0">
              <a:scrgbClr r="0" g="0" b="0"/>
            </a:lnRef>
            <a:fillRef idx="0">
              <a:scrgbClr r="0" g="0" b="0"/>
            </a:fillRef>
            <a:effectRef idx="0">
              <a:scrgbClr r="0" g="0" b="0"/>
            </a:effectRef>
            <a:fontRef idx="minor"/>
          </p:style>
        </p:sp>
        <p:sp>
          <p:nvSpPr>
            <p:cNvPr id="408" name="Google Shape;144;p8"/>
            <p:cNvSpPr/>
            <p:nvPr/>
          </p:nvSpPr>
          <p:spPr>
            <a:xfrm>
              <a:off x="2100240" y="2949480"/>
              <a:ext cx="1042920" cy="899280"/>
            </a:xfrm>
            <a:custGeom>
              <a:avLst/>
              <a:gdLst/>
              <a:ahLst/>
              <a:cxnLst/>
              <a:rect l="l" t="t" r="r" b="b"/>
              <a:pathLst>
                <a:path w="63216" h="54502">
                  <a:moveTo>
                    <a:pt x="20310" y="1"/>
                  </a:moveTo>
                  <a:lnTo>
                    <a:pt x="15337" y="14256"/>
                  </a:lnTo>
                  <a:cubicBezTo>
                    <a:pt x="14072" y="13647"/>
                    <a:pt x="12983" y="12711"/>
                    <a:pt x="12259" y="11502"/>
                  </a:cubicBezTo>
                  <a:cubicBezTo>
                    <a:pt x="11501" y="10234"/>
                    <a:pt x="10321" y="9273"/>
                    <a:pt x="8927" y="8789"/>
                  </a:cubicBezTo>
                  <a:cubicBezTo>
                    <a:pt x="8237" y="8548"/>
                    <a:pt x="7534" y="8434"/>
                    <a:pt x="6843" y="8434"/>
                  </a:cubicBezTo>
                  <a:cubicBezTo>
                    <a:pt x="4002" y="8434"/>
                    <a:pt x="1359" y="10363"/>
                    <a:pt x="668" y="13376"/>
                  </a:cubicBezTo>
                  <a:cubicBezTo>
                    <a:pt x="0" y="16290"/>
                    <a:pt x="1533" y="19336"/>
                    <a:pt x="4267" y="20545"/>
                  </a:cubicBezTo>
                  <a:cubicBezTo>
                    <a:pt x="5110" y="20918"/>
                    <a:pt x="5982" y="21093"/>
                    <a:pt x="6836" y="21093"/>
                  </a:cubicBezTo>
                  <a:cubicBezTo>
                    <a:pt x="7571" y="21093"/>
                    <a:pt x="8291" y="20964"/>
                    <a:pt x="8969" y="20720"/>
                  </a:cubicBezTo>
                  <a:cubicBezTo>
                    <a:pt x="9820" y="20413"/>
                    <a:pt x="10711" y="20249"/>
                    <a:pt x="11600" y="20249"/>
                  </a:cubicBezTo>
                  <a:cubicBezTo>
                    <a:pt x="12131" y="20249"/>
                    <a:pt x="12662" y="20308"/>
                    <a:pt x="13183" y="20430"/>
                  </a:cubicBezTo>
                  <a:lnTo>
                    <a:pt x="8203" y="34703"/>
                  </a:lnTo>
                  <a:lnTo>
                    <a:pt x="22461" y="39677"/>
                  </a:lnTo>
                  <a:cubicBezTo>
                    <a:pt x="21850" y="40940"/>
                    <a:pt x="20915" y="42029"/>
                    <a:pt x="19704" y="42754"/>
                  </a:cubicBezTo>
                  <a:cubicBezTo>
                    <a:pt x="18438" y="43511"/>
                    <a:pt x="17477" y="44691"/>
                    <a:pt x="16993" y="46085"/>
                  </a:cubicBezTo>
                  <a:cubicBezTo>
                    <a:pt x="15763" y="49611"/>
                    <a:pt x="17833" y="53487"/>
                    <a:pt x="21578" y="54345"/>
                  </a:cubicBezTo>
                  <a:cubicBezTo>
                    <a:pt x="22037" y="54451"/>
                    <a:pt x="22498" y="54501"/>
                    <a:pt x="22955" y="54501"/>
                  </a:cubicBezTo>
                  <a:cubicBezTo>
                    <a:pt x="25405" y="54501"/>
                    <a:pt x="27729" y="53049"/>
                    <a:pt x="28749" y="50745"/>
                  </a:cubicBezTo>
                  <a:cubicBezTo>
                    <a:pt x="29443" y="49178"/>
                    <a:pt x="29450" y="47509"/>
                    <a:pt x="28923" y="46045"/>
                  </a:cubicBezTo>
                  <a:cubicBezTo>
                    <a:pt x="28434" y="44684"/>
                    <a:pt x="28309" y="43223"/>
                    <a:pt x="28632" y="41830"/>
                  </a:cubicBezTo>
                  <a:lnTo>
                    <a:pt x="28632" y="41830"/>
                  </a:lnTo>
                  <a:lnTo>
                    <a:pt x="42906" y="46810"/>
                  </a:lnTo>
                  <a:lnTo>
                    <a:pt x="47879" y="32553"/>
                  </a:lnTo>
                  <a:cubicBezTo>
                    <a:pt x="49142" y="33164"/>
                    <a:pt x="50231" y="34099"/>
                    <a:pt x="50956" y="35308"/>
                  </a:cubicBezTo>
                  <a:cubicBezTo>
                    <a:pt x="51713" y="36576"/>
                    <a:pt x="52893" y="37536"/>
                    <a:pt x="54288" y="38021"/>
                  </a:cubicBezTo>
                  <a:cubicBezTo>
                    <a:pt x="54978" y="38261"/>
                    <a:pt x="55681" y="38375"/>
                    <a:pt x="56372" y="38375"/>
                  </a:cubicBezTo>
                  <a:cubicBezTo>
                    <a:pt x="59215" y="38375"/>
                    <a:pt x="61858" y="36446"/>
                    <a:pt x="62548" y="33434"/>
                  </a:cubicBezTo>
                  <a:cubicBezTo>
                    <a:pt x="63216" y="30520"/>
                    <a:pt x="61682" y="27474"/>
                    <a:pt x="58948" y="26264"/>
                  </a:cubicBezTo>
                  <a:cubicBezTo>
                    <a:pt x="58105" y="25891"/>
                    <a:pt x="57233" y="25716"/>
                    <a:pt x="56379" y="25716"/>
                  </a:cubicBezTo>
                  <a:cubicBezTo>
                    <a:pt x="55645" y="25716"/>
                    <a:pt x="54924" y="25846"/>
                    <a:pt x="54247" y="26089"/>
                  </a:cubicBezTo>
                  <a:cubicBezTo>
                    <a:pt x="53395" y="26396"/>
                    <a:pt x="52504" y="26560"/>
                    <a:pt x="51616" y="26560"/>
                  </a:cubicBezTo>
                  <a:cubicBezTo>
                    <a:pt x="51085" y="26560"/>
                    <a:pt x="50554" y="26501"/>
                    <a:pt x="50033" y="26380"/>
                  </a:cubicBezTo>
                  <a:lnTo>
                    <a:pt x="55011" y="12108"/>
                  </a:lnTo>
                  <a:lnTo>
                    <a:pt x="40739" y="7128"/>
                  </a:lnTo>
                  <a:lnTo>
                    <a:pt x="40739" y="7128"/>
                  </a:lnTo>
                  <a:cubicBezTo>
                    <a:pt x="40414" y="8521"/>
                    <a:pt x="40541" y="9982"/>
                    <a:pt x="41030" y="11344"/>
                  </a:cubicBezTo>
                  <a:cubicBezTo>
                    <a:pt x="41557" y="12808"/>
                    <a:pt x="41549" y="14476"/>
                    <a:pt x="40855" y="16044"/>
                  </a:cubicBezTo>
                  <a:cubicBezTo>
                    <a:pt x="39836" y="18348"/>
                    <a:pt x="37513" y="19799"/>
                    <a:pt x="35063" y="19799"/>
                  </a:cubicBezTo>
                  <a:cubicBezTo>
                    <a:pt x="34606" y="19799"/>
                    <a:pt x="34144" y="19748"/>
                    <a:pt x="33685" y="19643"/>
                  </a:cubicBezTo>
                  <a:cubicBezTo>
                    <a:pt x="29941" y="18785"/>
                    <a:pt x="27870" y="14910"/>
                    <a:pt x="29100" y="11384"/>
                  </a:cubicBezTo>
                  <a:cubicBezTo>
                    <a:pt x="29585" y="9990"/>
                    <a:pt x="30544" y="8810"/>
                    <a:pt x="31811" y="8053"/>
                  </a:cubicBezTo>
                  <a:cubicBezTo>
                    <a:pt x="33021" y="7328"/>
                    <a:pt x="33957" y="6239"/>
                    <a:pt x="34568" y="4974"/>
                  </a:cubicBezTo>
                  <a:lnTo>
                    <a:pt x="20310" y="1"/>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409" name="Google Shape;145;p8"/>
            <p:cNvSpPr/>
            <p:nvPr/>
          </p:nvSpPr>
          <p:spPr>
            <a:xfrm>
              <a:off x="2161080" y="3420000"/>
              <a:ext cx="408600" cy="302040"/>
            </a:xfrm>
            <a:custGeom>
              <a:avLst/>
              <a:gdLst/>
              <a:ahLst/>
              <a:cxnLst/>
              <a:rect l="l" t="t" r="r" b="b"/>
              <a:pathLst>
                <a:path w="24795" h="18343">
                  <a:moveTo>
                    <a:pt x="12764" y="1"/>
                  </a:moveTo>
                  <a:cubicBezTo>
                    <a:pt x="11690" y="1"/>
                    <a:pt x="7640" y="3303"/>
                    <a:pt x="0" y="5585"/>
                  </a:cubicBezTo>
                  <a:lnTo>
                    <a:pt x="4374" y="18343"/>
                  </a:lnTo>
                  <a:cubicBezTo>
                    <a:pt x="15111" y="14187"/>
                    <a:pt x="22575" y="9264"/>
                    <a:pt x="22526" y="8402"/>
                  </a:cubicBezTo>
                  <a:cubicBezTo>
                    <a:pt x="22511" y="8141"/>
                    <a:pt x="22298" y="8037"/>
                    <a:pt x="21967" y="8037"/>
                  </a:cubicBezTo>
                  <a:cubicBezTo>
                    <a:pt x="20681" y="8037"/>
                    <a:pt x="17621" y="9611"/>
                    <a:pt x="17621" y="9611"/>
                  </a:cubicBezTo>
                  <a:cubicBezTo>
                    <a:pt x="17621" y="9611"/>
                    <a:pt x="24795" y="5603"/>
                    <a:pt x="24322" y="4479"/>
                  </a:cubicBezTo>
                  <a:cubicBezTo>
                    <a:pt x="24252" y="4314"/>
                    <a:pt x="24049" y="4244"/>
                    <a:pt x="23753" y="4244"/>
                  </a:cubicBezTo>
                  <a:cubicBezTo>
                    <a:pt x="22026" y="4244"/>
                    <a:pt x="17133" y="6632"/>
                    <a:pt x="17133" y="6632"/>
                  </a:cubicBezTo>
                  <a:cubicBezTo>
                    <a:pt x="17133" y="6632"/>
                    <a:pt x="23374" y="2969"/>
                    <a:pt x="22870" y="2137"/>
                  </a:cubicBezTo>
                  <a:cubicBezTo>
                    <a:pt x="22811" y="2037"/>
                    <a:pt x="22666" y="1994"/>
                    <a:pt x="22459" y="1994"/>
                  </a:cubicBezTo>
                  <a:cubicBezTo>
                    <a:pt x="20923" y="1994"/>
                    <a:pt x="15912" y="4388"/>
                    <a:pt x="15912" y="4388"/>
                  </a:cubicBezTo>
                  <a:cubicBezTo>
                    <a:pt x="15912" y="4388"/>
                    <a:pt x="20813" y="1169"/>
                    <a:pt x="20457" y="376"/>
                  </a:cubicBezTo>
                  <a:cubicBezTo>
                    <a:pt x="20395" y="240"/>
                    <a:pt x="20237" y="180"/>
                    <a:pt x="20003" y="180"/>
                  </a:cubicBezTo>
                  <a:cubicBezTo>
                    <a:pt x="18329" y="180"/>
                    <a:pt x="12812" y="3267"/>
                    <a:pt x="11822" y="3267"/>
                  </a:cubicBezTo>
                  <a:cubicBezTo>
                    <a:pt x="11777" y="3267"/>
                    <a:pt x="11741" y="3260"/>
                    <a:pt x="11716" y="3247"/>
                  </a:cubicBezTo>
                  <a:cubicBezTo>
                    <a:pt x="11716" y="3247"/>
                    <a:pt x="13717" y="529"/>
                    <a:pt x="12932" y="41"/>
                  </a:cubicBezTo>
                  <a:cubicBezTo>
                    <a:pt x="12887" y="14"/>
                    <a:pt x="12831" y="1"/>
                    <a:pt x="12764" y="1"/>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410" name="Google Shape;146;p8"/>
            <p:cNvSpPr/>
            <p:nvPr/>
          </p:nvSpPr>
          <p:spPr>
            <a:xfrm>
              <a:off x="1893960" y="3159360"/>
              <a:ext cx="263880" cy="377280"/>
            </a:xfrm>
            <a:custGeom>
              <a:avLst/>
              <a:gdLst/>
              <a:ahLst/>
              <a:cxnLst/>
              <a:rect l="l" t="t" r="r" b="b"/>
              <a:pathLst>
                <a:path w="16048" h="22915">
                  <a:moveTo>
                    <a:pt x="9884" y="0"/>
                  </a:moveTo>
                  <a:cubicBezTo>
                    <a:pt x="9884" y="0"/>
                    <a:pt x="0" y="17172"/>
                    <a:pt x="1834" y="20239"/>
                  </a:cubicBezTo>
                  <a:cubicBezTo>
                    <a:pt x="3433" y="22914"/>
                    <a:pt x="15763" y="20497"/>
                    <a:pt x="15763" y="20497"/>
                  </a:cubicBezTo>
                  <a:lnTo>
                    <a:pt x="16047" y="21323"/>
                  </a:lnTo>
                </a:path>
              </a:pathLst>
            </a:custGeom>
            <a:noFill/>
            <a:ln w="18500" cap="rnd">
              <a:solidFill>
                <a:srgbClr val="2D2183"/>
              </a:solidFill>
              <a:miter/>
            </a:ln>
          </p:spPr>
          <p:style>
            <a:lnRef idx="0">
              <a:scrgbClr r="0" g="0" b="0"/>
            </a:lnRef>
            <a:fillRef idx="0">
              <a:scrgbClr r="0" g="0" b="0"/>
            </a:fillRef>
            <a:effectRef idx="0">
              <a:scrgbClr r="0" g="0" b="0"/>
            </a:effectRef>
            <a:fontRef idx="minor"/>
          </p:style>
        </p:sp>
        <p:sp>
          <p:nvSpPr>
            <p:cNvPr id="411" name="Google Shape;147;p8"/>
            <p:cNvSpPr/>
            <p:nvPr/>
          </p:nvSpPr>
          <p:spPr>
            <a:xfrm>
              <a:off x="1856880" y="3723120"/>
              <a:ext cx="379440" cy="130320"/>
            </a:xfrm>
            <a:custGeom>
              <a:avLst/>
              <a:gdLst/>
              <a:ahLst/>
              <a:cxnLst/>
              <a:rect l="l" t="t" r="r" b="b"/>
              <a:pathLst>
                <a:path w="23048" h="7959">
                  <a:moveTo>
                    <a:pt x="0" y="7958"/>
                  </a:moveTo>
                  <a:cubicBezTo>
                    <a:pt x="11883" y="7081"/>
                    <a:pt x="23047" y="745"/>
                    <a:pt x="23047" y="745"/>
                  </a:cubicBezTo>
                  <a:lnTo>
                    <a:pt x="22792" y="1"/>
                  </a:lnTo>
                </a:path>
              </a:pathLst>
            </a:custGeom>
            <a:noFill/>
            <a:ln w="18500" cap="rnd">
              <a:solidFill>
                <a:srgbClr val="2D2183"/>
              </a:solidFill>
              <a:miter/>
            </a:ln>
          </p:spPr>
          <p:style>
            <a:lnRef idx="0">
              <a:scrgbClr r="0" g="0" b="0"/>
            </a:lnRef>
            <a:fillRef idx="0">
              <a:scrgbClr r="0" g="0" b="0"/>
            </a:fillRef>
            <a:effectRef idx="0">
              <a:scrgbClr r="0" g="0" b="0"/>
            </a:effectRef>
            <a:fontRef idx="minor"/>
          </p:style>
        </p:sp>
        <p:sp>
          <p:nvSpPr>
            <p:cNvPr id="412" name="Google Shape;148;p8"/>
            <p:cNvSpPr/>
            <p:nvPr/>
          </p:nvSpPr>
          <p:spPr>
            <a:xfrm>
              <a:off x="2577600" y="3418560"/>
              <a:ext cx="408600" cy="303480"/>
            </a:xfrm>
            <a:custGeom>
              <a:avLst/>
              <a:gdLst/>
              <a:ahLst/>
              <a:cxnLst/>
              <a:rect l="l" t="t" r="r" b="b"/>
              <a:pathLst>
                <a:path w="24792" h="18445">
                  <a:moveTo>
                    <a:pt x="12091" y="1"/>
                  </a:moveTo>
                  <a:cubicBezTo>
                    <a:pt x="12026" y="1"/>
                    <a:pt x="11972" y="13"/>
                    <a:pt x="11928" y="39"/>
                  </a:cubicBezTo>
                  <a:cubicBezTo>
                    <a:pt x="11139" y="517"/>
                    <a:pt x="13105" y="3259"/>
                    <a:pt x="13105" y="3259"/>
                  </a:cubicBezTo>
                  <a:cubicBezTo>
                    <a:pt x="13081" y="3272"/>
                    <a:pt x="13047" y="3278"/>
                    <a:pt x="13004" y="3278"/>
                  </a:cubicBezTo>
                  <a:cubicBezTo>
                    <a:pt x="12027" y="3278"/>
                    <a:pt x="6498" y="90"/>
                    <a:pt x="4841" y="90"/>
                  </a:cubicBezTo>
                  <a:cubicBezTo>
                    <a:pt x="4616" y="90"/>
                    <a:pt x="4463" y="149"/>
                    <a:pt x="4402" y="282"/>
                  </a:cubicBezTo>
                  <a:cubicBezTo>
                    <a:pt x="4034" y="1072"/>
                    <a:pt x="8896" y="4350"/>
                    <a:pt x="8896" y="4350"/>
                  </a:cubicBezTo>
                  <a:cubicBezTo>
                    <a:pt x="8896" y="4350"/>
                    <a:pt x="3877" y="1875"/>
                    <a:pt x="2361" y="1875"/>
                  </a:cubicBezTo>
                  <a:cubicBezTo>
                    <a:pt x="2163" y="1875"/>
                    <a:pt x="2025" y="1917"/>
                    <a:pt x="1965" y="2013"/>
                  </a:cubicBezTo>
                  <a:cubicBezTo>
                    <a:pt x="1452" y="2840"/>
                    <a:pt x="7647" y="6580"/>
                    <a:pt x="7647" y="6580"/>
                  </a:cubicBezTo>
                  <a:cubicBezTo>
                    <a:pt x="7647" y="6580"/>
                    <a:pt x="2742" y="4111"/>
                    <a:pt x="1035" y="4111"/>
                  </a:cubicBezTo>
                  <a:cubicBezTo>
                    <a:pt x="751" y="4111"/>
                    <a:pt x="556" y="4179"/>
                    <a:pt x="486" y="4338"/>
                  </a:cubicBezTo>
                  <a:cubicBezTo>
                    <a:pt x="0" y="5455"/>
                    <a:pt x="7124" y="9551"/>
                    <a:pt x="7124" y="9551"/>
                  </a:cubicBezTo>
                  <a:cubicBezTo>
                    <a:pt x="7124" y="9551"/>
                    <a:pt x="4053" y="7924"/>
                    <a:pt x="2778" y="7924"/>
                  </a:cubicBezTo>
                  <a:cubicBezTo>
                    <a:pt x="2458" y="7924"/>
                    <a:pt x="2251" y="8026"/>
                    <a:pt x="2233" y="8282"/>
                  </a:cubicBezTo>
                  <a:cubicBezTo>
                    <a:pt x="2175" y="9143"/>
                    <a:pt x="9578" y="14157"/>
                    <a:pt x="20262" y="18445"/>
                  </a:cubicBezTo>
                  <a:lnTo>
                    <a:pt x="24791" y="5741"/>
                  </a:lnTo>
                  <a:cubicBezTo>
                    <a:pt x="17166" y="3361"/>
                    <a:pt x="13155" y="1"/>
                    <a:pt x="12091" y="1"/>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413" name="Google Shape;149;p8"/>
            <p:cNvSpPr/>
            <p:nvPr/>
          </p:nvSpPr>
          <p:spPr>
            <a:xfrm>
              <a:off x="2908080" y="3499200"/>
              <a:ext cx="363600" cy="365760"/>
            </a:xfrm>
            <a:custGeom>
              <a:avLst/>
              <a:gdLst/>
              <a:ahLst/>
              <a:cxnLst/>
              <a:rect l="l" t="t" r="r" b="b"/>
              <a:pathLst>
                <a:path w="22078" h="22216">
                  <a:moveTo>
                    <a:pt x="20466" y="413"/>
                  </a:moveTo>
                  <a:cubicBezTo>
                    <a:pt x="19048" y="1770"/>
                    <a:pt x="4941" y="0"/>
                    <a:pt x="4941" y="0"/>
                  </a:cubicBezTo>
                  <a:lnTo>
                    <a:pt x="4647" y="823"/>
                  </a:lnTo>
                  <a:lnTo>
                    <a:pt x="264" y="13582"/>
                  </a:lnTo>
                  <a:lnTo>
                    <a:pt x="0" y="14321"/>
                  </a:lnTo>
                  <a:cubicBezTo>
                    <a:pt x="0" y="14321"/>
                    <a:pt x="10897" y="21960"/>
                    <a:pt x="22077" y="22216"/>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14" name="Google Shape;150;p8"/>
            <p:cNvSpPr/>
            <p:nvPr/>
          </p:nvSpPr>
          <p:spPr>
            <a:xfrm>
              <a:off x="2984760" y="3159360"/>
              <a:ext cx="300600" cy="367920"/>
            </a:xfrm>
            <a:custGeom>
              <a:avLst/>
              <a:gdLst/>
              <a:ahLst/>
              <a:cxnLst/>
              <a:rect l="l" t="t" r="r" b="b"/>
              <a:pathLst>
                <a:path w="18266" h="22346">
                  <a:moveTo>
                    <a:pt x="7953" y="0"/>
                  </a:moveTo>
                  <a:cubicBezTo>
                    <a:pt x="7953" y="0"/>
                    <a:pt x="18266" y="18651"/>
                    <a:pt x="15819" y="20988"/>
                  </a:cubicBezTo>
                  <a:cubicBezTo>
                    <a:pt x="14401" y="22345"/>
                    <a:pt x="294" y="20575"/>
                    <a:pt x="294" y="20575"/>
                  </a:cubicBezTo>
                  <a:lnTo>
                    <a:pt x="0" y="21398"/>
                  </a:lnTo>
                </a:path>
              </a:pathLst>
            </a:custGeom>
            <a:noFill/>
            <a:ln w="18500" cap="rnd">
              <a:solidFill>
                <a:srgbClr val="2D2183"/>
              </a:solidFill>
              <a:miter/>
            </a:ln>
          </p:spPr>
          <p:style>
            <a:lnRef idx="0">
              <a:scrgbClr r="0" g="0" b="0"/>
            </a:lnRef>
            <a:fillRef idx="0">
              <a:scrgbClr r="0" g="0" b="0"/>
            </a:fillRef>
            <a:effectRef idx="0">
              <a:scrgbClr r="0" g="0" b="0"/>
            </a:effectRef>
            <a:fontRef idx="minor"/>
          </p:style>
        </p:sp>
        <p:sp>
          <p:nvSpPr>
            <p:cNvPr id="415" name="Google Shape;151;p8"/>
            <p:cNvSpPr/>
            <p:nvPr/>
          </p:nvSpPr>
          <p:spPr>
            <a:xfrm>
              <a:off x="2908080" y="3723480"/>
              <a:ext cx="363600" cy="141480"/>
            </a:xfrm>
            <a:custGeom>
              <a:avLst/>
              <a:gdLst/>
              <a:ahLst/>
              <a:cxnLst/>
              <a:rect l="l" t="t" r="r" b="b"/>
              <a:pathLst>
                <a:path w="22078" h="8635">
                  <a:moveTo>
                    <a:pt x="22077" y="8635"/>
                  </a:moveTo>
                  <a:cubicBezTo>
                    <a:pt x="10897" y="8381"/>
                    <a:pt x="0" y="740"/>
                    <a:pt x="0" y="740"/>
                  </a:cubicBezTo>
                  <a:lnTo>
                    <a:pt x="264" y="1"/>
                  </a:lnTo>
                </a:path>
              </a:pathLst>
            </a:custGeom>
            <a:noFill/>
            <a:ln w="18500" cap="rnd">
              <a:solidFill>
                <a:srgbClr val="2D2183"/>
              </a:solidFill>
              <a:miter/>
            </a:ln>
          </p:spPr>
          <p:style>
            <a:lnRef idx="0">
              <a:scrgbClr r="0" g="0" b="0"/>
            </a:lnRef>
            <a:fillRef idx="0">
              <a:scrgbClr r="0" g="0" b="0"/>
            </a:fillRef>
            <a:effectRef idx="0">
              <a:scrgbClr r="0" g="0" b="0"/>
            </a:effectRef>
            <a:fontRef idx="minor"/>
          </p:style>
        </p:sp>
      </p:grpSp>
      <p:sp>
        <p:nvSpPr>
          <p:cNvPr id="416" name="Google Shape;152;p8"/>
          <p:cNvSpPr/>
          <p:nvPr/>
        </p:nvSpPr>
        <p:spPr>
          <a:xfrm>
            <a:off x="6956640" y="-34920"/>
            <a:ext cx="2186280" cy="2707920"/>
          </a:xfrm>
          <a:custGeom>
            <a:avLst/>
            <a:gdLst/>
            <a:ahLst/>
            <a:cxnLst/>
            <a:rect l="l" t="t" r="r" b="b"/>
            <a:pathLst>
              <a:path w="95257" h="117978">
                <a:moveTo>
                  <a:pt x="1" y="0"/>
                </a:moveTo>
                <a:cubicBezTo>
                  <a:pt x="6" y="16"/>
                  <a:pt x="7" y="33"/>
                  <a:pt x="10" y="50"/>
                </a:cubicBezTo>
                <a:cubicBezTo>
                  <a:pt x="15" y="66"/>
                  <a:pt x="22" y="85"/>
                  <a:pt x="26" y="103"/>
                </a:cubicBezTo>
                <a:cubicBezTo>
                  <a:pt x="259" y="113"/>
                  <a:pt x="491" y="116"/>
                  <a:pt x="724" y="128"/>
                </a:cubicBezTo>
                <a:cubicBezTo>
                  <a:pt x="16323" y="980"/>
                  <a:pt x="33356" y="8690"/>
                  <a:pt x="37853" y="23652"/>
                </a:cubicBezTo>
                <a:cubicBezTo>
                  <a:pt x="41475" y="35702"/>
                  <a:pt x="36482" y="50528"/>
                  <a:pt x="44575" y="60161"/>
                </a:cubicBezTo>
                <a:cubicBezTo>
                  <a:pt x="53009" y="70205"/>
                  <a:pt x="70274" y="67642"/>
                  <a:pt x="79509" y="76954"/>
                </a:cubicBezTo>
                <a:cubicBezTo>
                  <a:pt x="87937" y="85451"/>
                  <a:pt x="85896" y="99582"/>
                  <a:pt x="90533" y="110614"/>
                </a:cubicBezTo>
                <a:cubicBezTo>
                  <a:pt x="91679" y="113340"/>
                  <a:pt x="93298" y="115808"/>
                  <a:pt x="95256" y="117977"/>
                </a:cubicBezTo>
                <a:lnTo>
                  <a:pt x="95256" y="0"/>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17" name="Google Shape;153;p8"/>
          <p:cNvSpPr/>
          <p:nvPr/>
        </p:nvSpPr>
        <p:spPr>
          <a:xfrm>
            <a:off x="8105760" y="-34920"/>
            <a:ext cx="1037160" cy="1204560"/>
          </a:xfrm>
          <a:custGeom>
            <a:avLst/>
            <a:gdLst/>
            <a:ahLst/>
            <a:cxnLst/>
            <a:rect l="l" t="t" r="r" b="b"/>
            <a:pathLst>
              <a:path w="45219" h="52504">
                <a:moveTo>
                  <a:pt x="1295" y="0"/>
                </a:moveTo>
                <a:cubicBezTo>
                  <a:pt x="2651" y="10854"/>
                  <a:pt x="1" y="22896"/>
                  <a:pt x="6925" y="31140"/>
                </a:cubicBezTo>
                <a:cubicBezTo>
                  <a:pt x="15359" y="41182"/>
                  <a:pt x="32624" y="38620"/>
                  <a:pt x="41859" y="47931"/>
                </a:cubicBezTo>
                <a:cubicBezTo>
                  <a:pt x="43234" y="49317"/>
                  <a:pt x="44326" y="50855"/>
                  <a:pt x="45218" y="52503"/>
                </a:cubicBezTo>
                <a:lnTo>
                  <a:pt x="45218" y="0"/>
                </a:ln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grpSp>
        <p:nvGrpSpPr>
          <p:cNvPr id="418" name="Google Shape;154;p8"/>
          <p:cNvGrpSpPr/>
          <p:nvPr/>
        </p:nvGrpSpPr>
        <p:grpSpPr>
          <a:xfrm>
            <a:off x="-109080" y="3521160"/>
            <a:ext cx="3116160" cy="1684440"/>
            <a:chOff x="-109080" y="3521160"/>
            <a:chExt cx="3116160" cy="1684440"/>
          </a:xfrm>
        </p:grpSpPr>
        <p:sp>
          <p:nvSpPr>
            <p:cNvPr id="419" name="Google Shape;155;p8"/>
            <p:cNvSpPr/>
            <p:nvPr/>
          </p:nvSpPr>
          <p:spPr>
            <a:xfrm>
              <a:off x="1780560" y="4977000"/>
              <a:ext cx="10440" cy="2340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420" name="Google Shape;156;p8"/>
            <p:cNvGrpSpPr/>
            <p:nvPr/>
          </p:nvGrpSpPr>
          <p:grpSpPr>
            <a:xfrm>
              <a:off x="2265120" y="3521160"/>
              <a:ext cx="741960" cy="1684080"/>
              <a:chOff x="2265120" y="3521160"/>
              <a:chExt cx="741960" cy="1684080"/>
            </a:xfrm>
          </p:grpSpPr>
          <p:sp>
            <p:nvSpPr>
              <p:cNvPr id="421" name="Google Shape;157;p8"/>
              <p:cNvSpPr/>
              <p:nvPr/>
            </p:nvSpPr>
            <p:spPr>
              <a:xfrm>
                <a:off x="2265120" y="3521160"/>
                <a:ext cx="741960" cy="168408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422" name="Google Shape;158;p8"/>
              <p:cNvSpPr/>
              <p:nvPr/>
            </p:nvSpPr>
            <p:spPr>
              <a:xfrm>
                <a:off x="2460600" y="3979080"/>
                <a:ext cx="351000" cy="122616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423" name="Google Shape;159;p8"/>
            <p:cNvGrpSpPr/>
            <p:nvPr/>
          </p:nvGrpSpPr>
          <p:grpSpPr>
            <a:xfrm>
              <a:off x="743760" y="3521160"/>
              <a:ext cx="741960" cy="1684080"/>
              <a:chOff x="743760" y="3521160"/>
              <a:chExt cx="741960" cy="1684080"/>
            </a:xfrm>
          </p:grpSpPr>
          <p:sp>
            <p:nvSpPr>
              <p:cNvPr id="424" name="Google Shape;160;p8"/>
              <p:cNvSpPr/>
              <p:nvPr/>
            </p:nvSpPr>
            <p:spPr>
              <a:xfrm>
                <a:off x="743760" y="3521160"/>
                <a:ext cx="741960" cy="168408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425" name="Google Shape;161;p8"/>
              <p:cNvSpPr/>
              <p:nvPr/>
            </p:nvSpPr>
            <p:spPr>
              <a:xfrm>
                <a:off x="939240" y="3979080"/>
                <a:ext cx="351000" cy="122616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426" name="Google Shape;162;p8"/>
            <p:cNvGrpSpPr/>
            <p:nvPr/>
          </p:nvGrpSpPr>
          <p:grpSpPr>
            <a:xfrm>
              <a:off x="-109080" y="4202280"/>
              <a:ext cx="1009800" cy="1002960"/>
              <a:chOff x="-109080" y="4202280"/>
              <a:chExt cx="1009800" cy="1002960"/>
            </a:xfrm>
          </p:grpSpPr>
          <p:sp>
            <p:nvSpPr>
              <p:cNvPr id="427" name="Google Shape;163;p8"/>
              <p:cNvSpPr/>
              <p:nvPr/>
            </p:nvSpPr>
            <p:spPr>
              <a:xfrm>
                <a:off x="-109080" y="4401720"/>
                <a:ext cx="792000" cy="80352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28" name="Google Shape;164;p8"/>
              <p:cNvSpPr/>
              <p:nvPr/>
            </p:nvSpPr>
            <p:spPr>
              <a:xfrm>
                <a:off x="226080" y="4668480"/>
                <a:ext cx="345600" cy="53676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429" name="Google Shape;165;p8"/>
              <p:cNvSpPr/>
              <p:nvPr/>
            </p:nvSpPr>
            <p:spPr>
              <a:xfrm>
                <a:off x="465840" y="4202280"/>
                <a:ext cx="434880" cy="100296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30" name="Google Shape;166;p8"/>
              <p:cNvSpPr/>
              <p:nvPr/>
            </p:nvSpPr>
            <p:spPr>
              <a:xfrm>
                <a:off x="694440" y="4502160"/>
                <a:ext cx="102960" cy="70308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431" name="Google Shape;167;p8"/>
            <p:cNvGrpSpPr/>
            <p:nvPr/>
          </p:nvGrpSpPr>
          <p:grpSpPr>
            <a:xfrm>
              <a:off x="1654560" y="4202280"/>
              <a:ext cx="1009800" cy="1003320"/>
              <a:chOff x="1654560" y="4202280"/>
              <a:chExt cx="1009800" cy="1003320"/>
            </a:xfrm>
          </p:grpSpPr>
          <p:sp>
            <p:nvSpPr>
              <p:cNvPr id="432" name="Google Shape;168;p8"/>
              <p:cNvSpPr/>
              <p:nvPr/>
            </p:nvSpPr>
            <p:spPr>
              <a:xfrm>
                <a:off x="1872360" y="4401720"/>
                <a:ext cx="792000" cy="80352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433" name="Google Shape;169;p8"/>
              <p:cNvSpPr/>
              <p:nvPr/>
            </p:nvSpPr>
            <p:spPr>
              <a:xfrm>
                <a:off x="1983240" y="4668480"/>
                <a:ext cx="345600" cy="53676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434" name="Google Shape;170;p8"/>
              <p:cNvSpPr/>
              <p:nvPr/>
            </p:nvSpPr>
            <p:spPr>
              <a:xfrm>
                <a:off x="1654560" y="4202280"/>
                <a:ext cx="434880" cy="100296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435" name="Google Shape;171;p8"/>
              <p:cNvSpPr/>
              <p:nvPr/>
            </p:nvSpPr>
            <p:spPr>
              <a:xfrm>
                <a:off x="1758240" y="4502520"/>
                <a:ext cx="102600" cy="70308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436" name="Google Shape;172;p8"/>
            <p:cNvGrpSpPr/>
            <p:nvPr/>
          </p:nvGrpSpPr>
          <p:grpSpPr>
            <a:xfrm>
              <a:off x="1307160" y="4921920"/>
              <a:ext cx="285120" cy="283680"/>
              <a:chOff x="1307160" y="4921920"/>
              <a:chExt cx="285120" cy="283680"/>
            </a:xfrm>
          </p:grpSpPr>
          <p:sp>
            <p:nvSpPr>
              <p:cNvPr id="437" name="Google Shape;173;p8"/>
              <p:cNvSpPr/>
              <p:nvPr/>
            </p:nvSpPr>
            <p:spPr>
              <a:xfrm>
                <a:off x="1307160" y="4978440"/>
                <a:ext cx="219240" cy="22716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38" name="Google Shape;174;p8"/>
              <p:cNvSpPr/>
              <p:nvPr/>
            </p:nvSpPr>
            <p:spPr>
              <a:xfrm>
                <a:off x="1469880" y="4921920"/>
                <a:ext cx="122400" cy="28332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sp>
        <p:nvSpPr>
          <p:cNvPr id="4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44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pic>
        <p:nvPicPr>
          <p:cNvPr id="51" name="Image 50">
            <a:extLst>
              <a:ext uri="{FF2B5EF4-FFF2-40B4-BE49-F238E27FC236}">
                <a16:creationId xmlns:a16="http://schemas.microsoft.com/office/drawing/2014/main" id="{E328B35D-AF41-4A7F-952E-C008BC18FE34}"/>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EEEEEE"/>
            </a:gs>
          </a:gsLst>
          <a:path path="circle">
            <a:fillToRect l="50000" t="50000" r="50000" b="50000"/>
          </a:path>
        </a:gradFill>
        <a:effectLst/>
      </p:bgPr>
    </p:bg>
    <p:spTree>
      <p:nvGrpSpPr>
        <p:cNvPr id="1" name=""/>
        <p:cNvGrpSpPr/>
        <p:nvPr/>
      </p:nvGrpSpPr>
      <p:grpSpPr>
        <a:xfrm>
          <a:off x="0" y="0"/>
          <a:ext cx="0" cy="0"/>
          <a:chOff x="0" y="0"/>
          <a:chExt cx="0" cy="0"/>
        </a:xfrm>
      </p:grpSpPr>
      <p:sp>
        <p:nvSpPr>
          <p:cNvPr id="477" name="Google Shape;307;p14"/>
          <p:cNvSpPr/>
          <p:nvPr/>
        </p:nvSpPr>
        <p:spPr>
          <a:xfrm rot="10800000">
            <a:off x="-1729080" y="-2608560"/>
            <a:ext cx="7016040" cy="8209080"/>
          </a:xfrm>
          <a:custGeom>
            <a:avLst/>
            <a:gdLst/>
            <a:ahLst/>
            <a:cxnLst/>
            <a:rect l="l" t="t" r="r" b="b"/>
            <a:pathLst>
              <a:path w="96933" h="113414">
                <a:moveTo>
                  <a:pt x="39757" y="15929"/>
                </a:moveTo>
                <a:cubicBezTo>
                  <a:pt x="41119" y="20573"/>
                  <a:pt x="40469" y="26136"/>
                  <a:pt x="36897" y="29402"/>
                </a:cubicBezTo>
                <a:cubicBezTo>
                  <a:pt x="33056" y="32912"/>
                  <a:pt x="27241" y="32818"/>
                  <a:pt x="22344" y="34577"/>
                </a:cubicBezTo>
                <a:cubicBezTo>
                  <a:pt x="14529" y="37386"/>
                  <a:pt x="9067" y="45698"/>
                  <a:pt x="9592" y="53987"/>
                </a:cubicBezTo>
                <a:cubicBezTo>
                  <a:pt x="9980" y="60109"/>
                  <a:pt x="13212" y="65629"/>
                  <a:pt x="15232" y="71422"/>
                </a:cubicBezTo>
                <a:cubicBezTo>
                  <a:pt x="17252" y="77215"/>
                  <a:pt x="17803" y="84359"/>
                  <a:pt x="13610" y="88836"/>
                </a:cubicBezTo>
                <a:cubicBezTo>
                  <a:pt x="9977" y="92718"/>
                  <a:pt x="3433" y="93850"/>
                  <a:pt x="1476" y="98792"/>
                </a:cubicBezTo>
                <a:cubicBezTo>
                  <a:pt x="0" y="102521"/>
                  <a:pt x="2081" y="106921"/>
                  <a:pt x="5326" y="109277"/>
                </a:cubicBezTo>
                <a:cubicBezTo>
                  <a:pt x="8571" y="111633"/>
                  <a:pt x="12692" y="112373"/>
                  <a:pt x="16675" y="112820"/>
                </a:cubicBezTo>
                <a:cubicBezTo>
                  <a:pt x="21954" y="113414"/>
                  <a:pt x="28001" y="113337"/>
                  <a:pt x="31664" y="109490"/>
                </a:cubicBezTo>
                <a:cubicBezTo>
                  <a:pt x="35935" y="105006"/>
                  <a:pt x="35381" y="96903"/>
                  <a:pt x="40563" y="93512"/>
                </a:cubicBezTo>
                <a:cubicBezTo>
                  <a:pt x="46509" y="89620"/>
                  <a:pt x="54337" y="95216"/>
                  <a:pt x="61375" y="94237"/>
                </a:cubicBezTo>
                <a:cubicBezTo>
                  <a:pt x="65445" y="93671"/>
                  <a:pt x="68949" y="90846"/>
                  <a:pt x="71156" y="87380"/>
                </a:cubicBezTo>
                <a:cubicBezTo>
                  <a:pt x="73362" y="83913"/>
                  <a:pt x="74429" y="79846"/>
                  <a:pt x="75160" y="75803"/>
                </a:cubicBezTo>
                <a:cubicBezTo>
                  <a:pt x="75890" y="71759"/>
                  <a:pt x="76790" y="66987"/>
                  <a:pt x="80523" y="65264"/>
                </a:cubicBezTo>
                <a:cubicBezTo>
                  <a:pt x="83639" y="63827"/>
                  <a:pt x="87426" y="65254"/>
                  <a:pt x="90676" y="64151"/>
                </a:cubicBezTo>
                <a:cubicBezTo>
                  <a:pt x="93351" y="63243"/>
                  <a:pt x="95223" y="60719"/>
                  <a:pt x="96078" y="58026"/>
                </a:cubicBezTo>
                <a:cubicBezTo>
                  <a:pt x="96932" y="55333"/>
                  <a:pt x="96926" y="52455"/>
                  <a:pt x="96912" y="49630"/>
                </a:cubicBezTo>
                <a:lnTo>
                  <a:pt x="96773" y="20300"/>
                </a:lnTo>
                <a:cubicBezTo>
                  <a:pt x="96750" y="15391"/>
                  <a:pt x="96536" y="9977"/>
                  <a:pt x="93182" y="6392"/>
                </a:cubicBezTo>
                <a:cubicBezTo>
                  <a:pt x="89922" y="2905"/>
                  <a:pt x="84710" y="2255"/>
                  <a:pt x="79948" y="1917"/>
                </a:cubicBezTo>
                <a:cubicBezTo>
                  <a:pt x="68514" y="1106"/>
                  <a:pt x="57047" y="877"/>
                  <a:pt x="45591" y="1232"/>
                </a:cubicBezTo>
                <a:cubicBezTo>
                  <a:pt x="42331" y="1333"/>
                  <a:pt x="34919" y="0"/>
                  <a:pt x="34299" y="4372"/>
                </a:cubicBezTo>
                <a:cubicBezTo>
                  <a:pt x="33829" y="7701"/>
                  <a:pt x="38783" y="12600"/>
                  <a:pt x="39757" y="15929"/>
                </a:cubicBezTo>
                <a:close/>
              </a:path>
            </a:pathLst>
          </a:custGeom>
          <a:gradFill rotWithShape="0">
            <a:gsLst>
              <a:gs pos="0">
                <a:srgbClr val="2D2183"/>
              </a:gs>
              <a:gs pos="100000">
                <a:srgbClr val="224CE6"/>
              </a:gs>
            </a:gsLst>
            <a:lin ang="16200000"/>
          </a:gradFill>
          <a:ln w="0">
            <a:noFill/>
          </a:ln>
        </p:spPr>
        <p:style>
          <a:lnRef idx="0">
            <a:scrgbClr r="0" g="0" b="0"/>
          </a:lnRef>
          <a:fillRef idx="0">
            <a:scrgbClr r="0" g="0" b="0"/>
          </a:fillRef>
          <a:effectRef idx="0">
            <a:scrgbClr r="0" g="0" b="0"/>
          </a:effectRef>
          <a:fontRef idx="minor"/>
        </p:style>
      </p:sp>
      <p:grpSp>
        <p:nvGrpSpPr>
          <p:cNvPr id="478" name="Google Shape;308;p14"/>
          <p:cNvGrpSpPr/>
          <p:nvPr/>
        </p:nvGrpSpPr>
        <p:grpSpPr>
          <a:xfrm>
            <a:off x="452880" y="3521160"/>
            <a:ext cx="3116160" cy="1684440"/>
            <a:chOff x="452880" y="3521160"/>
            <a:chExt cx="3116160" cy="1684440"/>
          </a:xfrm>
        </p:grpSpPr>
        <p:sp>
          <p:nvSpPr>
            <p:cNvPr id="479" name="Google Shape;309;p14"/>
            <p:cNvSpPr/>
            <p:nvPr/>
          </p:nvSpPr>
          <p:spPr>
            <a:xfrm>
              <a:off x="2342520" y="4977000"/>
              <a:ext cx="10440" cy="2340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480" name="Google Shape;310;p14"/>
            <p:cNvGrpSpPr/>
            <p:nvPr/>
          </p:nvGrpSpPr>
          <p:grpSpPr>
            <a:xfrm>
              <a:off x="2827080" y="3521160"/>
              <a:ext cx="741960" cy="1684080"/>
              <a:chOff x="2827080" y="3521160"/>
              <a:chExt cx="741960" cy="1684080"/>
            </a:xfrm>
          </p:grpSpPr>
          <p:sp>
            <p:nvSpPr>
              <p:cNvPr id="481" name="Google Shape;311;p14"/>
              <p:cNvSpPr/>
              <p:nvPr/>
            </p:nvSpPr>
            <p:spPr>
              <a:xfrm>
                <a:off x="2827080" y="3521160"/>
                <a:ext cx="741960" cy="168408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482" name="Google Shape;312;p14"/>
              <p:cNvSpPr/>
              <p:nvPr/>
            </p:nvSpPr>
            <p:spPr>
              <a:xfrm>
                <a:off x="3022560" y="3979080"/>
                <a:ext cx="351000" cy="122616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483" name="Google Shape;313;p14"/>
            <p:cNvGrpSpPr/>
            <p:nvPr/>
          </p:nvGrpSpPr>
          <p:grpSpPr>
            <a:xfrm>
              <a:off x="1305720" y="3521160"/>
              <a:ext cx="741960" cy="1684080"/>
              <a:chOff x="1305720" y="3521160"/>
              <a:chExt cx="741960" cy="1684080"/>
            </a:xfrm>
          </p:grpSpPr>
          <p:sp>
            <p:nvSpPr>
              <p:cNvPr id="484" name="Google Shape;314;p14"/>
              <p:cNvSpPr/>
              <p:nvPr/>
            </p:nvSpPr>
            <p:spPr>
              <a:xfrm>
                <a:off x="1305720" y="3521160"/>
                <a:ext cx="741960" cy="168408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485" name="Google Shape;315;p14"/>
              <p:cNvSpPr/>
              <p:nvPr/>
            </p:nvSpPr>
            <p:spPr>
              <a:xfrm>
                <a:off x="1501200" y="3979080"/>
                <a:ext cx="351000" cy="122616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486" name="Google Shape;316;p14"/>
            <p:cNvGrpSpPr/>
            <p:nvPr/>
          </p:nvGrpSpPr>
          <p:grpSpPr>
            <a:xfrm>
              <a:off x="452880" y="4202280"/>
              <a:ext cx="1009800" cy="1002960"/>
              <a:chOff x="452880" y="4202280"/>
              <a:chExt cx="1009800" cy="1002960"/>
            </a:xfrm>
          </p:grpSpPr>
          <p:sp>
            <p:nvSpPr>
              <p:cNvPr id="487" name="Google Shape;317;p14"/>
              <p:cNvSpPr/>
              <p:nvPr/>
            </p:nvSpPr>
            <p:spPr>
              <a:xfrm>
                <a:off x="452880" y="4401720"/>
                <a:ext cx="792000" cy="80352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88" name="Google Shape;318;p14"/>
              <p:cNvSpPr/>
              <p:nvPr/>
            </p:nvSpPr>
            <p:spPr>
              <a:xfrm>
                <a:off x="788040" y="4668480"/>
                <a:ext cx="345600" cy="53676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489" name="Google Shape;319;p14"/>
              <p:cNvSpPr/>
              <p:nvPr/>
            </p:nvSpPr>
            <p:spPr>
              <a:xfrm>
                <a:off x="1027800" y="4202280"/>
                <a:ext cx="434880" cy="100296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90" name="Google Shape;320;p14"/>
              <p:cNvSpPr/>
              <p:nvPr/>
            </p:nvSpPr>
            <p:spPr>
              <a:xfrm>
                <a:off x="1256400" y="4502160"/>
                <a:ext cx="102960" cy="70308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491" name="Google Shape;321;p14"/>
            <p:cNvGrpSpPr/>
            <p:nvPr/>
          </p:nvGrpSpPr>
          <p:grpSpPr>
            <a:xfrm>
              <a:off x="2216520" y="4202280"/>
              <a:ext cx="1009800" cy="1003320"/>
              <a:chOff x="2216520" y="4202280"/>
              <a:chExt cx="1009800" cy="1003320"/>
            </a:xfrm>
          </p:grpSpPr>
          <p:sp>
            <p:nvSpPr>
              <p:cNvPr id="492" name="Google Shape;322;p14"/>
              <p:cNvSpPr/>
              <p:nvPr/>
            </p:nvSpPr>
            <p:spPr>
              <a:xfrm>
                <a:off x="2434320" y="4401720"/>
                <a:ext cx="792000" cy="80352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493" name="Google Shape;323;p14"/>
              <p:cNvSpPr/>
              <p:nvPr/>
            </p:nvSpPr>
            <p:spPr>
              <a:xfrm>
                <a:off x="2545200" y="4668480"/>
                <a:ext cx="345600" cy="53676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494" name="Google Shape;324;p14"/>
              <p:cNvSpPr/>
              <p:nvPr/>
            </p:nvSpPr>
            <p:spPr>
              <a:xfrm>
                <a:off x="2216520" y="4202280"/>
                <a:ext cx="434880" cy="100296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495" name="Google Shape;325;p14"/>
              <p:cNvSpPr/>
              <p:nvPr/>
            </p:nvSpPr>
            <p:spPr>
              <a:xfrm>
                <a:off x="2320200" y="4502520"/>
                <a:ext cx="102600" cy="70308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496" name="Google Shape;326;p14"/>
            <p:cNvGrpSpPr/>
            <p:nvPr/>
          </p:nvGrpSpPr>
          <p:grpSpPr>
            <a:xfrm>
              <a:off x="1869120" y="4921920"/>
              <a:ext cx="285120" cy="283680"/>
              <a:chOff x="1869120" y="4921920"/>
              <a:chExt cx="285120" cy="283680"/>
            </a:xfrm>
          </p:grpSpPr>
          <p:sp>
            <p:nvSpPr>
              <p:cNvPr id="497" name="Google Shape;327;p14"/>
              <p:cNvSpPr/>
              <p:nvPr/>
            </p:nvSpPr>
            <p:spPr>
              <a:xfrm>
                <a:off x="1869120" y="4978440"/>
                <a:ext cx="219240" cy="22716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98" name="Google Shape;328;p14"/>
              <p:cNvSpPr/>
              <p:nvPr/>
            </p:nvSpPr>
            <p:spPr>
              <a:xfrm>
                <a:off x="2031840" y="4921920"/>
                <a:ext cx="122400" cy="28332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sp>
        <p:nvSpPr>
          <p:cNvPr id="4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fr-FR" sz="4400" b="0" strike="noStrike" spc="-1">
                <a:latin typeface="Arial"/>
              </a:rPr>
              <a:t>Cliquez pour éditer le format du texte-titre</a:t>
            </a:r>
          </a:p>
        </p:txBody>
      </p:sp>
      <p:sp>
        <p:nvSpPr>
          <p:cNvPr id="50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6000"/>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pic>
        <p:nvPicPr>
          <p:cNvPr id="26" name="Image 25">
            <a:extLst>
              <a:ext uri="{FF2B5EF4-FFF2-40B4-BE49-F238E27FC236}">
                <a16:creationId xmlns:a16="http://schemas.microsoft.com/office/drawing/2014/main" id="{A8032CFA-7BFD-4773-9FEF-14BD159E15B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209" y="44282"/>
            <a:ext cx="1438781" cy="573074"/>
          </a:xfrm>
          <a:prstGeom prst="rect">
            <a:avLst/>
          </a:prstGeom>
        </p:spPr>
      </p:pic>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7.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7.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7.xml"/></Relationships>
</file>

<file path=ppt/slides/_rels/slide1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7.xml"/><Relationship Id="rId5" Type="http://schemas.microsoft.com/office/2007/relationships/hdphoto" Target="../media/hdphoto1.wdp"/><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png"/><Relationship Id="rId1" Type="http://schemas.openxmlformats.org/officeDocument/2006/relationships/slideLayout" Target="../slideLayouts/slideLayout3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1.png"/><Relationship Id="rId9" Type="http://schemas.openxmlformats.org/officeDocument/2006/relationships/image" Target="../media/image570.png"/></Relationships>
</file>

<file path=ppt/slides/_rels/slide1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7.xml"/><Relationship Id="rId6" Type="http://schemas.openxmlformats.org/officeDocument/2006/relationships/image" Target="../media/image64.png"/><Relationship Id="rId5" Type="http://schemas.openxmlformats.org/officeDocument/2006/relationships/image" Target="../media/image590.png"/></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 Id="rId6" Type="http://schemas.openxmlformats.org/officeDocument/2006/relationships/image" Target="../media/image76.png"/><Relationship Id="rId5" Type="http://schemas.openxmlformats.org/officeDocument/2006/relationships/image" Target="../media/image610.png"/><Relationship Id="rId4" Type="http://schemas.openxmlformats.org/officeDocument/2006/relationships/image" Target="../media/image58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7.xml"/><Relationship Id="rId6" Type="http://schemas.openxmlformats.org/officeDocument/2006/relationships/image" Target="../media/image77.png"/><Relationship Id="rId5" Type="http://schemas.openxmlformats.org/officeDocument/2006/relationships/image" Target="../media/image610.png"/><Relationship Id="rId4" Type="http://schemas.openxmlformats.org/officeDocument/2006/relationships/image" Target="../media/image5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7.xml"/><Relationship Id="rId6" Type="http://schemas.openxmlformats.org/officeDocument/2006/relationships/image" Target="../media/image78.png"/><Relationship Id="rId5" Type="http://schemas.openxmlformats.org/officeDocument/2006/relationships/image" Target="../media/image610.png"/><Relationship Id="rId4" Type="http://schemas.openxmlformats.org/officeDocument/2006/relationships/image" Target="../media/image58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7.xml"/><Relationship Id="rId6" Type="http://schemas.openxmlformats.org/officeDocument/2006/relationships/image" Target="../media/image79.png"/><Relationship Id="rId5" Type="http://schemas.openxmlformats.org/officeDocument/2006/relationships/image" Target="../media/image610.png"/><Relationship Id="rId4" Type="http://schemas.openxmlformats.org/officeDocument/2006/relationships/image" Target="../media/image58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7.xml"/><Relationship Id="rId6" Type="http://schemas.openxmlformats.org/officeDocument/2006/relationships/image" Target="../media/image80.png"/><Relationship Id="rId5" Type="http://schemas.openxmlformats.org/officeDocument/2006/relationships/image" Target="../media/image610.png"/><Relationship Id="rId4" Type="http://schemas.openxmlformats.org/officeDocument/2006/relationships/image" Target="../media/image58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37.xml"/><Relationship Id="rId5" Type="http://schemas.openxmlformats.org/officeDocument/2006/relationships/image" Target="../media/image6.png"/><Relationship Id="rId4" Type="http://schemas.microsoft.com/office/2007/relationships/hdphoto" Target="../media/hdphoto2.wd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780.png"/><Relationship Id="rId7" Type="http://schemas.openxmlformats.org/officeDocument/2006/relationships/image" Target="../media/image720.png"/><Relationship Id="rId12" Type="http://schemas.openxmlformats.org/officeDocument/2006/relationships/image" Target="../media/image770.png"/><Relationship Id="rId16" Type="http://schemas.openxmlformats.org/officeDocument/2006/relationships/image" Target="../media/image85.png"/><Relationship Id="rId1" Type="http://schemas.openxmlformats.org/officeDocument/2006/relationships/slideLayout" Target="../slideLayouts/slideLayout37.xml"/><Relationship Id="rId6" Type="http://schemas.openxmlformats.org/officeDocument/2006/relationships/image" Target="../media/image710.png"/><Relationship Id="rId11" Type="http://schemas.openxmlformats.org/officeDocument/2006/relationships/image" Target="../media/image760.png"/><Relationship Id="rId5" Type="http://schemas.openxmlformats.org/officeDocument/2006/relationships/image" Target="../media/image700.png"/><Relationship Id="rId15" Type="http://schemas.openxmlformats.org/officeDocument/2006/relationships/image" Target="../media/image84.png"/><Relationship Id="rId10" Type="http://schemas.openxmlformats.org/officeDocument/2006/relationships/image" Target="../media/image750.png"/><Relationship Id="rId4" Type="http://schemas.openxmlformats.org/officeDocument/2006/relationships/image" Target="../media/image690.png"/><Relationship Id="rId9" Type="http://schemas.openxmlformats.org/officeDocument/2006/relationships/image" Target="../media/image740.png"/><Relationship Id="rId14" Type="http://schemas.openxmlformats.org/officeDocument/2006/relationships/image" Target="../media/image83.png"/></Relationships>
</file>

<file path=ppt/slides/_rels/slide13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4.xml"/></Relationships>
</file>

<file path=ppt/slides/_rels/slide1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2.xml"/></Relationships>
</file>

<file path=ppt/slides/_rels/slide1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4.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7.xml"/><Relationship Id="rId5" Type="http://schemas.openxmlformats.org/officeDocument/2006/relationships/image" Target="../media/image12.jpg"/><Relationship Id="rId4" Type="http://schemas.openxmlformats.org/officeDocument/2006/relationships/image" Target="../media/image11.jpg"/></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8.xml"/></Relationships>
</file>

<file path=ppt/slides/_rels/slide1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0.xml"/></Relationships>
</file>

<file path=ppt/slides/_rels/slide1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2.xml"/></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4.xml"/></Relationships>
</file>

<file path=ppt/slides/_rels/slide1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6.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158.xml"/></Relationships>
</file>

<file path=ppt/slides/_rels/slide146.xml.rels><?xml version="1.0" encoding="UTF-8" standalone="yes"?>
<Relationships xmlns="http://schemas.openxmlformats.org/package/2006/relationships"><Relationship Id="rId3" Type="http://schemas.openxmlformats.org/officeDocument/2006/relationships/hyperlink" Target="https://www.freepik.com/free-vector/growing-landing-page_4360059.htm#&amp;position=25&amp;from_view=undefined/?utm_source=slidesgo_template&amp;utm_medium=referral-link&amp;utm_campaign=sg_resources&amp;utm_content=freepik" TargetMode="External"/><Relationship Id="rId2" Type="http://schemas.openxmlformats.org/officeDocument/2006/relationships/hyperlink" Target="https://www.freepik.com/free-vector/teamwork-concept-landing-page_4730660.htm#&amp;position=27&amp;from_view=undefined/?utm_source=slidesgo_template&amp;utm_medium=referral-link&amp;utm_campaign=sg_resources&amp;utm_content=freepik" TargetMode="External"/><Relationship Id="rId1" Type="http://schemas.openxmlformats.org/officeDocument/2006/relationships/slideLayout" Target="../slideLayouts/slideLayout54.xml"/><Relationship Id="rId6" Type="http://schemas.openxmlformats.org/officeDocument/2006/relationships/image" Target="../media/image88.png"/><Relationship Id="rId5" Type="http://schemas.openxmlformats.org/officeDocument/2006/relationships/hyperlink" Target="https://www.freepik.com/free-vector/teamwork-concept-landing-page_5155709.htm#page=2&amp;position=1&amp;from_view=undefined/?utm_source=slidesgo_template&amp;utm_medium=referral-link&amp;utm_campaign=sg_resources&amp;utm_content=freepik" TargetMode="External"/><Relationship Id="rId4" Type="http://schemas.openxmlformats.org/officeDocument/2006/relationships/hyperlink" Target="https://www.freepik.com/free-vector/landing-page-template-business_5196366.htm#&amp;position=21&amp;from_view=undefined/?utm_source=slidesgo_template&amp;utm_medium=referral-link&amp;utm_campaign=sg_resources&amp;utm_content=freepik" TargetMode="External"/></Relationships>
</file>

<file path=ppt/slides/_rels/slide147.xml.rels><?xml version="1.0" encoding="UTF-8" standalone="yes"?>
<Relationships xmlns="http://schemas.openxmlformats.org/package/2006/relationships"><Relationship Id="rId8" Type="http://schemas.openxmlformats.org/officeDocument/2006/relationships/hyperlink" Target="https://www.freepik.com/free-vector/teamwork-concept-with-people-illustration_11524474.htm#&amp;position=15&amp;from_view=undefined/?utm_source=slidesgo_template&amp;utm_medium=referral-link&amp;utm_campaign=sg_resources&amp;utm_content=freepik" TargetMode="External"/><Relationship Id="rId3" Type="http://schemas.openxmlformats.org/officeDocument/2006/relationships/hyperlink" Target="https://www.freepik.com/free-photo/front-view-colleagues-having-coffee-together_7816210.htm#&amp;position=9&amp;from_view=undefined/?utm_source=slidesgo_template&amp;utm_medium=referral-link&amp;utm_campaign=sg_resources&amp;utm_content=freepik" TargetMode="External"/><Relationship Id="rId7" Type="http://schemas.openxmlformats.org/officeDocument/2006/relationships/hyperlink" Target="https://www.freepik.com/free-vector/landing-page-template-business_5196366.htm#&amp;position=21&amp;from_view=undefined/?utm_source=slidesgo_template&amp;utm_medium=referral-link&amp;utm_campaign=sg_resources&amp;utm_content=freepik" TargetMode="External"/><Relationship Id="rId2" Type="http://schemas.openxmlformats.org/officeDocument/2006/relationships/hyperlink" Target="https://www.freepik.com/free-photo/colleagues-happy-work-together_7816220.htm#&amp;position=11&amp;from_view=undefined/?utm_source=slidesgo_template&amp;utm_medium=referral-link&amp;utm_campaign=sg_resources&amp;utm_content=freepik" TargetMode="External"/><Relationship Id="rId1" Type="http://schemas.openxmlformats.org/officeDocument/2006/relationships/slideLayout" Target="../slideLayouts/slideLayout170.xml"/><Relationship Id="rId6" Type="http://schemas.openxmlformats.org/officeDocument/2006/relationships/hyperlink" Target="https://www.freepik.com/free-photo/person-getting-ready-project-meeting_22548186.htm#&amp;position=1&amp;from_view=undefined/?utm_source=slidesgo_template&amp;utm_medium=referral-link&amp;utm_campaign=sg_resources&amp;utm_content=freepik" TargetMode="External"/><Relationship Id="rId5" Type="http://schemas.openxmlformats.org/officeDocument/2006/relationships/hyperlink" Target="https://www.freepik.com/free-photo/business-people-conference-room-medium-shot_13377839.htm#&amp;position=5&amp;from_view=undefined/?utm_source=slidesgo_template&amp;utm_medium=referral-link&amp;utm_campaign=sg_resources&amp;utm_content=freepik" TargetMode="External"/><Relationship Id="rId10" Type="http://schemas.openxmlformats.org/officeDocument/2006/relationships/image" Target="../media/image88.png"/><Relationship Id="rId4" Type="http://schemas.openxmlformats.org/officeDocument/2006/relationships/hyperlink" Target="https://www.freepik.com/free-photo/business-people-conference-room_13377831.htm#&amp;position=7&amp;from_view=undefined/?utm_source=slidesgo_template&amp;utm_medium=referral-link&amp;utm_campaign=sg_resources&amp;utm_content=freepik" TargetMode="External"/><Relationship Id="rId9" Type="http://schemas.openxmlformats.org/officeDocument/2006/relationships/hyperlink" Target="https://www.freepik.com/free-vector/teamwork-concept-with-people-illustration_11524475.htm#&amp;position=3&amp;from_view=undefined/?utm_source=slidesgo_template&amp;utm_medium=referral-link&amp;utm_campaign=sg_resources&amp;utm_content=freepik"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bit.ly/30B07Gq" TargetMode="External"/><Relationship Id="rId2" Type="http://schemas.openxmlformats.org/officeDocument/2006/relationships/hyperlink" Target="http://bit.ly/33VAFh3" TargetMode="External"/><Relationship Id="rId1" Type="http://schemas.openxmlformats.org/officeDocument/2006/relationships/slideLayout" Target="../slideLayouts/slideLayout182.xml"/><Relationship Id="rId5" Type="http://schemas.openxmlformats.org/officeDocument/2006/relationships/hyperlink" Target="file:///C:\ppt\slides\slide50.xml" TargetMode="External"/><Relationship Id="rId4" Type="http://schemas.openxmlformats.org/officeDocument/2006/relationships/hyperlink" Target="http://bit.ly/2PfT4lq"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file:///C:\ppt\slides\slide50.xml" TargetMode="External"/><Relationship Id="rId2" Type="http://schemas.openxmlformats.org/officeDocument/2006/relationships/hyperlink" Target="http://bit.ly/2PfT4lq" TargetMode="External"/><Relationship Id="rId1" Type="http://schemas.openxmlformats.org/officeDocument/2006/relationships/slideLayout" Target="../slideLayouts/slideLayout18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0.xml.rels><?xml version="1.0" encoding="UTF-8" standalone="yes"?>
<Relationships xmlns="http://schemas.openxmlformats.org/package/2006/relationships"><Relationship Id="rId2" Type="http://schemas.openxmlformats.org/officeDocument/2006/relationships/hyperlink" Target="https://fonts.google.com/specimen/Archivo" TargetMode="External"/><Relationship Id="rId1" Type="http://schemas.openxmlformats.org/officeDocument/2006/relationships/slideLayout" Target="../slideLayouts/slideLayout182.xml"/></Relationships>
</file>

<file path=ppt/slides/_rels/slide15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0.png"/><Relationship Id="rId7"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cuate?utm_source=slidesgo_template&amp;utm_medium=referral-link&amp;utm_campaign=slidesgo_final_slides&amp;utm_term=cuate&amp;utm_content=storyset" TargetMode="External"/><Relationship Id="rId2" Type="http://schemas.openxmlformats.org/officeDocument/2006/relationships/hyperlink" Target="https://storyset.com/how-it-works?utm_source=slidesgo_template&amp;utm_medium=referral-link&amp;utm_campaign=slidesgo_final_slides&amp;utm_term=how%20it%20works&amp;utm_content=storyset" TargetMode="External"/><Relationship Id="rId1" Type="http://schemas.openxmlformats.org/officeDocument/2006/relationships/slideLayout" Target="../slideLayouts/slideLayout182.xml"/><Relationship Id="rId6" Type="http://schemas.openxmlformats.org/officeDocument/2006/relationships/hyperlink" Target="https://storyset.com/bro?utm_source=slidesgo_template&amp;utm_medium=referral-link&amp;utm_campaign=slidesgo_final_slides&amp;utm_term=bro&amp;utm_content=storyset" TargetMode="External"/><Relationship Id="rId11" Type="http://schemas.openxmlformats.org/officeDocument/2006/relationships/image" Target="../media/image94.png"/><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10" Type="http://schemas.openxmlformats.org/officeDocument/2006/relationships/image" Target="../media/image93.png"/><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9" Type="http://schemas.openxmlformats.org/officeDocument/2006/relationships/image" Target="../media/image92.png"/></Relationships>
</file>

<file path=ppt/slides/_rels/slide152.xml.rels><?xml version="1.0" encoding="UTF-8" standalone="yes"?>
<Relationships xmlns="http://schemas.openxmlformats.org/package/2006/relationships"><Relationship Id="rId2" Type="http://schemas.openxmlformats.org/officeDocument/2006/relationships/hyperlink" Target="https://bit.ly/2ZjL1pd" TargetMode="External"/><Relationship Id="rId1" Type="http://schemas.openxmlformats.org/officeDocument/2006/relationships/slideLayout" Target="../slideLayouts/slideLayout18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158.xml.rels><?xml version="1.0" encoding="UTF-8" standalone="yes"?>
<Relationships xmlns="http://schemas.openxmlformats.org/package/2006/relationships"><Relationship Id="rId2" Type="http://schemas.openxmlformats.org/officeDocument/2006/relationships/hyperlink" Target="https://workspace.google.com/marketplace/app/icons_for_slides_docs/381578326502" TargetMode="External"/><Relationship Id="rId1" Type="http://schemas.openxmlformats.org/officeDocument/2006/relationships/slideLayout" Target="../slideLayouts/slideLayout18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bojankomazec.com/2020/09/how-to-install-anaconda-on-ubuntu.html" TargetMode="External"/><Relationship Id="rId7" Type="http://schemas.openxmlformats.org/officeDocument/2006/relationships/hyperlink" Target="https://www.marcosbox.org/2019/04/visual-studio-code-snap.html" TargetMode="External"/><Relationship Id="rId2" Type="http://schemas.openxmlformats.org/officeDocument/2006/relationships/image" Target="../media/image14.png"/><Relationship Id="rId1" Type="http://schemas.openxmlformats.org/officeDocument/2006/relationships/slideLayout" Target="../slideLayouts/slideLayout37.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hyperlink" Target="https://www.marcus-povey.co.uk/2015/08/20/fixing-firefox-sync-on-debian-jessie/" TargetMode="External"/><Relationship Id="rId10" Type="http://schemas.openxmlformats.org/officeDocument/2006/relationships/hyperlink" Target="https://www.callysto.ca/callysto/" TargetMode="External"/><Relationship Id="rId4" Type="http://schemas.openxmlformats.org/officeDocument/2006/relationships/image" Target="../media/image15.png"/><Relationship Id="rId9"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7.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7.xml"/><Relationship Id="rId5" Type="http://schemas.openxmlformats.org/officeDocument/2006/relationships/image" Target="../media/image35.png"/><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7.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7.xml"/><Relationship Id="rId5" Type="http://schemas.openxmlformats.org/officeDocument/2006/relationships/image" Target="../media/image46.png"/><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7.xml"/><Relationship Id="rId5" Type="http://schemas.openxmlformats.org/officeDocument/2006/relationships/image" Target="../media/image50.png"/><Relationship Id="rId4" Type="http://schemas.openxmlformats.org/officeDocument/2006/relationships/image" Target="../media/image49.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Google Shape;700;p37"/>
          <p:cNvSpPr/>
          <p:nvPr/>
        </p:nvSpPr>
        <p:spPr>
          <a:xfrm>
            <a:off x="2779200" y="3081240"/>
            <a:ext cx="3989880" cy="522720"/>
          </a:xfrm>
          <a:prstGeom prst="roundRect">
            <a:avLst>
              <a:gd name="adj" fmla="val 50000"/>
            </a:avLst>
          </a:pr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991" name="PlaceHolder 1"/>
          <p:cNvSpPr>
            <a:spLocks noGrp="1"/>
          </p:cNvSpPr>
          <p:nvPr>
            <p:ph type="title"/>
          </p:nvPr>
        </p:nvSpPr>
        <p:spPr>
          <a:xfrm>
            <a:off x="1742040" y="720000"/>
            <a:ext cx="5962680" cy="1651680"/>
          </a:xfrm>
          <a:prstGeom prst="rect">
            <a:avLst/>
          </a:prstGeom>
          <a:noFill/>
          <a:ln w="0">
            <a:noFill/>
          </a:ln>
        </p:spPr>
        <p:txBody>
          <a:bodyPr lIns="0" tIns="91440" rIns="0" bIns="91440" anchor="t">
            <a:noAutofit/>
          </a:bodyPr>
          <a:lstStyle/>
          <a:p>
            <a:pPr algn="ctr">
              <a:lnSpc>
                <a:spcPct val="100000"/>
              </a:lnSpc>
              <a:buNone/>
              <a:tabLst>
                <a:tab pos="0" algn="l"/>
              </a:tabLst>
            </a:pPr>
            <a:r>
              <a:rPr lang="fr-FR" sz="5000" b="1" strike="noStrike" spc="-1" dirty="0">
                <a:solidFill>
                  <a:srgbClr val="000000"/>
                </a:solidFill>
                <a:latin typeface="Archivo"/>
                <a:ea typeface="Archivo"/>
              </a:rPr>
              <a:t>Machine Learning</a:t>
            </a:r>
            <a:r>
              <a:rPr lang="en" sz="5000" b="1" strike="noStrike" spc="-1" dirty="0">
                <a:solidFill>
                  <a:srgbClr val="000000"/>
                </a:solidFill>
                <a:latin typeface="Archivo"/>
                <a:ea typeface="Archivo"/>
              </a:rPr>
              <a:t> </a:t>
            </a:r>
            <a:r>
              <a:rPr lang="fr-FR" sz="5000" b="1" strike="noStrike" spc="-1" dirty="0">
                <a:solidFill>
                  <a:srgbClr val="224CE6"/>
                </a:solidFill>
                <a:latin typeface="Archivo"/>
                <a:ea typeface="Archivo"/>
              </a:rPr>
              <a:t>avec Python</a:t>
            </a:r>
            <a:endParaRPr lang="fr-FR" sz="5000" b="0" strike="noStrike" spc="-1" dirty="0">
              <a:latin typeface="Arial"/>
            </a:endParaRPr>
          </a:p>
        </p:txBody>
      </p:sp>
      <p:sp>
        <p:nvSpPr>
          <p:cNvPr id="992" name="PlaceHolder 2"/>
          <p:cNvSpPr>
            <a:spLocks noGrp="1"/>
          </p:cNvSpPr>
          <p:nvPr>
            <p:ph type="subTitle"/>
          </p:nvPr>
        </p:nvSpPr>
        <p:spPr>
          <a:xfrm>
            <a:off x="2845080" y="3008880"/>
            <a:ext cx="3857760" cy="432000"/>
          </a:xfrm>
          <a:prstGeom prst="rect">
            <a:avLst/>
          </a:prstGeom>
          <a:noFill/>
          <a:ln w="0">
            <a:noFill/>
          </a:ln>
        </p:spPr>
        <p:txBody>
          <a:bodyPr lIns="0" tIns="91440" rIns="0" bIns="91440" anchor="t">
            <a:noAutofit/>
          </a:bodyPr>
          <a:lstStyle/>
          <a:p>
            <a:pPr algn="ctr">
              <a:lnSpc>
                <a:spcPct val="100000"/>
              </a:lnSpc>
              <a:buNone/>
              <a:tabLst>
                <a:tab pos="0" algn="l"/>
              </a:tabLst>
            </a:pPr>
            <a:r>
              <a:rPr lang="fr-FR" sz="1600" spc="-1" dirty="0">
                <a:solidFill>
                  <a:srgbClr val="FFFFFF"/>
                </a:solidFill>
                <a:latin typeface="Archivo"/>
              </a:rPr>
              <a:t>Joyce MBIGUIDI </a:t>
            </a:r>
            <a:r>
              <a:rPr lang="fr-FR" sz="1600" spc="-1" dirty="0">
                <a:solidFill>
                  <a:srgbClr val="FFFFFF"/>
                </a:solidFill>
                <a:latin typeface="Calibri" panose="020F0502020204030204" pitchFamily="34" charset="0"/>
                <a:cs typeface="Calibri" panose="020F0502020204030204" pitchFamily="34" charset="0"/>
              </a:rPr>
              <a:t>• </a:t>
            </a:r>
            <a:r>
              <a:rPr lang="fr-FR" sz="1600" b="1" spc="-1" dirty="0">
                <a:solidFill>
                  <a:srgbClr val="FFFFFF"/>
                </a:solidFill>
                <a:latin typeface="Archivo"/>
              </a:rPr>
              <a:t>Data </a:t>
            </a:r>
            <a:r>
              <a:rPr lang="fr-FR" sz="1600" b="1" spc="-1" dirty="0" err="1">
                <a:solidFill>
                  <a:srgbClr val="FFFFFF"/>
                </a:solidFill>
                <a:latin typeface="Archivo"/>
              </a:rPr>
              <a:t>Scientist</a:t>
            </a:r>
            <a:endParaRPr lang="fr-FR" sz="1600" b="1"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PlaceHolder 6"/>
          <p:cNvSpPr>
            <a:spLocks noGrp="1"/>
          </p:cNvSpPr>
          <p:nvPr>
            <p:ph type="title"/>
          </p:nvPr>
        </p:nvSpPr>
        <p:spPr>
          <a:xfrm>
            <a:off x="4840200" y="3405960"/>
            <a:ext cx="950400" cy="649440"/>
          </a:xfrm>
          <a:prstGeom prst="rect">
            <a:avLst/>
          </a:prstGeom>
          <a:noFill/>
          <a:ln w="0">
            <a:noFill/>
          </a:ln>
        </p:spPr>
        <p:txBody>
          <a:bodyPr lIns="90000" tIns="91440" rIns="90000" bIns="91440" anchor="b">
            <a:noAutofit/>
          </a:bodyPr>
          <a:lstStyle/>
          <a:p>
            <a:pPr algn="ctr">
              <a:lnSpc>
                <a:spcPct val="100000"/>
              </a:lnSpc>
              <a:buNone/>
              <a:tabLst>
                <a:tab pos="0" algn="l"/>
              </a:tabLst>
            </a:pPr>
            <a:r>
              <a:rPr lang="en" sz="3500" b="1" strike="noStrike" spc="-1">
                <a:solidFill>
                  <a:srgbClr val="FFFFFF"/>
                </a:solidFill>
                <a:latin typeface="Archivo"/>
                <a:ea typeface="Archivo"/>
              </a:rPr>
              <a:t>0</a:t>
            </a:r>
            <a:endParaRPr lang="fr-FR" sz="3500" b="0" strike="noStrike" spc="-1">
              <a:latin typeface="Arial"/>
            </a:endParaRPr>
          </a:p>
        </p:txBody>
      </p:sp>
      <p:sp>
        <p:nvSpPr>
          <p:cNvPr id="1031" name="PlaceHolder 8"/>
          <p:cNvSpPr>
            <a:spLocks noGrp="1"/>
          </p:cNvSpPr>
          <p:nvPr>
            <p:ph type="title"/>
          </p:nvPr>
        </p:nvSpPr>
        <p:spPr>
          <a:xfrm>
            <a:off x="713160" y="444960"/>
            <a:ext cx="7716600" cy="571680"/>
          </a:xfrm>
          <a:prstGeom prst="rect">
            <a:avLst/>
          </a:prstGeom>
          <a:noFill/>
          <a:ln w="0">
            <a:noFill/>
          </a:ln>
        </p:spPr>
        <p:txBody>
          <a:bodyPr lIns="0" tIns="0" rIns="0" bIns="0" anchor="b">
            <a:noAutofit/>
          </a:bodyPr>
          <a:lstStyle/>
          <a:p>
            <a:r>
              <a:rPr lang="fr-FR" sz="2100" b="1" dirty="0">
                <a:solidFill>
                  <a:schemeClr val="accent1"/>
                </a:solidFill>
              </a:rPr>
              <a:t>Introduction</a:t>
            </a:r>
          </a:p>
        </p:txBody>
      </p:sp>
      <p:sp>
        <p:nvSpPr>
          <p:cNvPr id="8" name="Content Placeholder 15">
            <a:extLst>
              <a:ext uri="{FF2B5EF4-FFF2-40B4-BE49-F238E27FC236}">
                <a16:creationId xmlns:a16="http://schemas.microsoft.com/office/drawing/2014/main" id="{8F5B86B8-7EA6-408B-A880-E22E14B3422E}"/>
              </a:ext>
            </a:extLst>
          </p:cNvPr>
          <p:cNvSpPr txBox="1">
            <a:spLocks/>
          </p:cNvSpPr>
          <p:nvPr/>
        </p:nvSpPr>
        <p:spPr>
          <a:xfrm>
            <a:off x="573742" y="1189840"/>
            <a:ext cx="7770916" cy="24435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
                <a:schemeClr val="accent2"/>
              </a:buClr>
            </a:pPr>
            <a:r>
              <a:rPr lang="fr-FR" sz="1800" dirty="0"/>
              <a:t>Le Machine Learning est un domaine scientifique qui mobilise des algorithmes d’apprentissage automatique pour découvrir des « patterns  » dans de petits ou grands ensembles de données.</a:t>
            </a:r>
          </a:p>
          <a:p>
            <a:pPr algn="just">
              <a:lnSpc>
                <a:spcPct val="100000"/>
              </a:lnSpc>
              <a:buClr>
                <a:schemeClr val="accent2"/>
              </a:buClr>
            </a:pPr>
            <a:r>
              <a:rPr lang="fr-FR" sz="1800" dirty="0"/>
              <a:t>Les algorithmes apprennent de façon autonomes à réaliser les tâches qu’on leur demande.</a:t>
            </a:r>
          </a:p>
          <a:p>
            <a:pPr algn="just">
              <a:lnSpc>
                <a:spcPct val="100000"/>
              </a:lnSpc>
              <a:buClr>
                <a:schemeClr val="accent2"/>
              </a:buClr>
            </a:pPr>
            <a:r>
              <a:rPr lang="fr-FR" sz="1800" dirty="0"/>
              <a:t>Pour être autonomes, certains algorithmes ont besoin d’être entrainés à partir d’un ensemble de données labélisées.</a:t>
            </a:r>
          </a:p>
        </p:txBody>
      </p:sp>
      <p:pic>
        <p:nvPicPr>
          <p:cNvPr id="9" name="Image 8">
            <a:extLst>
              <a:ext uri="{FF2B5EF4-FFF2-40B4-BE49-F238E27FC236}">
                <a16:creationId xmlns:a16="http://schemas.microsoft.com/office/drawing/2014/main" id="{5B12E743-8AB2-4BC5-91B0-55733C92D00E}"/>
              </a:ext>
            </a:extLst>
          </p:cNvPr>
          <p:cNvPicPr>
            <a:picLocks noChangeAspect="1"/>
          </p:cNvPicPr>
          <p:nvPr/>
        </p:nvPicPr>
        <p:blipFill>
          <a:blip r:embed="rId2">
            <a:duotone>
              <a:prstClr val="black"/>
              <a:srgbClr val="014067">
                <a:tint val="45000"/>
                <a:satMod val="400000"/>
              </a:srgbClr>
            </a:duotone>
          </a:blip>
          <a:stretch>
            <a:fillRect/>
          </a:stretch>
        </p:blipFill>
        <p:spPr>
          <a:xfrm>
            <a:off x="2895270" y="3513884"/>
            <a:ext cx="2817061" cy="1584332"/>
          </a:xfrm>
          <a:prstGeom prst="rect">
            <a:avLst/>
          </a:prstGeom>
        </p:spPr>
      </p:pic>
    </p:spTree>
    <p:extLst>
      <p:ext uri="{BB962C8B-B14F-4D97-AF65-F5344CB8AC3E}">
        <p14:creationId xmlns:p14="http://schemas.microsoft.com/office/powerpoint/2010/main" val="11002846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a:xfrm>
            <a:off x="8360229" y="4695704"/>
            <a:ext cx="555170" cy="273844"/>
          </a:xfrm>
        </p:spPr>
        <p:txBody>
          <a:bodyPr/>
          <a:lstStyle>
            <a:lvl1pPr algn="r">
              <a:defRPr sz="900">
                <a:solidFill>
                  <a:schemeClr val="tx1">
                    <a:lumMod val="50000"/>
                    <a:lumOff val="50000"/>
                  </a:schemeClr>
                </a:solidFill>
              </a:defRPr>
            </a:lvl1pPr>
          </a:lstStyle>
          <a:p>
            <a:fld id="{8699F50C-BE38-4BD0-BA84-9B090E1F2B9B}" type="slidenum">
              <a:rPr lang="fr-FR" smtClean="0"/>
              <a:pPr/>
              <a:t>100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exemple 1</a:t>
            </a:r>
          </a:p>
        </p:txBody>
      </p:sp>
      <p:sp>
        <p:nvSpPr>
          <p:cNvPr id="9" name="Title 13">
            <a:extLst>
              <a:ext uri="{FF2B5EF4-FFF2-40B4-BE49-F238E27FC236}">
                <a16:creationId xmlns:a16="http://schemas.microsoft.com/office/drawing/2014/main" id="{8AFD2C6B-7289-4071-A83A-67B25B4BAC0D}"/>
              </a:ext>
            </a:extLst>
          </p:cNvPr>
          <p:cNvSpPr txBox="1">
            <a:spLocks/>
          </p:cNvSpPr>
          <p:nvPr/>
        </p:nvSpPr>
        <p:spPr>
          <a:xfrm>
            <a:off x="389008" y="1127098"/>
            <a:ext cx="6249917" cy="260348"/>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Un tennisman se demande s’il peut aller jouer dehors</a:t>
            </a:r>
          </a:p>
        </p:txBody>
      </p:sp>
      <p:grpSp>
        <p:nvGrpSpPr>
          <p:cNvPr id="2" name="Groupe 1">
            <a:extLst>
              <a:ext uri="{FF2B5EF4-FFF2-40B4-BE49-F238E27FC236}">
                <a16:creationId xmlns:a16="http://schemas.microsoft.com/office/drawing/2014/main" id="{8F04FAE8-6C44-4045-9F00-093B5B5424FC}"/>
              </a:ext>
            </a:extLst>
          </p:cNvPr>
          <p:cNvGrpSpPr/>
          <p:nvPr/>
        </p:nvGrpSpPr>
        <p:grpSpPr>
          <a:xfrm>
            <a:off x="389009" y="1405847"/>
            <a:ext cx="7001541" cy="2884421"/>
            <a:chOff x="518678" y="1874462"/>
            <a:chExt cx="9335388" cy="3845895"/>
          </a:xfrm>
        </p:grpSpPr>
        <p:pic>
          <p:nvPicPr>
            <p:cNvPr id="8" name="Image 7">
              <a:extLst>
                <a:ext uri="{FF2B5EF4-FFF2-40B4-BE49-F238E27FC236}">
                  <a16:creationId xmlns:a16="http://schemas.microsoft.com/office/drawing/2014/main" id="{6F0B402E-47CD-44C6-AF68-1678213F6A8D}"/>
                </a:ext>
              </a:extLst>
            </p:cNvPr>
            <p:cNvPicPr>
              <a:picLocks noChangeAspect="1"/>
            </p:cNvPicPr>
            <p:nvPr/>
          </p:nvPicPr>
          <p:blipFill>
            <a:blip r:embed="rId2"/>
            <a:stretch>
              <a:fillRect/>
            </a:stretch>
          </p:blipFill>
          <p:spPr>
            <a:xfrm>
              <a:off x="2397578" y="2410505"/>
              <a:ext cx="5863087" cy="2735263"/>
            </a:xfrm>
            <a:prstGeom prst="rect">
              <a:avLst/>
            </a:prstGeom>
          </p:spPr>
        </p:pic>
        <p:sp>
          <p:nvSpPr>
            <p:cNvPr id="10" name="Légende à une bordure 1 5">
              <a:extLst>
                <a:ext uri="{FF2B5EF4-FFF2-40B4-BE49-F238E27FC236}">
                  <a16:creationId xmlns:a16="http://schemas.microsoft.com/office/drawing/2014/main" id="{DC58B29B-101C-44FA-B665-747723B8A02C}"/>
                </a:ext>
              </a:extLst>
            </p:cNvPr>
            <p:cNvSpPr/>
            <p:nvPr/>
          </p:nvSpPr>
          <p:spPr>
            <a:xfrm>
              <a:off x="6507616" y="1874462"/>
              <a:ext cx="3010095" cy="445555"/>
            </a:xfrm>
            <a:prstGeom prst="accentCallout1">
              <a:avLst>
                <a:gd name="adj1" fmla="val 59290"/>
                <a:gd name="adj2" fmla="val 2799"/>
                <a:gd name="adj3" fmla="val 112309"/>
                <a:gd name="adj4" fmla="val -28204"/>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err="1">
                  <a:solidFill>
                    <a:srgbClr val="014067"/>
                  </a:solidFill>
                </a:rPr>
                <a:t>Root</a:t>
              </a:r>
              <a:r>
                <a:rPr lang="fr-FR" sz="1050" b="1" dirty="0">
                  <a:solidFill>
                    <a:srgbClr val="014067"/>
                  </a:solidFill>
                </a:rPr>
                <a:t> </a:t>
              </a:r>
              <a:r>
                <a:rPr lang="fr-FR" sz="1050" b="1" dirty="0" err="1">
                  <a:solidFill>
                    <a:srgbClr val="014067"/>
                  </a:solidFill>
                </a:rPr>
                <a:t>node</a:t>
              </a:r>
              <a:r>
                <a:rPr lang="fr-FR" sz="1050" b="1" dirty="0">
                  <a:solidFill>
                    <a:srgbClr val="014067"/>
                  </a:solidFill>
                </a:rPr>
                <a:t> : </a:t>
              </a:r>
              <a:r>
                <a:rPr lang="fr-FR" sz="1050" dirty="0">
                  <a:solidFill>
                    <a:srgbClr val="014067"/>
                  </a:solidFill>
                </a:rPr>
                <a:t>racine de l’arbre. Point de départ de notre arbre de décision.</a:t>
              </a:r>
            </a:p>
          </p:txBody>
        </p:sp>
        <p:sp>
          <p:nvSpPr>
            <p:cNvPr id="11" name="Légende à une bordure 1 6">
              <a:extLst>
                <a:ext uri="{FF2B5EF4-FFF2-40B4-BE49-F238E27FC236}">
                  <a16:creationId xmlns:a16="http://schemas.microsoft.com/office/drawing/2014/main" id="{CB01E1D9-A9FB-447A-AF34-4055015CDF5A}"/>
                </a:ext>
              </a:extLst>
            </p:cNvPr>
            <p:cNvSpPr/>
            <p:nvPr/>
          </p:nvSpPr>
          <p:spPr>
            <a:xfrm>
              <a:off x="8260665" y="3172505"/>
              <a:ext cx="626613" cy="304800"/>
            </a:xfrm>
            <a:prstGeom prst="accentCallout1">
              <a:avLst>
                <a:gd name="adj1" fmla="val 59290"/>
                <a:gd name="adj2" fmla="val -6711"/>
                <a:gd name="adj3" fmla="val 132847"/>
                <a:gd name="adj4" fmla="val -13213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err="1">
                  <a:solidFill>
                    <a:srgbClr val="014067"/>
                  </a:solidFill>
                </a:rPr>
                <a:t>node</a:t>
              </a:r>
              <a:endParaRPr lang="fr-FR" sz="1050" b="1" dirty="0">
                <a:solidFill>
                  <a:srgbClr val="014067"/>
                </a:solidFill>
              </a:endParaRPr>
            </a:p>
          </p:txBody>
        </p:sp>
        <p:sp>
          <p:nvSpPr>
            <p:cNvPr id="12" name="Légende à une bordure 1 7">
              <a:extLst>
                <a:ext uri="{FF2B5EF4-FFF2-40B4-BE49-F238E27FC236}">
                  <a16:creationId xmlns:a16="http://schemas.microsoft.com/office/drawing/2014/main" id="{54F734CF-33E2-4993-86AE-915C24055063}"/>
                </a:ext>
              </a:extLst>
            </p:cNvPr>
            <p:cNvSpPr/>
            <p:nvPr/>
          </p:nvSpPr>
          <p:spPr>
            <a:xfrm>
              <a:off x="2099144" y="3473336"/>
              <a:ext cx="674672" cy="304800"/>
            </a:xfrm>
            <a:prstGeom prst="accentCallout1">
              <a:avLst>
                <a:gd name="adj1" fmla="val 61899"/>
                <a:gd name="adj2" fmla="val 84959"/>
                <a:gd name="adj3" fmla="val 15674"/>
                <a:gd name="adj4" fmla="val 192756"/>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err="1">
                  <a:solidFill>
                    <a:srgbClr val="014067"/>
                  </a:solidFill>
                </a:rPr>
                <a:t>node</a:t>
              </a:r>
              <a:endParaRPr lang="fr-FR" sz="1050" b="1" dirty="0">
                <a:solidFill>
                  <a:srgbClr val="014067"/>
                </a:solidFill>
              </a:endParaRPr>
            </a:p>
          </p:txBody>
        </p:sp>
        <p:sp>
          <p:nvSpPr>
            <p:cNvPr id="13" name="Légende à une bordure 1 8">
              <a:extLst>
                <a:ext uri="{FF2B5EF4-FFF2-40B4-BE49-F238E27FC236}">
                  <a16:creationId xmlns:a16="http://schemas.microsoft.com/office/drawing/2014/main" id="{A07BBA3C-8EBB-44E7-82BB-9917C2671F78}"/>
                </a:ext>
              </a:extLst>
            </p:cNvPr>
            <p:cNvSpPr/>
            <p:nvPr/>
          </p:nvSpPr>
          <p:spPr>
            <a:xfrm>
              <a:off x="4727959" y="5485407"/>
              <a:ext cx="2579290" cy="234950"/>
            </a:xfrm>
            <a:prstGeom prst="accentCallout1">
              <a:avLst>
                <a:gd name="adj1" fmla="val 52925"/>
                <a:gd name="adj2" fmla="val 5928"/>
                <a:gd name="adj3" fmla="val -173458"/>
                <a:gd name="adj4" fmla="val -789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err="1">
                  <a:solidFill>
                    <a:srgbClr val="014067"/>
                  </a:solidFill>
                </a:rPr>
                <a:t>Leaf</a:t>
              </a:r>
              <a:r>
                <a:rPr lang="fr-FR" sz="1050" b="1" dirty="0">
                  <a:solidFill>
                    <a:srgbClr val="014067"/>
                  </a:solidFill>
                </a:rPr>
                <a:t> </a:t>
              </a:r>
              <a:r>
                <a:rPr lang="fr-FR" sz="1050" b="1" dirty="0" err="1">
                  <a:solidFill>
                    <a:srgbClr val="014067"/>
                  </a:solidFill>
                </a:rPr>
                <a:t>node</a:t>
              </a:r>
              <a:r>
                <a:rPr lang="fr-FR" sz="1050" b="1" dirty="0">
                  <a:solidFill>
                    <a:srgbClr val="014067"/>
                  </a:solidFill>
                </a:rPr>
                <a:t> : feuille de l’arbre.</a:t>
              </a:r>
            </a:p>
          </p:txBody>
        </p:sp>
        <p:sp>
          <p:nvSpPr>
            <p:cNvPr id="15" name="Légende à une bordure 1 9">
              <a:extLst>
                <a:ext uri="{FF2B5EF4-FFF2-40B4-BE49-F238E27FC236}">
                  <a16:creationId xmlns:a16="http://schemas.microsoft.com/office/drawing/2014/main" id="{F9D7A61E-0945-4751-8D46-28083DF7CDAD}"/>
                </a:ext>
              </a:extLst>
            </p:cNvPr>
            <p:cNvSpPr/>
            <p:nvPr/>
          </p:nvSpPr>
          <p:spPr>
            <a:xfrm>
              <a:off x="6996566" y="5236255"/>
              <a:ext cx="2857500" cy="234950"/>
            </a:xfrm>
            <a:prstGeom prst="accentCallout1">
              <a:avLst>
                <a:gd name="adj1" fmla="val 45753"/>
                <a:gd name="adj2" fmla="val 9428"/>
                <a:gd name="adj3" fmla="val -98708"/>
                <a:gd name="adj4" fmla="val -24531"/>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err="1">
                  <a:solidFill>
                    <a:srgbClr val="014067"/>
                  </a:solidFill>
                </a:rPr>
                <a:t>Leaf</a:t>
              </a:r>
              <a:r>
                <a:rPr lang="fr-FR" sz="1050" b="1" dirty="0">
                  <a:solidFill>
                    <a:srgbClr val="014067"/>
                  </a:solidFill>
                </a:rPr>
                <a:t> </a:t>
              </a:r>
              <a:r>
                <a:rPr lang="fr-FR" sz="1050" b="1" dirty="0" err="1">
                  <a:solidFill>
                    <a:srgbClr val="014067"/>
                  </a:solidFill>
                </a:rPr>
                <a:t>node</a:t>
              </a:r>
              <a:r>
                <a:rPr lang="fr-FR" sz="1050" b="1" dirty="0">
                  <a:solidFill>
                    <a:srgbClr val="014067"/>
                  </a:solidFill>
                </a:rPr>
                <a:t> : feuille de l’arbre.</a:t>
              </a:r>
            </a:p>
          </p:txBody>
        </p:sp>
        <p:sp>
          <p:nvSpPr>
            <p:cNvPr id="16" name="Légende à une bordure 1 10">
              <a:extLst>
                <a:ext uri="{FF2B5EF4-FFF2-40B4-BE49-F238E27FC236}">
                  <a16:creationId xmlns:a16="http://schemas.microsoft.com/office/drawing/2014/main" id="{7B399922-B744-44F4-997C-C6088EA202C0}"/>
                </a:ext>
              </a:extLst>
            </p:cNvPr>
            <p:cNvSpPr/>
            <p:nvPr/>
          </p:nvSpPr>
          <p:spPr>
            <a:xfrm>
              <a:off x="518678" y="5236255"/>
              <a:ext cx="2356738" cy="234950"/>
            </a:xfrm>
            <a:prstGeom prst="accentCallout1">
              <a:avLst>
                <a:gd name="adj1" fmla="val 58632"/>
                <a:gd name="adj2" fmla="val 95858"/>
                <a:gd name="adj3" fmla="val -77697"/>
                <a:gd name="adj4" fmla="val 113285"/>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050" b="1" dirty="0" err="1">
                  <a:solidFill>
                    <a:srgbClr val="014067"/>
                  </a:solidFill>
                </a:rPr>
                <a:t>Leaf</a:t>
              </a:r>
              <a:r>
                <a:rPr lang="fr-FR" sz="1050" b="1" dirty="0">
                  <a:solidFill>
                    <a:srgbClr val="014067"/>
                  </a:solidFill>
                </a:rPr>
                <a:t> </a:t>
              </a:r>
              <a:r>
                <a:rPr lang="fr-FR" sz="1050" b="1" dirty="0" err="1">
                  <a:solidFill>
                    <a:srgbClr val="014067"/>
                  </a:solidFill>
                </a:rPr>
                <a:t>node</a:t>
              </a:r>
              <a:r>
                <a:rPr lang="fr-FR" sz="1050" b="1" dirty="0">
                  <a:solidFill>
                    <a:srgbClr val="014067"/>
                  </a:solidFill>
                </a:rPr>
                <a:t> : feuille de l’arbre.</a:t>
              </a:r>
            </a:p>
          </p:txBody>
        </p:sp>
      </p:grpSp>
    </p:spTree>
    <p:extLst>
      <p:ext uri="{BB962C8B-B14F-4D97-AF65-F5344CB8AC3E}">
        <p14:creationId xmlns:p14="http://schemas.microsoft.com/office/powerpoint/2010/main" val="2440664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a:xfrm>
            <a:off x="8360229" y="4695704"/>
            <a:ext cx="555170" cy="273844"/>
          </a:xfrm>
        </p:spPr>
        <p:txBody>
          <a:bodyPr/>
          <a:lstStyle>
            <a:lvl1pPr algn="r">
              <a:defRPr sz="900">
                <a:solidFill>
                  <a:schemeClr val="tx1">
                    <a:lumMod val="50000"/>
                    <a:lumOff val="50000"/>
                  </a:schemeClr>
                </a:solidFill>
              </a:defRPr>
            </a:lvl1pPr>
          </a:lstStyle>
          <a:p>
            <a:fld id="{8699F50C-BE38-4BD0-BA84-9B090E1F2B9B}" type="slidenum">
              <a:rPr lang="fr-FR" smtClean="0"/>
              <a:pPr/>
              <a:t>101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exemple 1</a:t>
            </a:r>
          </a:p>
        </p:txBody>
      </p:sp>
      <p:sp>
        <p:nvSpPr>
          <p:cNvPr id="9" name="Title 13">
            <a:extLst>
              <a:ext uri="{FF2B5EF4-FFF2-40B4-BE49-F238E27FC236}">
                <a16:creationId xmlns:a16="http://schemas.microsoft.com/office/drawing/2014/main" id="{8AFD2C6B-7289-4071-A83A-67B25B4BAC0D}"/>
              </a:ext>
            </a:extLst>
          </p:cNvPr>
          <p:cNvSpPr txBox="1">
            <a:spLocks/>
          </p:cNvSpPr>
          <p:nvPr/>
        </p:nvSpPr>
        <p:spPr>
          <a:xfrm>
            <a:off x="389008" y="1127098"/>
            <a:ext cx="6249917" cy="260348"/>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Un tennisman se demande s’il peut aller jouer dehors</a:t>
            </a:r>
          </a:p>
        </p:txBody>
      </p:sp>
      <p:grpSp>
        <p:nvGrpSpPr>
          <p:cNvPr id="17" name="Groupe 16">
            <a:extLst>
              <a:ext uri="{FF2B5EF4-FFF2-40B4-BE49-F238E27FC236}">
                <a16:creationId xmlns:a16="http://schemas.microsoft.com/office/drawing/2014/main" id="{7D1A2274-6B7D-43CC-B711-9165BE024C1C}"/>
              </a:ext>
            </a:extLst>
          </p:cNvPr>
          <p:cNvGrpSpPr/>
          <p:nvPr/>
        </p:nvGrpSpPr>
        <p:grpSpPr>
          <a:xfrm>
            <a:off x="1156831" y="1712629"/>
            <a:ext cx="6305550" cy="2221735"/>
            <a:chOff x="1892300" y="3314700"/>
            <a:chExt cx="8407400" cy="2962314"/>
          </a:xfrm>
        </p:grpSpPr>
        <p:pic>
          <p:nvPicPr>
            <p:cNvPr id="18" name="Image 17">
              <a:extLst>
                <a:ext uri="{FF2B5EF4-FFF2-40B4-BE49-F238E27FC236}">
                  <a16:creationId xmlns:a16="http://schemas.microsoft.com/office/drawing/2014/main" id="{1BB38571-18BA-42AF-91DE-1D13CD68BED7}"/>
                </a:ext>
              </a:extLst>
            </p:cNvPr>
            <p:cNvPicPr>
              <a:picLocks noChangeAspect="1"/>
            </p:cNvPicPr>
            <p:nvPr/>
          </p:nvPicPr>
          <p:blipFill>
            <a:blip r:embed="rId2"/>
            <a:stretch>
              <a:fillRect/>
            </a:stretch>
          </p:blipFill>
          <p:spPr>
            <a:xfrm>
              <a:off x="2747962" y="3441700"/>
              <a:ext cx="5863087" cy="2735263"/>
            </a:xfrm>
            <a:prstGeom prst="rect">
              <a:avLst/>
            </a:prstGeom>
          </p:spPr>
        </p:pic>
        <p:sp>
          <p:nvSpPr>
            <p:cNvPr id="19" name="Rectangle 18">
              <a:extLst>
                <a:ext uri="{FF2B5EF4-FFF2-40B4-BE49-F238E27FC236}">
                  <a16:creationId xmlns:a16="http://schemas.microsoft.com/office/drawing/2014/main" id="{C6C21A44-32F1-4765-B9F9-D52AAF832846}"/>
                </a:ext>
              </a:extLst>
            </p:cNvPr>
            <p:cNvSpPr/>
            <p:nvPr/>
          </p:nvSpPr>
          <p:spPr>
            <a:xfrm>
              <a:off x="1892300" y="3314700"/>
              <a:ext cx="8407400" cy="635000"/>
            </a:xfrm>
            <a:prstGeom prst="rect">
              <a:avLst/>
            </a:prstGeom>
            <a:noFill/>
            <a:ln w="28575">
              <a:prstDash val="dashDot"/>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350"/>
            </a:p>
          </p:txBody>
        </p:sp>
        <p:sp>
          <p:nvSpPr>
            <p:cNvPr id="20" name="Rectangle 19">
              <a:extLst>
                <a:ext uri="{FF2B5EF4-FFF2-40B4-BE49-F238E27FC236}">
                  <a16:creationId xmlns:a16="http://schemas.microsoft.com/office/drawing/2014/main" id="{51F8B305-5183-4EB1-931C-9995FE5B9B04}"/>
                </a:ext>
              </a:extLst>
            </p:cNvPr>
            <p:cNvSpPr/>
            <p:nvPr/>
          </p:nvSpPr>
          <p:spPr>
            <a:xfrm>
              <a:off x="1892300" y="4279900"/>
              <a:ext cx="8407400" cy="635000"/>
            </a:xfrm>
            <a:prstGeom prst="rect">
              <a:avLst/>
            </a:prstGeom>
            <a:noFill/>
            <a:ln w="28575">
              <a:solidFill>
                <a:srgbClr val="FF0000"/>
              </a:solidFill>
              <a:prstDash val="dashDot"/>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350"/>
            </a:p>
          </p:txBody>
        </p:sp>
        <p:sp>
          <p:nvSpPr>
            <p:cNvPr id="22" name="Rectangle 21">
              <a:extLst>
                <a:ext uri="{FF2B5EF4-FFF2-40B4-BE49-F238E27FC236}">
                  <a16:creationId xmlns:a16="http://schemas.microsoft.com/office/drawing/2014/main" id="{FF0F2A1E-A0F8-444F-92FB-AF15AB6A1FEE}"/>
                </a:ext>
              </a:extLst>
            </p:cNvPr>
            <p:cNvSpPr/>
            <p:nvPr/>
          </p:nvSpPr>
          <p:spPr>
            <a:xfrm>
              <a:off x="1892300" y="5516563"/>
              <a:ext cx="8407400" cy="635000"/>
            </a:xfrm>
            <a:prstGeom prst="rect">
              <a:avLst/>
            </a:prstGeom>
            <a:noFill/>
            <a:ln w="28575">
              <a:solidFill>
                <a:srgbClr val="00B050"/>
              </a:solidFill>
              <a:prstDash val="dashDot"/>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350">
                <a:solidFill>
                  <a:srgbClr val="00B050"/>
                </a:solidFill>
              </a:endParaRPr>
            </a:p>
          </p:txBody>
        </p:sp>
        <p:sp>
          <p:nvSpPr>
            <p:cNvPr id="23" name="ZoneTexte 22">
              <a:extLst>
                <a:ext uri="{FF2B5EF4-FFF2-40B4-BE49-F238E27FC236}">
                  <a16:creationId xmlns:a16="http://schemas.microsoft.com/office/drawing/2014/main" id="{73D85C8F-52B6-4311-BFAC-10CE1509283F}"/>
                </a:ext>
              </a:extLst>
            </p:cNvPr>
            <p:cNvSpPr txBox="1"/>
            <p:nvPr/>
          </p:nvSpPr>
          <p:spPr>
            <a:xfrm>
              <a:off x="8496300" y="3414712"/>
              <a:ext cx="1803400" cy="677108"/>
            </a:xfrm>
            <a:prstGeom prst="rect">
              <a:avLst/>
            </a:prstGeom>
            <a:noFill/>
          </p:spPr>
          <p:txBody>
            <a:bodyPr wrap="square" rtlCol="0">
              <a:spAutoFit/>
            </a:bodyPr>
            <a:lstStyle/>
            <a:p>
              <a:r>
                <a:rPr lang="fr-FR" sz="1350" dirty="0" err="1"/>
                <a:t>Depth</a:t>
              </a:r>
              <a:r>
                <a:rPr lang="fr-FR" sz="1350" dirty="0"/>
                <a:t> 0 : départ</a:t>
              </a:r>
            </a:p>
          </p:txBody>
        </p:sp>
        <p:sp>
          <p:nvSpPr>
            <p:cNvPr id="24" name="ZoneTexte 23">
              <a:extLst>
                <a:ext uri="{FF2B5EF4-FFF2-40B4-BE49-F238E27FC236}">
                  <a16:creationId xmlns:a16="http://schemas.microsoft.com/office/drawing/2014/main" id="{E7B0A59E-F113-44B6-9F7A-0484FDE3AD30}"/>
                </a:ext>
              </a:extLst>
            </p:cNvPr>
            <p:cNvSpPr txBox="1"/>
            <p:nvPr/>
          </p:nvSpPr>
          <p:spPr>
            <a:xfrm>
              <a:off x="8496300" y="4392613"/>
              <a:ext cx="1803400" cy="677108"/>
            </a:xfrm>
            <a:prstGeom prst="rect">
              <a:avLst/>
            </a:prstGeom>
            <a:noFill/>
          </p:spPr>
          <p:txBody>
            <a:bodyPr wrap="square" rtlCol="0">
              <a:spAutoFit/>
            </a:bodyPr>
            <a:lstStyle/>
            <a:p>
              <a:r>
                <a:rPr lang="fr-FR" sz="1350" dirty="0" err="1"/>
                <a:t>Depth</a:t>
              </a:r>
              <a:r>
                <a:rPr lang="fr-FR" sz="1350" dirty="0"/>
                <a:t> 1 : règle 1</a:t>
              </a:r>
            </a:p>
          </p:txBody>
        </p:sp>
        <p:sp>
          <p:nvSpPr>
            <p:cNvPr id="25" name="ZoneTexte 24">
              <a:extLst>
                <a:ext uri="{FF2B5EF4-FFF2-40B4-BE49-F238E27FC236}">
                  <a16:creationId xmlns:a16="http://schemas.microsoft.com/office/drawing/2014/main" id="{C0B31F66-438C-4083-A5B9-A0D77C886EE7}"/>
                </a:ext>
              </a:extLst>
            </p:cNvPr>
            <p:cNvSpPr txBox="1"/>
            <p:nvPr/>
          </p:nvSpPr>
          <p:spPr>
            <a:xfrm>
              <a:off x="8496300" y="5599906"/>
              <a:ext cx="1803400" cy="677108"/>
            </a:xfrm>
            <a:prstGeom prst="rect">
              <a:avLst/>
            </a:prstGeom>
            <a:noFill/>
          </p:spPr>
          <p:txBody>
            <a:bodyPr wrap="square" rtlCol="0">
              <a:spAutoFit/>
            </a:bodyPr>
            <a:lstStyle/>
            <a:p>
              <a:r>
                <a:rPr lang="fr-FR" sz="1350" dirty="0" err="1"/>
                <a:t>Depth</a:t>
              </a:r>
              <a:r>
                <a:rPr lang="fr-FR" sz="1350" dirty="0"/>
                <a:t> 2 : règle 2</a:t>
              </a:r>
            </a:p>
          </p:txBody>
        </p:sp>
      </p:grpSp>
    </p:spTree>
    <p:extLst>
      <p:ext uri="{BB962C8B-B14F-4D97-AF65-F5344CB8AC3E}">
        <p14:creationId xmlns:p14="http://schemas.microsoft.com/office/powerpoint/2010/main" val="3773129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7123963" cy="2395757"/>
          </a:xfrm>
        </p:spPr>
        <p:txBody>
          <a:bodyPr>
            <a:normAutofit fontScale="70000" lnSpcReduction="20000"/>
          </a:bodyPr>
          <a:lstStyle/>
          <a:p>
            <a:pPr lvl="1" algn="just">
              <a:lnSpc>
                <a:spcPct val="150000"/>
              </a:lnSpc>
              <a:buClr>
                <a:schemeClr val="accent2"/>
              </a:buClr>
            </a:pPr>
            <a:r>
              <a:rPr lang="fr-FR" dirty="0"/>
              <a:t>Il existe différentes implémentations d’arbres de décisions :</a:t>
            </a:r>
          </a:p>
          <a:p>
            <a:pPr lvl="2" algn="just">
              <a:lnSpc>
                <a:spcPct val="150000"/>
              </a:lnSpc>
              <a:buClr>
                <a:schemeClr val="accent2"/>
              </a:buClr>
            </a:pPr>
            <a:r>
              <a:rPr lang="fr-FR" dirty="0"/>
              <a:t>ID3 : spécialisé sur les variables quantitatives nominales (classement)</a:t>
            </a:r>
          </a:p>
          <a:p>
            <a:pPr lvl="2" algn="just">
              <a:lnSpc>
                <a:spcPct val="150000"/>
              </a:lnSpc>
              <a:buClr>
                <a:schemeClr val="accent2"/>
              </a:buClr>
            </a:pPr>
            <a:r>
              <a:rPr lang="fr-FR" dirty="0"/>
              <a:t>C4.5 : s’applique aussi bien sur des données quantitatives que qualitatives</a:t>
            </a:r>
          </a:p>
          <a:p>
            <a:pPr lvl="2" algn="just">
              <a:lnSpc>
                <a:spcPct val="150000"/>
              </a:lnSpc>
              <a:buClr>
                <a:schemeClr val="accent2"/>
              </a:buClr>
            </a:pPr>
            <a:r>
              <a:rPr lang="fr-FR" dirty="0"/>
              <a:t>C5.0 : extension commerciale de C4.5</a:t>
            </a:r>
          </a:p>
          <a:p>
            <a:pPr lvl="2" algn="just">
              <a:lnSpc>
                <a:spcPct val="150000"/>
              </a:lnSpc>
              <a:buClr>
                <a:schemeClr val="accent2"/>
              </a:buClr>
            </a:pPr>
            <a:r>
              <a:rPr lang="fr-FR" dirty="0"/>
              <a:t>CART : s’applique sur des données quanti </a:t>
            </a:r>
            <a:r>
              <a:rPr lang="fr-FR"/>
              <a:t>et quali, </a:t>
            </a:r>
            <a:r>
              <a:rPr lang="fr-FR" dirty="0"/>
              <a:t>supporte la régression.</a:t>
            </a:r>
          </a:p>
          <a:p>
            <a:pPr lvl="2" algn="just">
              <a:lnSpc>
                <a:spcPct val="150000"/>
              </a:lnSpc>
              <a:buClr>
                <a:schemeClr val="accent2"/>
              </a:buClr>
            </a:pP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102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implémentations</a:t>
            </a:r>
          </a:p>
        </p:txBody>
      </p:sp>
    </p:spTree>
    <p:extLst>
      <p:ext uri="{BB962C8B-B14F-4D97-AF65-F5344CB8AC3E}">
        <p14:creationId xmlns:p14="http://schemas.microsoft.com/office/powerpoint/2010/main" val="12668216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1400" cy="3375293"/>
          </a:xfrm>
        </p:spPr>
        <p:txBody>
          <a:bodyPr>
            <a:normAutofit fontScale="70000" lnSpcReduction="20000"/>
          </a:bodyPr>
          <a:lstStyle/>
          <a:p>
            <a:pPr lvl="1" algn="just">
              <a:lnSpc>
                <a:spcPct val="150000"/>
              </a:lnSpc>
              <a:buClr>
                <a:schemeClr val="accent2"/>
              </a:buClr>
            </a:pPr>
            <a:r>
              <a:rPr lang="fr-FR" sz="1800" dirty="0"/>
              <a:t>Imaginez un ensemble de données contenant des informations sur </a:t>
            </a:r>
            <a:r>
              <a:rPr lang="fr-FR" sz="1800"/>
              <a:t>les fruits, </a:t>
            </a:r>
            <a:r>
              <a:rPr lang="fr-FR" sz="1800" dirty="0"/>
              <a:t>telles que </a:t>
            </a:r>
            <a:r>
              <a:rPr lang="fr-FR" sz="1800"/>
              <a:t>leurs couleurs, </a:t>
            </a:r>
            <a:r>
              <a:rPr lang="fr-FR" sz="1800" dirty="0"/>
              <a:t>leurs formes et leurs tailles. </a:t>
            </a:r>
          </a:p>
          <a:p>
            <a:pPr lvl="1" algn="just">
              <a:lnSpc>
                <a:spcPct val="150000"/>
              </a:lnSpc>
              <a:buClr>
                <a:schemeClr val="accent2"/>
              </a:buClr>
            </a:pPr>
            <a:r>
              <a:rPr lang="fr-FR" sz="1800" dirty="0"/>
              <a:t>Nous voulons créer un modèle qui peut classer un fruit comme </a:t>
            </a:r>
            <a:r>
              <a:rPr lang="fr-FR" sz="1800"/>
              <a:t>une pomme, </a:t>
            </a:r>
            <a:r>
              <a:rPr lang="fr-FR" sz="1800" dirty="0"/>
              <a:t>une orange ou une banane en fonction de ces caractéristiques. </a:t>
            </a:r>
          </a:p>
          <a:p>
            <a:pPr lvl="1" algn="just">
              <a:lnSpc>
                <a:spcPct val="150000"/>
              </a:lnSpc>
              <a:buClr>
                <a:schemeClr val="accent2"/>
              </a:buClr>
            </a:pPr>
            <a:r>
              <a:rPr lang="fr-FR" sz="1800" dirty="0"/>
              <a:t>Un arbre de décision peut être construit pour représenter les décisions qui conduisent à la classification correcte d'un fruit :</a:t>
            </a:r>
          </a:p>
          <a:p>
            <a:pPr lvl="2" algn="just">
              <a:lnSpc>
                <a:spcPct val="150000"/>
              </a:lnSpc>
              <a:buClr>
                <a:schemeClr val="accent2"/>
              </a:buClr>
            </a:pPr>
            <a:r>
              <a:rPr lang="fr-FR" sz="1650" dirty="0"/>
              <a:t>Si le fruit </a:t>
            </a:r>
            <a:r>
              <a:rPr lang="fr-FR" sz="1650"/>
              <a:t>est long, </a:t>
            </a:r>
            <a:r>
              <a:rPr lang="fr-FR" sz="1650" dirty="0"/>
              <a:t>c'est une banane.</a:t>
            </a:r>
          </a:p>
          <a:p>
            <a:pPr lvl="2" algn="just">
              <a:lnSpc>
                <a:spcPct val="150000"/>
              </a:lnSpc>
              <a:buClr>
                <a:schemeClr val="accent2"/>
              </a:buClr>
            </a:pPr>
            <a:r>
              <a:rPr lang="fr-FR" sz="1650" dirty="0"/>
              <a:t>Si le fruit est rond et a une couleur plus proche </a:t>
            </a:r>
            <a:r>
              <a:rPr lang="fr-FR" sz="1650"/>
              <a:t>du rouge, </a:t>
            </a:r>
            <a:r>
              <a:rPr lang="fr-FR" sz="1650" dirty="0"/>
              <a:t>c'est une pomme.</a:t>
            </a:r>
          </a:p>
          <a:p>
            <a:pPr lvl="2" algn="just">
              <a:lnSpc>
                <a:spcPct val="150000"/>
              </a:lnSpc>
              <a:buClr>
                <a:schemeClr val="accent2"/>
              </a:buClr>
            </a:pPr>
            <a:r>
              <a:rPr lang="fr-FR" sz="1650" dirty="0"/>
              <a:t>Si le fruit est rond et a une couleur plus proche </a:t>
            </a:r>
            <a:r>
              <a:rPr lang="fr-FR" sz="1650"/>
              <a:t>de l'orange, </a:t>
            </a:r>
            <a:r>
              <a:rPr lang="fr-FR" sz="1650" dirty="0"/>
              <a:t>c'est une orange.</a:t>
            </a: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103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la construction d’un arbre</a:t>
            </a:r>
          </a:p>
        </p:txBody>
      </p:sp>
    </p:spTree>
    <p:extLst>
      <p:ext uri="{BB962C8B-B14F-4D97-AF65-F5344CB8AC3E}">
        <p14:creationId xmlns:p14="http://schemas.microsoft.com/office/powerpoint/2010/main" val="31252624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104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exemple 2</a:t>
            </a:r>
          </a:p>
        </p:txBody>
      </p:sp>
      <p:sp>
        <p:nvSpPr>
          <p:cNvPr id="9" name="Title 13">
            <a:extLst>
              <a:ext uri="{FF2B5EF4-FFF2-40B4-BE49-F238E27FC236}">
                <a16:creationId xmlns:a16="http://schemas.microsoft.com/office/drawing/2014/main" id="{5145549F-7F6C-4DD5-A1B4-853B9CFB5C10}"/>
              </a:ext>
            </a:extLst>
          </p:cNvPr>
          <p:cNvSpPr txBox="1">
            <a:spLocks/>
          </p:cNvSpPr>
          <p:nvPr/>
        </p:nvSpPr>
        <p:spPr>
          <a:xfrm>
            <a:off x="389008" y="1127098"/>
            <a:ext cx="6249917" cy="260348"/>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Un maraicher se demande comment catégoriser ses fruits</a:t>
            </a:r>
          </a:p>
        </p:txBody>
      </p:sp>
      <p:grpSp>
        <p:nvGrpSpPr>
          <p:cNvPr id="43" name="Groupe 42">
            <a:extLst>
              <a:ext uri="{FF2B5EF4-FFF2-40B4-BE49-F238E27FC236}">
                <a16:creationId xmlns:a16="http://schemas.microsoft.com/office/drawing/2014/main" id="{C4B445F1-C0B7-4CC3-B855-56DD08AFCEAC}"/>
              </a:ext>
            </a:extLst>
          </p:cNvPr>
          <p:cNvGrpSpPr/>
          <p:nvPr/>
        </p:nvGrpSpPr>
        <p:grpSpPr>
          <a:xfrm>
            <a:off x="1842467" y="2027583"/>
            <a:ext cx="4166309" cy="1988820"/>
            <a:chOff x="2410571" y="2115047"/>
            <a:chExt cx="5555078" cy="2651760"/>
          </a:xfrm>
        </p:grpSpPr>
        <p:sp>
          <p:nvSpPr>
            <p:cNvPr id="2" name="Rectangle 1">
              <a:extLst>
                <a:ext uri="{FF2B5EF4-FFF2-40B4-BE49-F238E27FC236}">
                  <a16:creationId xmlns:a16="http://schemas.microsoft.com/office/drawing/2014/main" id="{A5D151F8-2EB1-41D3-9D68-606B79802B42}"/>
                </a:ext>
              </a:extLst>
            </p:cNvPr>
            <p:cNvSpPr/>
            <p:nvPr/>
          </p:nvSpPr>
          <p:spPr>
            <a:xfrm>
              <a:off x="3721210" y="2115047"/>
              <a:ext cx="1224501" cy="347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Fruits</a:t>
              </a:r>
            </a:p>
          </p:txBody>
        </p:sp>
        <p:sp>
          <p:nvSpPr>
            <p:cNvPr id="8" name="Ellipse 7">
              <a:extLst>
                <a:ext uri="{FF2B5EF4-FFF2-40B4-BE49-F238E27FC236}">
                  <a16:creationId xmlns:a16="http://schemas.microsoft.com/office/drawing/2014/main" id="{C8A323FC-877B-4796-B02E-52F2E3C19AED}"/>
                </a:ext>
              </a:extLst>
            </p:cNvPr>
            <p:cNvSpPr/>
            <p:nvPr/>
          </p:nvSpPr>
          <p:spPr>
            <a:xfrm>
              <a:off x="2410571" y="3017832"/>
              <a:ext cx="1292087" cy="655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Banane</a:t>
              </a:r>
            </a:p>
          </p:txBody>
        </p:sp>
        <p:cxnSp>
          <p:nvCxnSpPr>
            <p:cNvPr id="5" name="Connecteur droit 4">
              <a:extLst>
                <a:ext uri="{FF2B5EF4-FFF2-40B4-BE49-F238E27FC236}">
                  <a16:creationId xmlns:a16="http://schemas.microsoft.com/office/drawing/2014/main" id="{89893EC8-6723-4175-9B79-D8404DEA2CE9}"/>
                </a:ext>
              </a:extLst>
            </p:cNvPr>
            <p:cNvCxnSpPr>
              <a:cxnSpLocks/>
            </p:cNvCxnSpPr>
            <p:nvPr/>
          </p:nvCxnSpPr>
          <p:spPr>
            <a:xfrm flipV="1">
              <a:off x="3022822" y="2462178"/>
              <a:ext cx="1310638" cy="555654"/>
            </a:xfrm>
            <a:prstGeom prst="line">
              <a:avLst/>
            </a:prstGeom>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84530F1D-50D8-4FF8-9A0C-AFAD42AD0C55}"/>
                </a:ext>
              </a:extLst>
            </p:cNvPr>
            <p:cNvSpPr txBox="1"/>
            <p:nvPr/>
          </p:nvSpPr>
          <p:spPr>
            <a:xfrm>
              <a:off x="2783618" y="2506306"/>
              <a:ext cx="961447" cy="369332"/>
            </a:xfrm>
            <a:prstGeom prst="rect">
              <a:avLst/>
            </a:prstGeom>
            <a:noFill/>
          </p:spPr>
          <p:txBody>
            <a:bodyPr wrap="square" rtlCol="0">
              <a:spAutoFit/>
            </a:bodyPr>
            <a:lstStyle/>
            <a:p>
              <a:r>
                <a:rPr lang="fr-FR" sz="1200" i="1" dirty="0"/>
                <a:t>long</a:t>
              </a:r>
            </a:p>
          </p:txBody>
        </p:sp>
        <p:sp>
          <p:nvSpPr>
            <p:cNvPr id="12" name="Ellipse 11">
              <a:extLst>
                <a:ext uri="{FF2B5EF4-FFF2-40B4-BE49-F238E27FC236}">
                  <a16:creationId xmlns:a16="http://schemas.microsoft.com/office/drawing/2014/main" id="{AAE7C148-3D5D-4D0E-B663-0A771C433F6D}"/>
                </a:ext>
              </a:extLst>
            </p:cNvPr>
            <p:cNvSpPr/>
            <p:nvPr/>
          </p:nvSpPr>
          <p:spPr>
            <a:xfrm>
              <a:off x="4945710" y="3042171"/>
              <a:ext cx="2503386" cy="631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Pomme, citron, orange…</a:t>
              </a:r>
            </a:p>
          </p:txBody>
        </p:sp>
        <p:cxnSp>
          <p:nvCxnSpPr>
            <p:cNvPr id="13" name="Connecteur droit 12">
              <a:extLst>
                <a:ext uri="{FF2B5EF4-FFF2-40B4-BE49-F238E27FC236}">
                  <a16:creationId xmlns:a16="http://schemas.microsoft.com/office/drawing/2014/main" id="{E7D93C06-B004-4AEE-B13B-EBE2210C78FD}"/>
                </a:ext>
              </a:extLst>
            </p:cNvPr>
            <p:cNvCxnSpPr>
              <a:cxnSpLocks/>
              <a:stCxn id="2" idx="2"/>
            </p:cNvCxnSpPr>
            <p:nvPr/>
          </p:nvCxnSpPr>
          <p:spPr>
            <a:xfrm>
              <a:off x="4333461" y="2462178"/>
              <a:ext cx="1622066" cy="579993"/>
            </a:xfrm>
            <a:prstGeom prst="line">
              <a:avLst/>
            </a:prstGeom>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0A222EE0-F672-4D29-9D1A-6E84E444EDC5}"/>
                </a:ext>
              </a:extLst>
            </p:cNvPr>
            <p:cNvSpPr txBox="1"/>
            <p:nvPr/>
          </p:nvSpPr>
          <p:spPr>
            <a:xfrm>
              <a:off x="5275029" y="2506306"/>
              <a:ext cx="961447" cy="369332"/>
            </a:xfrm>
            <a:prstGeom prst="rect">
              <a:avLst/>
            </a:prstGeom>
            <a:noFill/>
          </p:spPr>
          <p:txBody>
            <a:bodyPr wrap="square" rtlCol="0">
              <a:spAutoFit/>
            </a:bodyPr>
            <a:lstStyle/>
            <a:p>
              <a:r>
                <a:rPr lang="fr-FR" sz="1200" i="1" dirty="0"/>
                <a:t>rond</a:t>
              </a:r>
            </a:p>
          </p:txBody>
        </p:sp>
        <p:cxnSp>
          <p:nvCxnSpPr>
            <p:cNvPr id="23" name="Connecteur droit 22">
              <a:extLst>
                <a:ext uri="{FF2B5EF4-FFF2-40B4-BE49-F238E27FC236}">
                  <a16:creationId xmlns:a16="http://schemas.microsoft.com/office/drawing/2014/main" id="{CB3076CE-9C02-418F-BF9D-F4F16770197C}"/>
                </a:ext>
              </a:extLst>
            </p:cNvPr>
            <p:cNvCxnSpPr>
              <a:cxnSpLocks/>
              <a:stCxn id="12" idx="4"/>
            </p:cNvCxnSpPr>
            <p:nvPr/>
          </p:nvCxnSpPr>
          <p:spPr>
            <a:xfrm flipH="1">
              <a:off x="4663441" y="3673503"/>
              <a:ext cx="1533962" cy="691154"/>
            </a:xfrm>
            <a:prstGeom prst="line">
              <a:avLst/>
            </a:prstGeom>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F1599826-E96F-4CAD-9DDC-AE28BB22F2CD}"/>
                </a:ext>
              </a:extLst>
            </p:cNvPr>
            <p:cNvSpPr/>
            <p:nvPr/>
          </p:nvSpPr>
          <p:spPr>
            <a:xfrm>
              <a:off x="3865991" y="4364657"/>
              <a:ext cx="1411068" cy="402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Pomme</a:t>
              </a:r>
            </a:p>
          </p:txBody>
        </p:sp>
        <p:sp>
          <p:nvSpPr>
            <p:cNvPr id="27" name="ZoneTexte 26">
              <a:extLst>
                <a:ext uri="{FF2B5EF4-FFF2-40B4-BE49-F238E27FC236}">
                  <a16:creationId xmlns:a16="http://schemas.microsoft.com/office/drawing/2014/main" id="{411FDB07-820B-4F89-8558-B3C9B8447C96}"/>
                </a:ext>
              </a:extLst>
            </p:cNvPr>
            <p:cNvSpPr txBox="1"/>
            <p:nvPr/>
          </p:nvSpPr>
          <p:spPr>
            <a:xfrm>
              <a:off x="4414721" y="3839780"/>
              <a:ext cx="961447" cy="369332"/>
            </a:xfrm>
            <a:prstGeom prst="rect">
              <a:avLst/>
            </a:prstGeom>
            <a:noFill/>
          </p:spPr>
          <p:txBody>
            <a:bodyPr wrap="square" rtlCol="0">
              <a:spAutoFit/>
            </a:bodyPr>
            <a:lstStyle/>
            <a:p>
              <a:r>
                <a:rPr lang="fr-FR" sz="1200" i="1" dirty="0"/>
                <a:t>rouge</a:t>
              </a:r>
            </a:p>
          </p:txBody>
        </p:sp>
        <p:sp>
          <p:nvSpPr>
            <p:cNvPr id="29" name="Ellipse 28">
              <a:extLst>
                <a:ext uri="{FF2B5EF4-FFF2-40B4-BE49-F238E27FC236}">
                  <a16:creationId xmlns:a16="http://schemas.microsoft.com/office/drawing/2014/main" id="{BA210396-A5C6-422B-9834-35AC44FD181B}"/>
                </a:ext>
              </a:extLst>
            </p:cNvPr>
            <p:cNvSpPr/>
            <p:nvPr/>
          </p:nvSpPr>
          <p:spPr>
            <a:xfrm>
              <a:off x="5525778" y="4369971"/>
              <a:ext cx="1086775" cy="396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citron</a:t>
              </a:r>
            </a:p>
          </p:txBody>
        </p:sp>
        <p:cxnSp>
          <p:nvCxnSpPr>
            <p:cNvPr id="30" name="Connecteur droit 29">
              <a:extLst>
                <a:ext uri="{FF2B5EF4-FFF2-40B4-BE49-F238E27FC236}">
                  <a16:creationId xmlns:a16="http://schemas.microsoft.com/office/drawing/2014/main" id="{F4909A59-ACD5-4843-B6FA-CD7F3D2A58AE}"/>
                </a:ext>
              </a:extLst>
            </p:cNvPr>
            <p:cNvCxnSpPr>
              <a:cxnSpLocks/>
              <a:stCxn id="12" idx="4"/>
            </p:cNvCxnSpPr>
            <p:nvPr/>
          </p:nvCxnSpPr>
          <p:spPr>
            <a:xfrm flipH="1">
              <a:off x="6096001" y="3673503"/>
              <a:ext cx="101402" cy="696469"/>
            </a:xfrm>
            <a:prstGeom prst="line">
              <a:avLst/>
            </a:prstGeom>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A1F2F5B8-88DA-4C66-ACB0-592605594B2D}"/>
                </a:ext>
              </a:extLst>
            </p:cNvPr>
            <p:cNvSpPr txBox="1"/>
            <p:nvPr/>
          </p:nvSpPr>
          <p:spPr>
            <a:xfrm>
              <a:off x="6050883" y="3914942"/>
              <a:ext cx="961447" cy="369332"/>
            </a:xfrm>
            <a:prstGeom prst="rect">
              <a:avLst/>
            </a:prstGeom>
            <a:noFill/>
          </p:spPr>
          <p:txBody>
            <a:bodyPr wrap="square" rtlCol="0">
              <a:spAutoFit/>
            </a:bodyPr>
            <a:lstStyle/>
            <a:p>
              <a:r>
                <a:rPr lang="fr-FR" sz="1200" i="1" dirty="0"/>
                <a:t>vert</a:t>
              </a:r>
            </a:p>
          </p:txBody>
        </p:sp>
        <p:sp>
          <p:nvSpPr>
            <p:cNvPr id="37" name="Ellipse 36">
              <a:extLst>
                <a:ext uri="{FF2B5EF4-FFF2-40B4-BE49-F238E27FC236}">
                  <a16:creationId xmlns:a16="http://schemas.microsoft.com/office/drawing/2014/main" id="{37EB6A67-0AAD-4463-9A92-AC349D22B7D6}"/>
                </a:ext>
              </a:extLst>
            </p:cNvPr>
            <p:cNvSpPr/>
            <p:nvPr/>
          </p:nvSpPr>
          <p:spPr>
            <a:xfrm>
              <a:off x="6774468" y="4364657"/>
              <a:ext cx="1191181" cy="396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orange</a:t>
              </a:r>
            </a:p>
          </p:txBody>
        </p:sp>
        <p:cxnSp>
          <p:nvCxnSpPr>
            <p:cNvPr id="38" name="Connecteur droit 37">
              <a:extLst>
                <a:ext uri="{FF2B5EF4-FFF2-40B4-BE49-F238E27FC236}">
                  <a16:creationId xmlns:a16="http://schemas.microsoft.com/office/drawing/2014/main" id="{40DD68E0-7351-415B-B720-E19B3517A476}"/>
                </a:ext>
              </a:extLst>
            </p:cNvPr>
            <p:cNvCxnSpPr>
              <a:cxnSpLocks/>
              <a:stCxn id="12" idx="4"/>
            </p:cNvCxnSpPr>
            <p:nvPr/>
          </p:nvCxnSpPr>
          <p:spPr>
            <a:xfrm>
              <a:off x="6197403" y="3673503"/>
              <a:ext cx="1251693" cy="691154"/>
            </a:xfrm>
            <a:prstGeom prst="line">
              <a:avLst/>
            </a:prstGeom>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7119C0B0-232F-4796-8769-02C68893B597}"/>
                </a:ext>
              </a:extLst>
            </p:cNvPr>
            <p:cNvSpPr txBox="1"/>
            <p:nvPr/>
          </p:nvSpPr>
          <p:spPr>
            <a:xfrm>
              <a:off x="6962692" y="3849803"/>
              <a:ext cx="961447" cy="369332"/>
            </a:xfrm>
            <a:prstGeom prst="rect">
              <a:avLst/>
            </a:prstGeom>
            <a:noFill/>
          </p:spPr>
          <p:txBody>
            <a:bodyPr wrap="square" rtlCol="0">
              <a:spAutoFit/>
            </a:bodyPr>
            <a:lstStyle/>
            <a:p>
              <a:r>
                <a:rPr lang="fr-FR" sz="1200" i="1" dirty="0"/>
                <a:t>orange</a:t>
              </a:r>
            </a:p>
          </p:txBody>
        </p:sp>
      </p:grpSp>
    </p:spTree>
    <p:extLst>
      <p:ext uri="{BB962C8B-B14F-4D97-AF65-F5344CB8AC3E}">
        <p14:creationId xmlns:p14="http://schemas.microsoft.com/office/powerpoint/2010/main" val="4017682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105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exemple 3</a:t>
            </a:r>
          </a:p>
        </p:txBody>
      </p:sp>
      <p:sp>
        <p:nvSpPr>
          <p:cNvPr id="8" name="Title 13">
            <a:extLst>
              <a:ext uri="{FF2B5EF4-FFF2-40B4-BE49-F238E27FC236}">
                <a16:creationId xmlns:a16="http://schemas.microsoft.com/office/drawing/2014/main" id="{661B7855-BAE4-4388-A518-8FC2872390BA}"/>
              </a:ext>
            </a:extLst>
          </p:cNvPr>
          <p:cNvSpPr txBox="1">
            <a:spLocks/>
          </p:cNvSpPr>
          <p:nvPr/>
        </p:nvSpPr>
        <p:spPr>
          <a:xfrm>
            <a:off x="389008" y="1127098"/>
            <a:ext cx="6249917" cy="260348"/>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Un botaniste se demande comment catégoriser des plantes</a:t>
            </a:r>
          </a:p>
        </p:txBody>
      </p:sp>
      <p:grpSp>
        <p:nvGrpSpPr>
          <p:cNvPr id="53" name="Groupe 52">
            <a:extLst>
              <a:ext uri="{FF2B5EF4-FFF2-40B4-BE49-F238E27FC236}">
                <a16:creationId xmlns:a16="http://schemas.microsoft.com/office/drawing/2014/main" id="{772CA416-D651-4A75-8763-A1D1E56A295A}"/>
              </a:ext>
            </a:extLst>
          </p:cNvPr>
          <p:cNvGrpSpPr/>
          <p:nvPr/>
        </p:nvGrpSpPr>
        <p:grpSpPr>
          <a:xfrm>
            <a:off x="1102996" y="1849149"/>
            <a:ext cx="5459645" cy="2773423"/>
            <a:chOff x="2456623" y="2712021"/>
            <a:chExt cx="7279527" cy="3697897"/>
          </a:xfrm>
        </p:grpSpPr>
        <p:grpSp>
          <p:nvGrpSpPr>
            <p:cNvPr id="9" name="Groupe 8">
              <a:extLst>
                <a:ext uri="{FF2B5EF4-FFF2-40B4-BE49-F238E27FC236}">
                  <a16:creationId xmlns:a16="http://schemas.microsoft.com/office/drawing/2014/main" id="{D21880FA-B6C3-4CD7-8744-4FCCEA61309F}"/>
                </a:ext>
              </a:extLst>
            </p:cNvPr>
            <p:cNvGrpSpPr/>
            <p:nvPr/>
          </p:nvGrpSpPr>
          <p:grpSpPr>
            <a:xfrm>
              <a:off x="2456623" y="2712021"/>
              <a:ext cx="7279527" cy="3399359"/>
              <a:chOff x="2410571" y="2123624"/>
              <a:chExt cx="7279527" cy="3399359"/>
            </a:xfrm>
          </p:grpSpPr>
          <p:sp>
            <p:nvSpPr>
              <p:cNvPr id="10" name="Rectangle 9">
                <a:extLst>
                  <a:ext uri="{FF2B5EF4-FFF2-40B4-BE49-F238E27FC236}">
                    <a16:creationId xmlns:a16="http://schemas.microsoft.com/office/drawing/2014/main" id="{4EF488C4-2F8F-431F-910F-EBEE5654C6F0}"/>
                  </a:ext>
                </a:extLst>
              </p:cNvPr>
              <p:cNvSpPr/>
              <p:nvPr/>
            </p:nvSpPr>
            <p:spPr>
              <a:xfrm>
                <a:off x="3721209" y="2123624"/>
                <a:ext cx="2019631"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050" dirty="0"/>
                  <a:t>Longueur des sépales</a:t>
                </a:r>
              </a:p>
            </p:txBody>
          </p:sp>
          <p:sp>
            <p:nvSpPr>
              <p:cNvPr id="11" name="Ellipse 10">
                <a:extLst>
                  <a:ext uri="{FF2B5EF4-FFF2-40B4-BE49-F238E27FC236}">
                    <a16:creationId xmlns:a16="http://schemas.microsoft.com/office/drawing/2014/main" id="{5B42D405-8E8C-4AB7-881E-B70E342587F1}"/>
                  </a:ext>
                </a:extLst>
              </p:cNvPr>
              <p:cNvSpPr/>
              <p:nvPr/>
            </p:nvSpPr>
            <p:spPr>
              <a:xfrm>
                <a:off x="2410571" y="3017832"/>
                <a:ext cx="1224501" cy="655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t>setosa</a:t>
                </a:r>
                <a:endParaRPr lang="fr-FR" sz="1200" dirty="0"/>
              </a:p>
            </p:txBody>
          </p:sp>
          <p:cxnSp>
            <p:nvCxnSpPr>
              <p:cNvPr id="12" name="Connecteur droit 11">
                <a:extLst>
                  <a:ext uri="{FF2B5EF4-FFF2-40B4-BE49-F238E27FC236}">
                    <a16:creationId xmlns:a16="http://schemas.microsoft.com/office/drawing/2014/main" id="{ADB4AD23-0B46-4B00-AA86-58E30A87CE8B}"/>
                  </a:ext>
                </a:extLst>
              </p:cNvPr>
              <p:cNvCxnSpPr>
                <a:cxnSpLocks/>
                <a:endCxn id="10" idx="2"/>
              </p:cNvCxnSpPr>
              <p:nvPr/>
            </p:nvCxnSpPr>
            <p:spPr>
              <a:xfrm flipV="1">
                <a:off x="3022822" y="2462178"/>
                <a:ext cx="1708203" cy="55565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1272E087-9789-4CFC-9C69-C08B7B16807B}"/>
                      </a:ext>
                    </a:extLst>
                  </p:cNvPr>
                  <p:cNvSpPr txBox="1"/>
                  <p:nvPr/>
                </p:nvSpPr>
                <p:spPr>
                  <a:xfrm>
                    <a:off x="2800452" y="2649429"/>
                    <a:ext cx="961445" cy="307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900" i="1">
                              <a:latin typeface="Cambria Math" panose="02040503050406030204" pitchFamily="18" charset="0"/>
                              <a:ea typeface="Cambria Math" panose="02040503050406030204" pitchFamily="18" charset="0"/>
                            </a:rPr>
                            <m:t>≤0.6</m:t>
                          </m:r>
                        </m:oMath>
                      </m:oMathPara>
                    </a14:m>
                    <a:endParaRPr lang="fr-FR" sz="900" i="1" dirty="0"/>
                  </a:p>
                </p:txBody>
              </p:sp>
            </mc:Choice>
            <mc:Fallback xmlns="">
              <p:sp>
                <p:nvSpPr>
                  <p:cNvPr id="13" name="ZoneTexte 12">
                    <a:extLst>
                      <a:ext uri="{FF2B5EF4-FFF2-40B4-BE49-F238E27FC236}">
                        <a16:creationId xmlns:a16="http://schemas.microsoft.com/office/drawing/2014/main" id="{1272E087-9789-4CFC-9C69-C08B7B16807B}"/>
                      </a:ext>
                    </a:extLst>
                  </p:cNvPr>
                  <p:cNvSpPr txBox="1">
                    <a:spLocks noRot="1" noChangeAspect="1" noMove="1" noResize="1" noEditPoints="1" noAdjustHandles="1" noChangeArrowheads="1" noChangeShapeType="1" noTextEdit="1"/>
                  </p:cNvSpPr>
                  <p:nvPr/>
                </p:nvSpPr>
                <p:spPr>
                  <a:xfrm>
                    <a:off x="2800452" y="2649429"/>
                    <a:ext cx="961445" cy="307776"/>
                  </a:xfrm>
                  <a:prstGeom prst="rect">
                    <a:avLst/>
                  </a:prstGeom>
                  <a:blipFill>
                    <a:blip r:embed="rId2"/>
                    <a:stretch>
                      <a:fillRect/>
                    </a:stretch>
                  </a:blipFill>
                </p:spPr>
                <p:txBody>
                  <a:bodyPr/>
                  <a:lstStyle/>
                  <a:p>
                    <a:r>
                      <a:rPr lang="fr-FR">
                        <a:noFill/>
                      </a:rPr>
                      <a:t> </a:t>
                    </a:r>
                  </a:p>
                </p:txBody>
              </p:sp>
            </mc:Fallback>
          </mc:AlternateContent>
          <p:sp>
            <p:nvSpPr>
              <p:cNvPr id="15" name="Ellipse 14">
                <a:extLst>
                  <a:ext uri="{FF2B5EF4-FFF2-40B4-BE49-F238E27FC236}">
                    <a16:creationId xmlns:a16="http://schemas.microsoft.com/office/drawing/2014/main" id="{91C9DEAC-0D3B-49B1-A565-CB37D88C1AA1}"/>
                  </a:ext>
                </a:extLst>
              </p:cNvPr>
              <p:cNvSpPr/>
              <p:nvPr/>
            </p:nvSpPr>
            <p:spPr>
              <a:xfrm>
                <a:off x="4945711" y="3042171"/>
                <a:ext cx="2019632" cy="631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1350" dirty="0" err="1"/>
                  <a:t>virginica</a:t>
                </a:r>
                <a:r>
                  <a:rPr lang="fr-FR" sz="1350" dirty="0"/>
                  <a:t>, </a:t>
                </a:r>
                <a:r>
                  <a:rPr lang="fr-FR" sz="1350" dirty="0" err="1"/>
                  <a:t>versicolor</a:t>
                </a:r>
                <a:endParaRPr lang="fr-FR" sz="1350" dirty="0"/>
              </a:p>
            </p:txBody>
          </p:sp>
          <p:cxnSp>
            <p:nvCxnSpPr>
              <p:cNvPr id="16" name="Connecteur droit 15">
                <a:extLst>
                  <a:ext uri="{FF2B5EF4-FFF2-40B4-BE49-F238E27FC236}">
                    <a16:creationId xmlns:a16="http://schemas.microsoft.com/office/drawing/2014/main" id="{553DD244-074C-4829-8A07-073009E392DA}"/>
                  </a:ext>
                </a:extLst>
              </p:cNvPr>
              <p:cNvCxnSpPr>
                <a:cxnSpLocks/>
                <a:stCxn id="10" idx="2"/>
              </p:cNvCxnSpPr>
              <p:nvPr/>
            </p:nvCxnSpPr>
            <p:spPr>
              <a:xfrm>
                <a:off x="4731025" y="2462178"/>
                <a:ext cx="1224502" cy="579993"/>
              </a:xfrm>
              <a:prstGeom prst="line">
                <a:avLst/>
              </a:prstGeom>
            </p:spPr>
            <p:style>
              <a:lnRef idx="1">
                <a:schemeClr val="accent1"/>
              </a:lnRef>
              <a:fillRef idx="0">
                <a:schemeClr val="accent1"/>
              </a:fillRef>
              <a:effectRef idx="0">
                <a:schemeClr val="accent1"/>
              </a:effectRef>
              <a:fontRef idx="minor">
                <a:schemeClr val="tx1"/>
              </a:fontRef>
            </p:style>
          </p:cxnSp>
          <p:sp>
            <p:nvSpPr>
              <p:cNvPr id="19" name="Ellipse 18">
                <a:extLst>
                  <a:ext uri="{FF2B5EF4-FFF2-40B4-BE49-F238E27FC236}">
                    <a16:creationId xmlns:a16="http://schemas.microsoft.com/office/drawing/2014/main" id="{1A33DD2E-1AB8-4EA7-9BDE-6EE0CA36064D}"/>
                  </a:ext>
                </a:extLst>
              </p:cNvPr>
              <p:cNvSpPr/>
              <p:nvPr/>
            </p:nvSpPr>
            <p:spPr>
              <a:xfrm>
                <a:off x="3381563" y="5184429"/>
                <a:ext cx="1666190" cy="3385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err="1"/>
                  <a:t>virginica</a:t>
                </a:r>
                <a:endParaRPr lang="fr-FR" sz="1350" dirty="0"/>
              </a:p>
            </p:txBody>
          </p:sp>
          <p:sp>
            <p:nvSpPr>
              <p:cNvPr id="22" name="Rectangle 21">
                <a:extLst>
                  <a:ext uri="{FF2B5EF4-FFF2-40B4-BE49-F238E27FC236}">
                    <a16:creationId xmlns:a16="http://schemas.microsoft.com/office/drawing/2014/main" id="{CFD6D234-157C-42FF-9C43-4A35B737AB0C}"/>
                  </a:ext>
                </a:extLst>
              </p:cNvPr>
              <p:cNvSpPr/>
              <p:nvPr/>
            </p:nvSpPr>
            <p:spPr>
              <a:xfrm>
                <a:off x="5225988" y="4086439"/>
                <a:ext cx="2084897" cy="333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100" dirty="0"/>
                  <a:t>Longueur des pétales</a:t>
                </a:r>
              </a:p>
            </p:txBody>
          </p:sp>
          <p:cxnSp>
            <p:nvCxnSpPr>
              <p:cNvPr id="23" name="Connecteur droit 22">
                <a:extLst>
                  <a:ext uri="{FF2B5EF4-FFF2-40B4-BE49-F238E27FC236}">
                    <a16:creationId xmlns:a16="http://schemas.microsoft.com/office/drawing/2014/main" id="{37129513-E7D1-47F6-AD10-22C376E922FA}"/>
                  </a:ext>
                </a:extLst>
              </p:cNvPr>
              <p:cNvCxnSpPr>
                <a:cxnSpLocks/>
                <a:stCxn id="15" idx="4"/>
                <a:endCxn id="22" idx="0"/>
              </p:cNvCxnSpPr>
              <p:nvPr/>
            </p:nvCxnSpPr>
            <p:spPr>
              <a:xfrm>
                <a:off x="5955527" y="3673503"/>
                <a:ext cx="312910" cy="412936"/>
              </a:xfrm>
              <a:prstGeom prst="line">
                <a:avLst/>
              </a:prstGeom>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8AA9F829-FC8F-4E73-AE63-41774E5684C2}"/>
                  </a:ext>
                </a:extLst>
              </p:cNvPr>
              <p:cNvSpPr/>
              <p:nvPr/>
            </p:nvSpPr>
            <p:spPr>
              <a:xfrm>
                <a:off x="8046276" y="5073268"/>
                <a:ext cx="1643822" cy="449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t>versicolor</a:t>
                </a:r>
                <a:endParaRPr lang="fr-FR" sz="1200" dirty="0"/>
              </a:p>
            </p:txBody>
          </p:sp>
        </p:grpSp>
        <mc:AlternateContent xmlns:mc="http://schemas.openxmlformats.org/markup-compatibility/2006" xmlns:a14="http://schemas.microsoft.com/office/drawing/2010/main">
          <mc:Choice Requires="a14">
            <p:sp>
              <p:nvSpPr>
                <p:cNvPr id="28" name="ZoneTexte 27">
                  <a:extLst>
                    <a:ext uri="{FF2B5EF4-FFF2-40B4-BE49-F238E27FC236}">
                      <a16:creationId xmlns:a16="http://schemas.microsoft.com/office/drawing/2014/main" id="{57AF94E0-E249-4D5D-9EC2-42C088ECC5F9}"/>
                    </a:ext>
                  </a:extLst>
                </p:cNvPr>
                <p:cNvSpPr txBox="1"/>
                <p:nvPr/>
              </p:nvSpPr>
              <p:spPr>
                <a:xfrm>
                  <a:off x="5093804" y="3109693"/>
                  <a:ext cx="961445" cy="307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900" i="1">
                            <a:latin typeface="Cambria Math" panose="02040503050406030204" pitchFamily="18" charset="0"/>
                            <a:ea typeface="Cambria Math" panose="02040503050406030204" pitchFamily="18" charset="0"/>
                          </a:rPr>
                          <m:t>&gt;0.6</m:t>
                        </m:r>
                      </m:oMath>
                    </m:oMathPara>
                  </a14:m>
                  <a:endParaRPr lang="fr-FR" sz="900" i="1" dirty="0"/>
                </a:p>
              </p:txBody>
            </p:sp>
          </mc:Choice>
          <mc:Fallback xmlns="">
            <p:sp>
              <p:nvSpPr>
                <p:cNvPr id="28" name="ZoneTexte 27">
                  <a:extLst>
                    <a:ext uri="{FF2B5EF4-FFF2-40B4-BE49-F238E27FC236}">
                      <a16:creationId xmlns:a16="http://schemas.microsoft.com/office/drawing/2014/main" id="{57AF94E0-E249-4D5D-9EC2-42C088ECC5F9}"/>
                    </a:ext>
                  </a:extLst>
                </p:cNvPr>
                <p:cNvSpPr txBox="1">
                  <a:spLocks noRot="1" noChangeAspect="1" noMove="1" noResize="1" noEditPoints="1" noAdjustHandles="1" noChangeArrowheads="1" noChangeShapeType="1" noTextEdit="1"/>
                </p:cNvSpPr>
                <p:nvPr/>
              </p:nvSpPr>
              <p:spPr>
                <a:xfrm>
                  <a:off x="5093804" y="3109693"/>
                  <a:ext cx="961445" cy="307776"/>
                </a:xfrm>
                <a:prstGeom prst="rect">
                  <a:avLst/>
                </a:prstGeom>
                <a:blipFill>
                  <a:blip r:embed="rId3"/>
                  <a:stretch>
                    <a:fillRect/>
                  </a:stretch>
                </a:blipFill>
              </p:spPr>
              <p:txBody>
                <a:bodyPr/>
                <a:lstStyle/>
                <a:p>
                  <a:r>
                    <a:rPr lang="fr-FR">
                      <a:noFill/>
                    </a:rPr>
                    <a:t> </a:t>
                  </a:r>
                </a:p>
              </p:txBody>
            </p:sp>
          </mc:Fallback>
        </mc:AlternateContent>
        <p:cxnSp>
          <p:nvCxnSpPr>
            <p:cNvPr id="38" name="Connecteur droit 37">
              <a:extLst>
                <a:ext uri="{FF2B5EF4-FFF2-40B4-BE49-F238E27FC236}">
                  <a16:creationId xmlns:a16="http://schemas.microsoft.com/office/drawing/2014/main" id="{ADD92167-1ED4-4B2F-80BD-7A056E1BDB60}"/>
                </a:ext>
              </a:extLst>
            </p:cNvPr>
            <p:cNvCxnSpPr>
              <a:cxnSpLocks/>
              <a:endCxn id="22" idx="2"/>
            </p:cNvCxnSpPr>
            <p:nvPr/>
          </p:nvCxnSpPr>
          <p:spPr>
            <a:xfrm flipV="1">
              <a:off x="4260710" y="5008074"/>
              <a:ext cx="2053779" cy="76475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ZoneTexte 40">
                  <a:extLst>
                    <a:ext uri="{FF2B5EF4-FFF2-40B4-BE49-F238E27FC236}">
                      <a16:creationId xmlns:a16="http://schemas.microsoft.com/office/drawing/2014/main" id="{D1B2B5BF-D7E1-49B9-BBDD-1CF577071C1A}"/>
                    </a:ext>
                  </a:extLst>
                </p:cNvPr>
                <p:cNvSpPr txBox="1"/>
                <p:nvPr/>
              </p:nvSpPr>
              <p:spPr>
                <a:xfrm>
                  <a:off x="4427882" y="5188994"/>
                  <a:ext cx="961445" cy="307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900" i="1">
                            <a:latin typeface="Cambria Math" panose="02040503050406030204" pitchFamily="18" charset="0"/>
                            <a:ea typeface="Cambria Math" panose="02040503050406030204" pitchFamily="18" charset="0"/>
                          </a:rPr>
                          <m:t>≤0.5</m:t>
                        </m:r>
                      </m:oMath>
                    </m:oMathPara>
                  </a14:m>
                  <a:endParaRPr lang="fr-FR" sz="900" i="1" dirty="0"/>
                </a:p>
              </p:txBody>
            </p:sp>
          </mc:Choice>
          <mc:Fallback xmlns="">
            <p:sp>
              <p:nvSpPr>
                <p:cNvPr id="41" name="ZoneTexte 40">
                  <a:extLst>
                    <a:ext uri="{FF2B5EF4-FFF2-40B4-BE49-F238E27FC236}">
                      <a16:creationId xmlns:a16="http://schemas.microsoft.com/office/drawing/2014/main" id="{D1B2B5BF-D7E1-49B9-BBDD-1CF577071C1A}"/>
                    </a:ext>
                  </a:extLst>
                </p:cNvPr>
                <p:cNvSpPr txBox="1">
                  <a:spLocks noRot="1" noChangeAspect="1" noMove="1" noResize="1" noEditPoints="1" noAdjustHandles="1" noChangeArrowheads="1" noChangeShapeType="1" noTextEdit="1"/>
                </p:cNvSpPr>
                <p:nvPr/>
              </p:nvSpPr>
              <p:spPr>
                <a:xfrm>
                  <a:off x="4427882" y="5188994"/>
                  <a:ext cx="961445" cy="307776"/>
                </a:xfrm>
                <a:prstGeom prst="rect">
                  <a:avLst/>
                </a:prstGeom>
                <a:blipFill>
                  <a:blip r:embed="rId4"/>
                  <a:stretch>
                    <a:fillRect/>
                  </a:stretch>
                </a:blipFill>
              </p:spPr>
              <p:txBody>
                <a:bodyPr/>
                <a:lstStyle/>
                <a:p>
                  <a:r>
                    <a:rPr lang="fr-FR">
                      <a:noFill/>
                    </a:rPr>
                    <a:t> </a:t>
                  </a:r>
                </a:p>
              </p:txBody>
            </p:sp>
          </mc:Fallback>
        </mc:AlternateContent>
        <p:cxnSp>
          <p:nvCxnSpPr>
            <p:cNvPr id="42" name="Connecteur droit 41">
              <a:extLst>
                <a:ext uri="{FF2B5EF4-FFF2-40B4-BE49-F238E27FC236}">
                  <a16:creationId xmlns:a16="http://schemas.microsoft.com/office/drawing/2014/main" id="{BB14A0AE-EEC9-460F-A99D-7CBC34C12959}"/>
                </a:ext>
              </a:extLst>
            </p:cNvPr>
            <p:cNvCxnSpPr>
              <a:cxnSpLocks/>
              <a:endCxn id="22" idx="2"/>
            </p:cNvCxnSpPr>
            <p:nvPr/>
          </p:nvCxnSpPr>
          <p:spPr>
            <a:xfrm flipH="1" flipV="1">
              <a:off x="6314489" y="5008074"/>
              <a:ext cx="2379212" cy="65359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ZoneTexte 45">
                  <a:extLst>
                    <a:ext uri="{FF2B5EF4-FFF2-40B4-BE49-F238E27FC236}">
                      <a16:creationId xmlns:a16="http://schemas.microsoft.com/office/drawing/2014/main" id="{F98D03D5-AA72-495F-ABEB-17CA45206B9B}"/>
                    </a:ext>
                  </a:extLst>
                </p:cNvPr>
                <p:cNvSpPr txBox="1"/>
                <p:nvPr/>
              </p:nvSpPr>
              <p:spPr>
                <a:xfrm>
                  <a:off x="7432173" y="5113451"/>
                  <a:ext cx="961445" cy="307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900" i="1">
                            <a:latin typeface="Cambria Math" panose="02040503050406030204" pitchFamily="18" charset="0"/>
                            <a:ea typeface="Cambria Math" panose="02040503050406030204" pitchFamily="18" charset="0"/>
                          </a:rPr>
                          <m:t>&gt;0.5</m:t>
                        </m:r>
                      </m:oMath>
                    </m:oMathPara>
                  </a14:m>
                  <a:endParaRPr lang="fr-FR" sz="900" i="1" dirty="0"/>
                </a:p>
              </p:txBody>
            </p:sp>
          </mc:Choice>
          <mc:Fallback xmlns="">
            <p:sp>
              <p:nvSpPr>
                <p:cNvPr id="46" name="ZoneTexte 45">
                  <a:extLst>
                    <a:ext uri="{FF2B5EF4-FFF2-40B4-BE49-F238E27FC236}">
                      <a16:creationId xmlns:a16="http://schemas.microsoft.com/office/drawing/2014/main" id="{F98D03D5-AA72-495F-ABEB-17CA45206B9B}"/>
                    </a:ext>
                  </a:extLst>
                </p:cNvPr>
                <p:cNvSpPr txBox="1">
                  <a:spLocks noRot="1" noChangeAspect="1" noMove="1" noResize="1" noEditPoints="1" noAdjustHandles="1" noChangeArrowheads="1" noChangeShapeType="1" noTextEdit="1"/>
                </p:cNvSpPr>
                <p:nvPr/>
              </p:nvSpPr>
              <p:spPr>
                <a:xfrm>
                  <a:off x="7432173" y="5113451"/>
                  <a:ext cx="961445" cy="307776"/>
                </a:xfrm>
                <a:prstGeom prst="rect">
                  <a:avLst/>
                </a:prstGeom>
                <a:blipFill>
                  <a:blip r:embed="rId5"/>
                  <a:stretch>
                    <a:fillRect/>
                  </a:stretch>
                </a:blipFill>
              </p:spPr>
              <p:txBody>
                <a:bodyPr/>
                <a:lstStyle/>
                <a:p>
                  <a:r>
                    <a:rPr lang="fr-FR">
                      <a:noFill/>
                    </a:rPr>
                    <a:t> </a:t>
                  </a:r>
                </a:p>
              </p:txBody>
            </p:sp>
          </mc:Fallback>
        </mc:AlternateContent>
        <p:sp>
          <p:nvSpPr>
            <p:cNvPr id="47" name="Ellipse 46">
              <a:extLst>
                <a:ext uri="{FF2B5EF4-FFF2-40B4-BE49-F238E27FC236}">
                  <a16:creationId xmlns:a16="http://schemas.microsoft.com/office/drawing/2014/main" id="{52413806-2CA9-456C-984B-0FD1A456CB3B}"/>
                </a:ext>
              </a:extLst>
            </p:cNvPr>
            <p:cNvSpPr/>
            <p:nvPr/>
          </p:nvSpPr>
          <p:spPr>
            <a:xfrm>
              <a:off x="5574528" y="5852417"/>
              <a:ext cx="1643822" cy="55750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200" dirty="0" err="1"/>
                <a:t>Virginica</a:t>
              </a:r>
              <a:r>
                <a:rPr lang="fr-FR" sz="1200" dirty="0"/>
                <a:t>, </a:t>
              </a:r>
              <a:r>
                <a:rPr lang="fr-FR" sz="1200" dirty="0" err="1"/>
                <a:t>versicolor</a:t>
              </a:r>
              <a:endParaRPr lang="fr-FR" sz="1200" dirty="0"/>
            </a:p>
          </p:txBody>
        </p:sp>
        <p:cxnSp>
          <p:nvCxnSpPr>
            <p:cNvPr id="49" name="Connecteur droit 48">
              <a:extLst>
                <a:ext uri="{FF2B5EF4-FFF2-40B4-BE49-F238E27FC236}">
                  <a16:creationId xmlns:a16="http://schemas.microsoft.com/office/drawing/2014/main" id="{F6865EF1-53D9-4BCD-8759-C505C33CF076}"/>
                </a:ext>
              </a:extLst>
            </p:cNvPr>
            <p:cNvCxnSpPr>
              <a:cxnSpLocks/>
              <a:stCxn id="22" idx="2"/>
              <a:endCxn id="47" idx="0"/>
            </p:cNvCxnSpPr>
            <p:nvPr/>
          </p:nvCxnSpPr>
          <p:spPr>
            <a:xfrm>
              <a:off x="6314489" y="5008074"/>
              <a:ext cx="81950" cy="84434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ZoneTexte 51">
                  <a:extLst>
                    <a:ext uri="{FF2B5EF4-FFF2-40B4-BE49-F238E27FC236}">
                      <a16:creationId xmlns:a16="http://schemas.microsoft.com/office/drawing/2014/main" id="{4B6C2B95-18C6-4DB9-842E-F6FBAFB2006B}"/>
                    </a:ext>
                  </a:extLst>
                </p:cNvPr>
                <p:cNvSpPr txBox="1"/>
                <p:nvPr/>
              </p:nvSpPr>
              <p:spPr>
                <a:xfrm>
                  <a:off x="6276503" y="5572526"/>
                  <a:ext cx="1219001" cy="307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900" i="1">
                            <a:latin typeface="Cambria Math" panose="02040503050406030204" pitchFamily="18" charset="0"/>
                            <a:ea typeface="Cambria Math" panose="02040503050406030204" pitchFamily="18" charset="0"/>
                          </a:rPr>
                          <m:t>0.4≤</m:t>
                        </m:r>
                        <m:r>
                          <a:rPr lang="fr-FR" sz="900" i="1">
                            <a:latin typeface="Cambria Math" panose="02040503050406030204" pitchFamily="18" charset="0"/>
                            <a:ea typeface="Cambria Math" panose="02040503050406030204" pitchFamily="18" charset="0"/>
                          </a:rPr>
                          <m:t>𝑥</m:t>
                        </m:r>
                        <m:r>
                          <a:rPr lang="fr-FR" sz="900" i="1">
                            <a:latin typeface="Cambria Math" panose="02040503050406030204" pitchFamily="18" charset="0"/>
                            <a:ea typeface="Cambria Math" panose="02040503050406030204" pitchFamily="18" charset="0"/>
                          </a:rPr>
                          <m:t>≤0.6</m:t>
                        </m:r>
                      </m:oMath>
                    </m:oMathPara>
                  </a14:m>
                  <a:endParaRPr lang="fr-FR" sz="900" i="1" dirty="0"/>
                </a:p>
              </p:txBody>
            </p:sp>
          </mc:Choice>
          <mc:Fallback xmlns="">
            <p:sp>
              <p:nvSpPr>
                <p:cNvPr id="52" name="ZoneTexte 51">
                  <a:extLst>
                    <a:ext uri="{FF2B5EF4-FFF2-40B4-BE49-F238E27FC236}">
                      <a16:creationId xmlns:a16="http://schemas.microsoft.com/office/drawing/2014/main" id="{4B6C2B95-18C6-4DB9-842E-F6FBAFB2006B}"/>
                    </a:ext>
                  </a:extLst>
                </p:cNvPr>
                <p:cNvSpPr txBox="1">
                  <a:spLocks noRot="1" noChangeAspect="1" noMove="1" noResize="1" noEditPoints="1" noAdjustHandles="1" noChangeArrowheads="1" noChangeShapeType="1" noTextEdit="1"/>
                </p:cNvSpPr>
                <p:nvPr/>
              </p:nvSpPr>
              <p:spPr>
                <a:xfrm>
                  <a:off x="6276503" y="5572526"/>
                  <a:ext cx="1219001" cy="307776"/>
                </a:xfrm>
                <a:prstGeom prst="rect">
                  <a:avLst/>
                </a:prstGeom>
                <a:blipFill>
                  <a:blip r:embed="rId6"/>
                  <a:stretch>
                    <a:fillRect/>
                  </a:stretch>
                </a:blipFill>
              </p:spPr>
              <p:txBody>
                <a:bodyPr/>
                <a:lstStyle/>
                <a:p>
                  <a:r>
                    <a:rPr lang="fr-FR">
                      <a:noFill/>
                    </a:rPr>
                    <a:t> </a:t>
                  </a:r>
                </a:p>
              </p:txBody>
            </p:sp>
          </mc:Fallback>
        </mc:AlternateContent>
      </p:grpSp>
    </p:spTree>
    <p:extLst>
      <p:ext uri="{BB962C8B-B14F-4D97-AF65-F5344CB8AC3E}">
        <p14:creationId xmlns:p14="http://schemas.microsoft.com/office/powerpoint/2010/main" val="28979257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106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exemple 3</a:t>
            </a:r>
          </a:p>
        </p:txBody>
      </p:sp>
      <p:sp>
        <p:nvSpPr>
          <p:cNvPr id="8" name="Title 13">
            <a:extLst>
              <a:ext uri="{FF2B5EF4-FFF2-40B4-BE49-F238E27FC236}">
                <a16:creationId xmlns:a16="http://schemas.microsoft.com/office/drawing/2014/main" id="{661B7855-BAE4-4388-A518-8FC2872390BA}"/>
              </a:ext>
            </a:extLst>
          </p:cNvPr>
          <p:cNvSpPr txBox="1">
            <a:spLocks/>
          </p:cNvSpPr>
          <p:nvPr/>
        </p:nvSpPr>
        <p:spPr>
          <a:xfrm>
            <a:off x="389008" y="1127098"/>
            <a:ext cx="6249917" cy="260348"/>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Un botaniste se demande comment catégoriser des plantes</a:t>
            </a:r>
          </a:p>
        </p:txBody>
      </p:sp>
      <p:grpSp>
        <p:nvGrpSpPr>
          <p:cNvPr id="33" name="Groupe 32">
            <a:extLst>
              <a:ext uri="{FF2B5EF4-FFF2-40B4-BE49-F238E27FC236}">
                <a16:creationId xmlns:a16="http://schemas.microsoft.com/office/drawing/2014/main" id="{4E51B163-7F6B-4C34-8DBC-A14DF92A77E2}"/>
              </a:ext>
            </a:extLst>
          </p:cNvPr>
          <p:cNvGrpSpPr/>
          <p:nvPr/>
        </p:nvGrpSpPr>
        <p:grpSpPr>
          <a:xfrm>
            <a:off x="1109208" y="1806934"/>
            <a:ext cx="4878125" cy="2301899"/>
            <a:chOff x="1478943" y="2409245"/>
            <a:chExt cx="6504167" cy="3069199"/>
          </a:xfrm>
        </p:grpSpPr>
        <p:cxnSp>
          <p:nvCxnSpPr>
            <p:cNvPr id="3" name="Connecteur droit avec flèche 2">
              <a:extLst>
                <a:ext uri="{FF2B5EF4-FFF2-40B4-BE49-F238E27FC236}">
                  <a16:creationId xmlns:a16="http://schemas.microsoft.com/office/drawing/2014/main" id="{371C5548-A5DE-428F-BF47-1416B7C3E6DE}"/>
                </a:ext>
              </a:extLst>
            </p:cNvPr>
            <p:cNvCxnSpPr/>
            <p:nvPr/>
          </p:nvCxnSpPr>
          <p:spPr>
            <a:xfrm>
              <a:off x="2623930" y="5041127"/>
              <a:ext cx="4929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B30027F3-EDE6-44F8-9C89-237F9F7C7C9D}"/>
                </a:ext>
              </a:extLst>
            </p:cNvPr>
            <p:cNvCxnSpPr>
              <a:cxnSpLocks/>
            </p:cNvCxnSpPr>
            <p:nvPr/>
          </p:nvCxnSpPr>
          <p:spPr>
            <a:xfrm flipV="1">
              <a:off x="2776330" y="2409245"/>
              <a:ext cx="0" cy="278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69593C5-5FB8-4E71-8028-8A78A852BA52}"/>
                </a:ext>
              </a:extLst>
            </p:cNvPr>
            <p:cNvSpPr/>
            <p:nvPr/>
          </p:nvSpPr>
          <p:spPr>
            <a:xfrm>
              <a:off x="4486185" y="5264559"/>
              <a:ext cx="1978225"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Longueur des sépales</a:t>
              </a:r>
            </a:p>
          </p:txBody>
        </p:sp>
        <p:sp>
          <p:nvSpPr>
            <p:cNvPr id="31" name="Rectangle 30">
              <a:extLst>
                <a:ext uri="{FF2B5EF4-FFF2-40B4-BE49-F238E27FC236}">
                  <a16:creationId xmlns:a16="http://schemas.microsoft.com/office/drawing/2014/main" id="{107380FD-3925-4EDC-AFFF-58A7DD710570}"/>
                </a:ext>
              </a:extLst>
            </p:cNvPr>
            <p:cNvSpPr/>
            <p:nvPr/>
          </p:nvSpPr>
          <p:spPr>
            <a:xfrm rot="16200000">
              <a:off x="1377419" y="3518049"/>
              <a:ext cx="1978225"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Longueur des pétales</a:t>
              </a:r>
            </a:p>
          </p:txBody>
        </p:sp>
        <p:cxnSp>
          <p:nvCxnSpPr>
            <p:cNvPr id="6" name="Connecteur droit 5">
              <a:extLst>
                <a:ext uri="{FF2B5EF4-FFF2-40B4-BE49-F238E27FC236}">
                  <a16:creationId xmlns:a16="http://schemas.microsoft.com/office/drawing/2014/main" id="{18D7D2F1-0EDC-4D53-955B-424831CFC0BE}"/>
                </a:ext>
              </a:extLst>
            </p:cNvPr>
            <p:cNvCxnSpPr>
              <a:cxnSpLocks/>
            </p:cNvCxnSpPr>
            <p:nvPr/>
          </p:nvCxnSpPr>
          <p:spPr>
            <a:xfrm>
              <a:off x="2703444" y="3665551"/>
              <a:ext cx="13517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1F951AC-B7D4-4566-B545-02D576AF7FA7}"/>
                </a:ext>
              </a:extLst>
            </p:cNvPr>
            <p:cNvSpPr/>
            <p:nvPr/>
          </p:nvSpPr>
          <p:spPr>
            <a:xfrm>
              <a:off x="2515585" y="3556355"/>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5</a:t>
              </a:r>
            </a:p>
          </p:txBody>
        </p:sp>
        <p:cxnSp>
          <p:nvCxnSpPr>
            <p:cNvPr id="36" name="Connecteur droit avec flèche 35">
              <a:extLst>
                <a:ext uri="{FF2B5EF4-FFF2-40B4-BE49-F238E27FC236}">
                  <a16:creationId xmlns:a16="http://schemas.microsoft.com/office/drawing/2014/main" id="{9EADB721-7538-4283-8AE7-5BCFB1E6AEC4}"/>
                </a:ext>
              </a:extLst>
            </p:cNvPr>
            <p:cNvCxnSpPr>
              <a:cxnSpLocks/>
            </p:cNvCxnSpPr>
            <p:nvPr/>
          </p:nvCxnSpPr>
          <p:spPr>
            <a:xfrm flipV="1">
              <a:off x="4486185" y="2409245"/>
              <a:ext cx="0" cy="2631882"/>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08CE6A5D-8075-4E4B-8881-190F2543B2F2}"/>
                </a:ext>
              </a:extLst>
            </p:cNvPr>
            <p:cNvCxnSpPr>
              <a:cxnSpLocks/>
            </p:cNvCxnSpPr>
            <p:nvPr/>
          </p:nvCxnSpPr>
          <p:spPr>
            <a:xfrm>
              <a:off x="4486185" y="3665551"/>
              <a:ext cx="3067554"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E58A5FA-B941-44EA-AB49-073C52891280}"/>
                </a:ext>
              </a:extLst>
            </p:cNvPr>
            <p:cNvSpPr/>
            <p:nvPr/>
          </p:nvSpPr>
          <p:spPr>
            <a:xfrm>
              <a:off x="4416110" y="5086584"/>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6</a:t>
              </a:r>
            </a:p>
          </p:txBody>
        </p:sp>
        <p:cxnSp>
          <p:nvCxnSpPr>
            <p:cNvPr id="45" name="Connecteur droit 44">
              <a:extLst>
                <a:ext uri="{FF2B5EF4-FFF2-40B4-BE49-F238E27FC236}">
                  <a16:creationId xmlns:a16="http://schemas.microsoft.com/office/drawing/2014/main" id="{0786F5CA-9300-422A-BB5C-31722BD3C02F}"/>
                </a:ext>
              </a:extLst>
            </p:cNvPr>
            <p:cNvCxnSpPr>
              <a:cxnSpLocks/>
            </p:cNvCxnSpPr>
            <p:nvPr/>
          </p:nvCxnSpPr>
          <p:spPr>
            <a:xfrm rot="16200000">
              <a:off x="4422251" y="5050407"/>
              <a:ext cx="135172"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6" name="Image 25">
              <a:extLst>
                <a:ext uri="{FF2B5EF4-FFF2-40B4-BE49-F238E27FC236}">
                  <a16:creationId xmlns:a16="http://schemas.microsoft.com/office/drawing/2014/main" id="{8595A534-8A93-41CF-A614-4E5D1D9C1375}"/>
                </a:ext>
              </a:extLst>
            </p:cNvPr>
            <p:cNvPicPr>
              <a:picLocks noChangeAspect="1"/>
            </p:cNvPicPr>
            <p:nvPr/>
          </p:nvPicPr>
          <p:blipFill>
            <a:blip r:embed="rId2">
              <a:duotone>
                <a:prstClr val="black"/>
                <a:schemeClr val="accent4">
                  <a:tint val="45000"/>
                  <a:satMod val="400000"/>
                </a:schemeClr>
              </a:duotone>
            </a:blip>
            <a:stretch>
              <a:fillRect/>
            </a:stretch>
          </p:blipFill>
          <p:spPr>
            <a:xfrm>
              <a:off x="2623930" y="3711011"/>
              <a:ext cx="1739372" cy="1352845"/>
            </a:xfrm>
            <a:prstGeom prst="rect">
              <a:avLst/>
            </a:prstGeom>
          </p:spPr>
        </p:pic>
        <p:pic>
          <p:nvPicPr>
            <p:cNvPr id="50" name="Image 49">
              <a:extLst>
                <a:ext uri="{FF2B5EF4-FFF2-40B4-BE49-F238E27FC236}">
                  <a16:creationId xmlns:a16="http://schemas.microsoft.com/office/drawing/2014/main" id="{3EF7C8A9-F0C5-4DFD-8EDB-BAD0A86DB1DB}"/>
                </a:ext>
              </a:extLst>
            </p:cNvPr>
            <p:cNvPicPr>
              <a:picLocks noChangeAspect="1"/>
            </p:cNvPicPr>
            <p:nvPr/>
          </p:nvPicPr>
          <p:blipFill>
            <a:blip r:embed="rId2"/>
            <a:stretch>
              <a:fillRect/>
            </a:stretch>
          </p:blipFill>
          <p:spPr>
            <a:xfrm rot="9679941">
              <a:off x="5142234" y="2534948"/>
              <a:ext cx="1861843" cy="1448100"/>
            </a:xfrm>
            <a:prstGeom prst="rect">
              <a:avLst/>
            </a:prstGeom>
          </p:spPr>
        </p:pic>
        <p:pic>
          <p:nvPicPr>
            <p:cNvPr id="51" name="Image 50">
              <a:extLst>
                <a:ext uri="{FF2B5EF4-FFF2-40B4-BE49-F238E27FC236}">
                  <a16:creationId xmlns:a16="http://schemas.microsoft.com/office/drawing/2014/main" id="{29126940-5CD6-47A2-8B50-76F337250417}"/>
                </a:ext>
              </a:extLst>
            </p:cNvPr>
            <p:cNvPicPr>
              <a:picLocks noChangeAspect="1"/>
            </p:cNvPicPr>
            <p:nvPr/>
          </p:nvPicPr>
          <p:blipFill>
            <a:blip r:embed="rId2">
              <a:duotone>
                <a:prstClr val="black"/>
                <a:schemeClr val="accent2">
                  <a:tint val="45000"/>
                  <a:satMod val="400000"/>
                </a:schemeClr>
              </a:duotone>
            </a:blip>
            <a:stretch>
              <a:fillRect/>
            </a:stretch>
          </p:blipFill>
          <p:spPr>
            <a:xfrm rot="11037074">
              <a:off x="4459371" y="3273269"/>
              <a:ext cx="2192986" cy="1705656"/>
            </a:xfrm>
            <a:prstGeom prst="rect">
              <a:avLst/>
            </a:prstGeom>
          </p:spPr>
        </p:pic>
        <p:sp>
          <p:nvSpPr>
            <p:cNvPr id="32" name="Légende : flèche courbée 31">
              <a:extLst>
                <a:ext uri="{FF2B5EF4-FFF2-40B4-BE49-F238E27FC236}">
                  <a16:creationId xmlns:a16="http://schemas.microsoft.com/office/drawing/2014/main" id="{2E90B9C8-5CE3-4F4B-B44E-97D7789FF8E2}"/>
                </a:ext>
              </a:extLst>
            </p:cNvPr>
            <p:cNvSpPr/>
            <p:nvPr/>
          </p:nvSpPr>
          <p:spPr>
            <a:xfrm>
              <a:off x="7059801" y="2564298"/>
              <a:ext cx="923309" cy="219102"/>
            </a:xfrm>
            <a:prstGeom prst="borderCallout2">
              <a:avLst>
                <a:gd name="adj1" fmla="val 18750"/>
                <a:gd name="adj2" fmla="val -8333"/>
                <a:gd name="adj3" fmla="val 18750"/>
                <a:gd name="adj4" fmla="val -16667"/>
                <a:gd name="adj5" fmla="val 112500"/>
                <a:gd name="adj6" fmla="val -595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err="1"/>
                <a:t>versicolor</a:t>
              </a:r>
              <a:endParaRPr lang="fr-FR" sz="900" dirty="0"/>
            </a:p>
          </p:txBody>
        </p:sp>
        <p:sp>
          <p:nvSpPr>
            <p:cNvPr id="56" name="Légende : flèche courbée 55">
              <a:extLst>
                <a:ext uri="{FF2B5EF4-FFF2-40B4-BE49-F238E27FC236}">
                  <a16:creationId xmlns:a16="http://schemas.microsoft.com/office/drawing/2014/main" id="{D05FE407-97CF-4D8D-8B67-3172BA4D24E5}"/>
                </a:ext>
              </a:extLst>
            </p:cNvPr>
            <p:cNvSpPr/>
            <p:nvPr/>
          </p:nvSpPr>
          <p:spPr>
            <a:xfrm>
              <a:off x="1478943" y="4504553"/>
              <a:ext cx="824117" cy="219102"/>
            </a:xfrm>
            <a:prstGeom prst="borderCallout2">
              <a:avLst>
                <a:gd name="adj1" fmla="val 29637"/>
                <a:gd name="adj2" fmla="val 106236"/>
                <a:gd name="adj3" fmla="val 29637"/>
                <a:gd name="adj4" fmla="val 116446"/>
                <a:gd name="adj5" fmla="val -127017"/>
                <a:gd name="adj6" fmla="val 19173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setosa</a:t>
              </a:r>
              <a:endParaRPr lang="fr-FR" sz="1050" dirty="0"/>
            </a:p>
          </p:txBody>
        </p:sp>
        <p:sp>
          <p:nvSpPr>
            <p:cNvPr id="57" name="Légende : flèche courbée 56">
              <a:extLst>
                <a:ext uri="{FF2B5EF4-FFF2-40B4-BE49-F238E27FC236}">
                  <a16:creationId xmlns:a16="http://schemas.microsoft.com/office/drawing/2014/main" id="{2169264D-BDF3-4BF1-847E-63EFDF7E3035}"/>
                </a:ext>
              </a:extLst>
            </p:cNvPr>
            <p:cNvSpPr/>
            <p:nvPr/>
          </p:nvSpPr>
          <p:spPr>
            <a:xfrm>
              <a:off x="7059801" y="4572906"/>
              <a:ext cx="923309" cy="219102"/>
            </a:xfrm>
            <a:prstGeom prst="borderCallout2">
              <a:avLst>
                <a:gd name="adj1" fmla="val 18750"/>
                <a:gd name="adj2" fmla="val -8333"/>
                <a:gd name="adj3" fmla="val 18750"/>
                <a:gd name="adj4" fmla="val -16667"/>
                <a:gd name="adj5" fmla="val -210484"/>
                <a:gd name="adj6" fmla="val -8163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virginica</a:t>
              </a:r>
              <a:endParaRPr lang="fr-FR" sz="1050" dirty="0"/>
            </a:p>
          </p:txBody>
        </p:sp>
      </p:grpSp>
    </p:spTree>
    <p:extLst>
      <p:ext uri="{BB962C8B-B14F-4D97-AF65-F5344CB8AC3E}">
        <p14:creationId xmlns:p14="http://schemas.microsoft.com/office/powerpoint/2010/main" val="25300875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107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construction d’un arbre</a:t>
            </a:r>
          </a:p>
        </p:txBody>
      </p:sp>
      <p:sp>
        <p:nvSpPr>
          <p:cNvPr id="9" name="Content Placeholder 15">
            <a:extLst>
              <a:ext uri="{FF2B5EF4-FFF2-40B4-BE49-F238E27FC236}">
                <a16:creationId xmlns:a16="http://schemas.microsoft.com/office/drawing/2014/main" id="{73E5ECC1-08EC-4C1E-83EF-45594F21E905}"/>
              </a:ext>
            </a:extLst>
          </p:cNvPr>
          <p:cNvSpPr>
            <a:spLocks noGrp="1"/>
          </p:cNvSpPr>
          <p:nvPr>
            <p:ph sz="half" idx="13"/>
          </p:nvPr>
        </p:nvSpPr>
        <p:spPr>
          <a:xfrm>
            <a:off x="746911" y="1391970"/>
            <a:ext cx="5891400" cy="3375293"/>
          </a:xfrm>
        </p:spPr>
        <p:txBody>
          <a:bodyPr>
            <a:normAutofit/>
          </a:bodyPr>
          <a:lstStyle/>
          <a:p>
            <a:pPr lvl="1" algn="just">
              <a:lnSpc>
                <a:spcPct val="150000"/>
              </a:lnSpc>
              <a:buClr>
                <a:schemeClr val="accent2"/>
              </a:buClr>
            </a:pPr>
            <a:r>
              <a:rPr lang="fr-FR" dirty="0"/>
              <a:t>Synthèse :</a:t>
            </a:r>
          </a:p>
          <a:p>
            <a:pPr lvl="2" algn="just">
              <a:lnSpc>
                <a:spcPct val="150000"/>
              </a:lnSpc>
              <a:buClr>
                <a:schemeClr val="accent2"/>
              </a:buClr>
            </a:pPr>
            <a:r>
              <a:rPr lang="fr-FR" sz="1500" dirty="0"/>
              <a:t>On commence par trouver la variable qui est la plus appropriée pour la construction de l’arbre (racine) : Entropie (ID3)ou Gini (CART).</a:t>
            </a:r>
          </a:p>
          <a:p>
            <a:pPr lvl="2" algn="just">
              <a:lnSpc>
                <a:spcPct val="150000"/>
              </a:lnSpc>
              <a:buClr>
                <a:schemeClr val="accent2"/>
              </a:buClr>
            </a:pPr>
            <a:r>
              <a:rPr lang="fr-FR" sz="1500" dirty="0"/>
              <a:t>On réitère l’opération jusqu’à ce qu’on ne peut plus séparer les données</a:t>
            </a:r>
          </a:p>
        </p:txBody>
      </p:sp>
    </p:spTree>
    <p:extLst>
      <p:ext uri="{BB962C8B-B14F-4D97-AF65-F5344CB8AC3E}">
        <p14:creationId xmlns:p14="http://schemas.microsoft.com/office/powerpoint/2010/main" val="4168116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1400" cy="3375293"/>
          </a:xfrm>
        </p:spPr>
        <p:txBody>
          <a:bodyPr>
            <a:normAutofit fontScale="47500" lnSpcReduction="20000"/>
          </a:bodyPr>
          <a:lstStyle/>
          <a:p>
            <a:pPr lvl="1" algn="just">
              <a:lnSpc>
                <a:spcPct val="150000"/>
              </a:lnSpc>
              <a:buClr>
                <a:schemeClr val="accent2"/>
              </a:buClr>
            </a:pPr>
            <a:r>
              <a:rPr lang="fr-FR" dirty="0"/>
              <a:t>Les mesures d'impuretés sont utilisées pour évaluer la qualité d'une division dans un arbre de décision. Ils aident à quantifier le degré de «mélange» des classes ou des valeurs cibles au sein d'un nœud. </a:t>
            </a:r>
          </a:p>
          <a:p>
            <a:pPr lvl="1" algn="just">
              <a:lnSpc>
                <a:spcPct val="150000"/>
              </a:lnSpc>
              <a:buClr>
                <a:schemeClr val="accent2"/>
              </a:buClr>
            </a:pPr>
            <a:r>
              <a:rPr lang="fr-FR" dirty="0"/>
              <a:t>Une impureté plus faible indique une meilleure répartition. Les mesures d'impuretés courantes comprennent :</a:t>
            </a:r>
          </a:p>
          <a:p>
            <a:pPr lvl="2" algn="just">
              <a:lnSpc>
                <a:spcPct val="150000"/>
              </a:lnSpc>
              <a:buClr>
                <a:schemeClr val="accent2"/>
              </a:buClr>
            </a:pPr>
            <a:r>
              <a:rPr lang="fr-FR" b="1" dirty="0"/>
              <a:t>Impureté de Gini : </a:t>
            </a:r>
            <a:r>
              <a:rPr lang="fr-FR" dirty="0"/>
              <a:t>utilisée pour les problèmes </a:t>
            </a:r>
            <a:r>
              <a:rPr lang="fr-FR"/>
              <a:t>de classification, </a:t>
            </a:r>
            <a:r>
              <a:rPr lang="fr-FR" dirty="0"/>
              <a:t>l'impureté de Gini mesure la probabilité de mal classer une instance si elle était étiquetée de manière aléatoire en fonction de la distribution des classes dans le nœud.</a:t>
            </a:r>
          </a:p>
          <a:p>
            <a:pPr lvl="2" algn="just">
              <a:lnSpc>
                <a:spcPct val="150000"/>
              </a:lnSpc>
              <a:buClr>
                <a:schemeClr val="accent2"/>
              </a:buClr>
            </a:pPr>
            <a:r>
              <a:rPr lang="fr-FR" b="1" dirty="0"/>
              <a:t>Entropie : </a:t>
            </a:r>
            <a:r>
              <a:rPr lang="fr-FR" dirty="0"/>
              <a:t>également utilisée pour les problèmes </a:t>
            </a:r>
            <a:r>
              <a:rPr lang="fr-FR"/>
              <a:t>de classification, </a:t>
            </a:r>
            <a:r>
              <a:rPr lang="fr-FR" dirty="0"/>
              <a:t>l'entropie mesure la quantité de « désordre » ou « d'incertitude » dans le nœud. Il est basé sur le concept de la théorie de l'information.</a:t>
            </a:r>
          </a:p>
          <a:p>
            <a:pPr lvl="2" algn="just">
              <a:lnSpc>
                <a:spcPct val="150000"/>
              </a:lnSpc>
              <a:buClr>
                <a:schemeClr val="accent2"/>
              </a:buClr>
            </a:pPr>
            <a:r>
              <a:rPr lang="fr-FR" b="1" dirty="0"/>
              <a:t>Erreur quadratique moyenne (MSE) : </a:t>
            </a:r>
            <a:r>
              <a:rPr lang="fr-FR" dirty="0"/>
              <a:t>utilisée pour les problèmes </a:t>
            </a:r>
            <a:r>
              <a:rPr lang="fr-FR"/>
              <a:t>de régression, </a:t>
            </a:r>
            <a:r>
              <a:rPr lang="fr-FR" dirty="0"/>
              <a:t>la MSE mesure la différence quadratique moyenne entre les valeurs cibles réelles et prédites.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108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mesures d’impureté</a:t>
            </a:r>
          </a:p>
        </p:txBody>
      </p:sp>
    </p:spTree>
    <p:extLst>
      <p:ext uri="{BB962C8B-B14F-4D97-AF65-F5344CB8AC3E}">
        <p14:creationId xmlns:p14="http://schemas.microsoft.com/office/powerpoint/2010/main" val="5083032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109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602913"/>
          </a:xfrm>
        </p:spPr>
        <p:txBody>
          <a:bodyPr>
            <a:noAutofit/>
          </a:bodyPr>
          <a:lstStyle/>
          <a:p>
            <a:r>
              <a:rPr lang="fr-FR" sz="2100" dirty="0"/>
              <a:t>Arbre de décision :</a:t>
            </a:r>
            <a:r>
              <a:rPr lang="fr-FR" sz="2100" b="0" dirty="0"/>
              <a:t> sélection de la meilleure </a:t>
            </a:r>
            <a:r>
              <a:rPr lang="fr-FR" sz="2100" b="0" dirty="0" err="1"/>
              <a:t>feature</a:t>
            </a:r>
            <a:r>
              <a:rPr lang="fr-FR" sz="2100" b="0" dirty="0"/>
              <a:t> avec l’</a:t>
            </a:r>
            <a:r>
              <a:rPr lang="fr-FR" sz="2100" dirty="0"/>
              <a:t>entropie</a:t>
            </a:r>
          </a:p>
        </p:txBody>
      </p:sp>
      <mc:AlternateContent xmlns:mc="http://schemas.openxmlformats.org/markup-compatibility/2006" xmlns:a14="http://schemas.microsoft.com/office/drawing/2010/main">
        <mc:Choice Requires="a14">
          <p:sp>
            <p:nvSpPr>
              <p:cNvPr id="9" name="Content Placeholder 15">
                <a:extLst>
                  <a:ext uri="{FF2B5EF4-FFF2-40B4-BE49-F238E27FC236}">
                    <a16:creationId xmlns:a16="http://schemas.microsoft.com/office/drawing/2014/main" id="{73E5ECC1-08EC-4C1E-83EF-45594F21E905}"/>
                  </a:ext>
                </a:extLst>
              </p:cNvPr>
              <p:cNvSpPr>
                <a:spLocks noGrp="1"/>
              </p:cNvSpPr>
              <p:nvPr>
                <p:ph sz="half" idx="13"/>
              </p:nvPr>
            </p:nvSpPr>
            <p:spPr>
              <a:xfrm>
                <a:off x="746911" y="1391970"/>
                <a:ext cx="5891400" cy="3375293"/>
              </a:xfrm>
            </p:spPr>
            <p:txBody>
              <a:bodyPr>
                <a:normAutofit fontScale="62500" lnSpcReduction="20000"/>
              </a:bodyPr>
              <a:lstStyle/>
              <a:p>
                <a:pPr algn="just">
                  <a:lnSpc>
                    <a:spcPct val="150000"/>
                  </a:lnSpc>
                  <a:buClr>
                    <a:schemeClr val="accent2"/>
                  </a:buClr>
                </a:pPr>
                <a:r>
                  <a:rPr lang="fr-FR" dirty="0"/>
                  <a:t>Soit un ensemble de classes 𝑘 données par </a:t>
                </a:r>
                <a14:m>
                  <m:oMath xmlns:m="http://schemas.openxmlformats.org/officeDocument/2006/math">
                    <m:r>
                      <a:rPr lang="fr-FR" i="1" dirty="0" smtClean="0">
                        <a:latin typeface="Cambria Math" panose="02040503050406030204" pitchFamily="18" charset="0"/>
                      </a:rPr>
                      <m:t>𝑦</m:t>
                    </m:r>
                  </m:oMath>
                </a14:m>
                <a:r>
                  <a:rPr lang="fr-FR" dirty="0"/>
                  <a:t> :</a:t>
                </a:r>
              </a:p>
              <a:p>
                <a:pPr lvl="1" algn="just">
                  <a:lnSpc>
                    <a:spcPct val="150000"/>
                  </a:lnSpc>
                  <a:buClr>
                    <a:schemeClr val="accent2"/>
                  </a:buClr>
                </a:pPr>
                <a:r>
                  <a:rPr lang="fr-FR" dirty="0"/>
                  <a:t>L’entropie est donnée par : </a:t>
                </a:r>
                <a14:m>
                  <m:oMath xmlns:m="http://schemas.openxmlformats.org/officeDocument/2006/math">
                    <m:r>
                      <a:rPr lang="fr-FR" b="0" i="1" smtClean="0">
                        <a:latin typeface="Cambria Math" panose="02040503050406030204" pitchFamily="18" charset="0"/>
                      </a:rPr>
                      <m:t>𝐸</m:t>
                    </m:r>
                    <m:d>
                      <m:dPr>
                        <m:ctrlPr>
                          <a:rPr lang="fr-FR" b="0" i="1" smtClean="0">
                            <a:latin typeface="Cambria Math" panose="02040503050406030204" pitchFamily="18" charset="0"/>
                          </a:rPr>
                        </m:ctrlPr>
                      </m:dPr>
                      <m:e>
                        <m:r>
                          <a:rPr lang="fr-FR" b="0" i="1" smtClean="0">
                            <a:latin typeface="Cambria Math" panose="02040503050406030204" pitchFamily="18" charset="0"/>
                          </a:rPr>
                          <m:t>𝑆</m:t>
                        </m:r>
                      </m:e>
                    </m:d>
                    <m:r>
                      <a:rPr lang="fr-FR" b="0" i="1" smtClean="0">
                        <a:latin typeface="Cambria Math" panose="02040503050406030204" pitchFamily="18" charset="0"/>
                      </a:rPr>
                      <m:t>=−</m:t>
                    </m:r>
                    <m:sSubSup>
                      <m:sSubSupPr>
                        <m:ctrlPr>
                          <a:rPr lang="fr-FR" b="0" i="1" smtClean="0">
                            <a:latin typeface="Cambria Math" panose="02040503050406030204" pitchFamily="18" charset="0"/>
                          </a:rPr>
                        </m:ctrlPr>
                      </m:sSubSupPr>
                      <m:e>
                        <m:r>
                          <a:rPr lang="fr-FR" b="0" i="1" smtClean="0">
                            <a:latin typeface="Cambria Math" panose="02040503050406030204" pitchFamily="18" charset="0"/>
                          </a:rPr>
                          <m:t>𝛴</m:t>
                        </m:r>
                      </m:e>
                      <m:sub>
                        <m: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𝐾</m:t>
                        </m:r>
                      </m:sup>
                    </m:sSubSup>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𝑖</m:t>
                        </m:r>
                      </m:sub>
                    </m:sSub>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𝑙𝑜𝑔</m:t>
                        </m:r>
                      </m:e>
                      <m:sub>
                        <m:r>
                          <a:rPr lang="fr-FR" b="0" i="1" smtClean="0">
                            <a:latin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𝑝</m:t>
                        </m:r>
                      </m:e>
                      <m:sub>
                        <m:r>
                          <a:rPr lang="fr-FR" b="0" i="1" smtClean="0">
                            <a:latin typeface="Cambria Math" panose="02040503050406030204" pitchFamily="18" charset="0"/>
                          </a:rPr>
                          <m:t>𝑖</m:t>
                        </m:r>
                      </m:sub>
                    </m:sSub>
                    <m:r>
                      <a:rPr lang="fr-FR" b="0" i="1" smtClean="0">
                        <a:latin typeface="Cambria Math" panose="02040503050406030204" pitchFamily="18" charset="0"/>
                      </a:rPr>
                      <m:t>)</m:t>
                    </m:r>
                  </m:oMath>
                </a14:m>
                <a:endParaRPr lang="fr-FR" dirty="0"/>
              </a:p>
              <a:p>
                <a:pPr lvl="1" algn="just">
                  <a:lnSpc>
                    <a:spcPct val="150000"/>
                  </a:lnSpc>
                  <a:buClr>
                    <a:schemeClr val="accent2"/>
                  </a:buClr>
                </a:pPr>
                <a:r>
                  <a:rPr lang="fr-FR" dirty="0"/>
                  <a:t>En fait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𝑝</m:t>
                        </m:r>
                      </m:e>
                      <m:sub>
                        <m:r>
                          <a:rPr lang="fr-FR" i="1">
                            <a:latin typeface="Cambria Math" panose="02040503050406030204" pitchFamily="18" charset="0"/>
                          </a:rPr>
                          <m:t>𝑖</m:t>
                        </m:r>
                      </m:sub>
                    </m:sSub>
                    <m:r>
                      <a:rPr lang="fr-FR" i="1">
                        <a:latin typeface="Cambria Math" panose="02040503050406030204" pitchFamily="18" charset="0"/>
                      </a:rPr>
                      <m:t> </m:t>
                    </m:r>
                  </m:oMath>
                </a14:m>
                <a:r>
                  <a:rPr lang="fr-FR" dirty="0"/>
                  <a:t>revient à diviser le nombre d’échantillon de la classe par le nombre d’échantillon total (cardinalités) : </a:t>
                </a:r>
                <a14:m>
                  <m:oMath xmlns:m="http://schemas.openxmlformats.org/officeDocument/2006/math">
                    <m:sSub>
                      <m:sSubPr>
                        <m:ctrlPr>
                          <a:rPr lang="fr-FR" sz="1650" i="1">
                            <a:latin typeface="Cambria Math" panose="02040503050406030204" pitchFamily="18" charset="0"/>
                          </a:rPr>
                        </m:ctrlPr>
                      </m:sSubPr>
                      <m:e>
                        <m:r>
                          <a:rPr lang="fr-FR" sz="1650" i="1">
                            <a:latin typeface="Cambria Math" panose="02040503050406030204" pitchFamily="18" charset="0"/>
                          </a:rPr>
                          <m:t>𝑝</m:t>
                        </m:r>
                      </m:e>
                      <m:sub>
                        <m:r>
                          <a:rPr lang="fr-FR" sz="1650" i="1">
                            <a:latin typeface="Cambria Math" panose="02040503050406030204" pitchFamily="18" charset="0"/>
                          </a:rPr>
                          <m:t>𝑖</m:t>
                        </m:r>
                      </m:sub>
                    </m:sSub>
                    <m:r>
                      <a:rPr lang="fr-FR" sz="1650" i="1">
                        <a:latin typeface="Cambria Math" panose="02040503050406030204" pitchFamily="18" charset="0"/>
                      </a:rPr>
                      <m:t>=</m:t>
                    </m:r>
                    <m:box>
                      <m:boxPr>
                        <m:ctrlPr>
                          <a:rPr lang="fr-FR" sz="1650" i="1">
                            <a:latin typeface="Cambria Math" panose="02040503050406030204" pitchFamily="18" charset="0"/>
                          </a:rPr>
                        </m:ctrlPr>
                      </m:boxPr>
                      <m:e>
                        <m:argPr>
                          <m:argSz m:val="-1"/>
                        </m:argPr>
                        <m:f>
                          <m:fPr>
                            <m:ctrlPr>
                              <a:rPr lang="fr-FR" sz="1650" i="1">
                                <a:latin typeface="Cambria Math" panose="02040503050406030204" pitchFamily="18" charset="0"/>
                              </a:rPr>
                            </m:ctrlPr>
                          </m:fPr>
                          <m:num>
                            <m:d>
                              <m:dPr>
                                <m:begChr m:val="|"/>
                                <m:endChr m:val="|"/>
                                <m:ctrlPr>
                                  <a:rPr lang="fr-FR" sz="1650" i="1">
                                    <a:latin typeface="Cambria Math" panose="02040503050406030204" pitchFamily="18" charset="0"/>
                                  </a:rPr>
                                </m:ctrlPr>
                              </m:dPr>
                              <m:e>
                                <m:r>
                                  <a:rPr lang="fr-FR" sz="1650" i="1">
                                    <a:latin typeface="Cambria Math" panose="02040503050406030204" pitchFamily="18" charset="0"/>
                                  </a:rPr>
                                  <m:t>𝑖</m:t>
                                </m:r>
                              </m:e>
                            </m:d>
                          </m:num>
                          <m:den>
                            <m:d>
                              <m:dPr>
                                <m:begChr m:val="|"/>
                                <m:endChr m:val="|"/>
                                <m:ctrlPr>
                                  <a:rPr lang="fr-FR" sz="1650" i="1">
                                    <a:latin typeface="Cambria Math" panose="02040503050406030204" pitchFamily="18" charset="0"/>
                                  </a:rPr>
                                </m:ctrlPr>
                              </m:dPr>
                              <m:e>
                                <m:r>
                                  <a:rPr lang="fr-FR" sz="1650" i="1">
                                    <a:latin typeface="Cambria Math" panose="02040503050406030204" pitchFamily="18" charset="0"/>
                                  </a:rPr>
                                  <m:t>𝑆</m:t>
                                </m:r>
                              </m:e>
                            </m:d>
                          </m:den>
                        </m:f>
                      </m:e>
                    </m:box>
                  </m:oMath>
                </a14:m>
                <a:endParaRPr lang="fr-FR" dirty="0"/>
              </a:p>
              <a:p>
                <a:pPr lvl="1" algn="just">
                  <a:lnSpc>
                    <a:spcPct val="150000"/>
                  </a:lnSpc>
                  <a:buClr>
                    <a:schemeClr val="accent2"/>
                  </a:buClr>
                </a:pPr>
                <a:r>
                  <a:rPr lang="fr-FR" dirty="0"/>
                  <a:t>L’entropie est toujours comprise entre 0 et 1</a:t>
                </a:r>
              </a:p>
              <a:p>
                <a:pPr lvl="1" algn="just">
                  <a:lnSpc>
                    <a:spcPct val="150000"/>
                  </a:lnSpc>
                  <a:buClr>
                    <a:schemeClr val="accent2"/>
                  </a:buClr>
                </a:pPr>
                <a:r>
                  <a:rPr lang="fr-FR" dirty="0"/>
                  <a:t>L’attribut ayant un meilleur gain d’information (valeur la plus élevée) est sélectionné pour la construction de l’arbre :</a:t>
                </a:r>
              </a:p>
              <a:p>
                <a:pPr marL="342900" lvl="1" indent="0" algn="just">
                  <a:lnSpc>
                    <a:spcPct val="150000"/>
                  </a:lnSpc>
                  <a:buClr>
                    <a:schemeClr val="accent2"/>
                  </a:buClr>
                  <a:buNone/>
                </a:pPr>
                <a14:m>
                  <m:oMathPara xmlns:m="http://schemas.openxmlformats.org/officeDocument/2006/math">
                    <m:oMathParaPr>
                      <m:jc m:val="center"/>
                    </m:oMathParaPr>
                    <m:oMath xmlns:m="http://schemas.openxmlformats.org/officeDocument/2006/math">
                      <m:r>
                        <a:rPr lang="fr-FR" b="0" i="1" smtClean="0">
                          <a:latin typeface="Cambria Math" panose="02040503050406030204" pitchFamily="18" charset="0"/>
                        </a:rPr>
                        <m:t>𝐺𝑎𝑖𝑛</m:t>
                      </m:r>
                      <m:d>
                        <m:dPr>
                          <m:ctrlPr>
                            <a:rPr lang="fr-FR" b="0" i="1" smtClean="0">
                              <a:latin typeface="Cambria Math" panose="02040503050406030204" pitchFamily="18" charset="0"/>
                            </a:rPr>
                          </m:ctrlPr>
                        </m:dPr>
                        <m:e>
                          <m:r>
                            <a:rPr lang="fr-FR" b="0" i="1" smtClean="0">
                              <a:latin typeface="Cambria Math" panose="02040503050406030204" pitchFamily="18" charset="0"/>
                            </a:rPr>
                            <m:t>𝑆</m:t>
                          </m:r>
                          <m:r>
                            <a:rPr lang="fr-FR" b="0" i="1" smtClean="0">
                              <a:latin typeface="Cambria Math" panose="02040503050406030204" pitchFamily="18" charset="0"/>
                            </a:rPr>
                            <m:t>, </m:t>
                          </m:r>
                          <m:r>
                            <a:rPr lang="fr-FR" b="0" i="1" smtClean="0">
                              <a:latin typeface="Cambria Math" panose="02040503050406030204" pitchFamily="18" charset="0"/>
                            </a:rPr>
                            <m:t>𝑎𝑡𝑡𝑟𝑖𝑏𝑢𝑡</m:t>
                          </m:r>
                        </m:e>
                      </m:d>
                      <m:r>
                        <a:rPr lang="fr-FR" b="0" i="1" smtClean="0">
                          <a:latin typeface="Cambria Math" panose="02040503050406030204" pitchFamily="18" charset="0"/>
                        </a:rPr>
                        <m:t>=</m:t>
                      </m:r>
                      <m:r>
                        <a:rPr lang="fr-FR" b="0" i="1" smtClean="0">
                          <a:latin typeface="Cambria Math" panose="02040503050406030204" pitchFamily="18" charset="0"/>
                        </a:rPr>
                        <m:t>𝐸</m:t>
                      </m:r>
                      <m:d>
                        <m:dPr>
                          <m:ctrlPr>
                            <a:rPr lang="fr-FR" b="0" i="1" smtClean="0">
                              <a:latin typeface="Cambria Math" panose="02040503050406030204" pitchFamily="18" charset="0"/>
                            </a:rPr>
                          </m:ctrlPr>
                        </m:dPr>
                        <m:e>
                          <m:r>
                            <a:rPr lang="fr-FR" b="0" i="1" smtClean="0">
                              <a:latin typeface="Cambria Math" panose="02040503050406030204" pitchFamily="18" charset="0"/>
                            </a:rPr>
                            <m:t>𝑆</m:t>
                          </m:r>
                        </m:e>
                      </m:d>
                      <m:r>
                        <a:rPr lang="fr-FR" b="0" i="1" smtClean="0">
                          <a:latin typeface="Cambria Math" panose="02040503050406030204" pitchFamily="18" charset="0"/>
                        </a:rPr>
                        <m:t>−</m:t>
                      </m:r>
                      <m:sSubSup>
                        <m:sSubSupPr>
                          <m:ctrlPr>
                            <a:rPr lang="fr-FR" i="1">
                              <a:latin typeface="Cambria Math" panose="02040503050406030204" pitchFamily="18" charset="0"/>
                            </a:rPr>
                          </m:ctrlPr>
                        </m:sSubSupPr>
                        <m:e>
                          <m:r>
                            <a:rPr lang="fr-FR" i="1">
                              <a:latin typeface="Cambria Math" panose="02040503050406030204" pitchFamily="18" charset="0"/>
                            </a:rPr>
                            <m:t>𝛴</m:t>
                          </m:r>
                        </m:e>
                        <m:sub>
                          <m:r>
                            <a:rPr lang="fr-FR" i="1">
                              <a:latin typeface="Cambria Math" panose="02040503050406030204" pitchFamily="18" charset="0"/>
                            </a:rPr>
                            <m:t>𝑖</m:t>
                          </m:r>
                          <m:r>
                            <a:rPr lang="fr-FR" i="1">
                              <a:latin typeface="Cambria Math" panose="02040503050406030204" pitchFamily="18" charset="0"/>
                            </a:rPr>
                            <m:t>=1</m:t>
                          </m:r>
                        </m:sub>
                        <m:sup>
                          <m:r>
                            <a:rPr lang="fr-FR" i="1">
                              <a:latin typeface="Cambria Math" panose="02040503050406030204" pitchFamily="18" charset="0"/>
                            </a:rPr>
                            <m:t>𝐾</m:t>
                          </m:r>
                        </m:sup>
                      </m:sSubSup>
                      <m:sSub>
                        <m:sSubPr>
                          <m:ctrlPr>
                            <a:rPr lang="fr-FR" i="1">
                              <a:latin typeface="Cambria Math" panose="02040503050406030204" pitchFamily="18" charset="0"/>
                            </a:rPr>
                          </m:ctrlPr>
                        </m:sSubPr>
                        <m:e>
                          <m:r>
                            <a:rPr lang="fr-FR" i="1">
                              <a:latin typeface="Cambria Math" panose="02040503050406030204" pitchFamily="18" charset="0"/>
                            </a:rPr>
                            <m:t>𝑝</m:t>
                          </m:r>
                        </m:e>
                        <m:sub>
                          <m:r>
                            <a:rPr lang="fr-FR" i="1">
                              <a:latin typeface="Cambria Math" panose="02040503050406030204" pitchFamily="18" charset="0"/>
                            </a:rPr>
                            <m:t>𝑖</m:t>
                          </m:r>
                        </m:sub>
                      </m:sSub>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rPr>
                        <m:t>𝐸</m:t>
                      </m:r>
                      <m:r>
                        <a:rPr lang="fr-FR" i="1">
                          <a:latin typeface="Cambria Math" panose="02040503050406030204" pitchFamily="18" charset="0"/>
                        </a:rPr>
                        <m:t>(</m:t>
                      </m:r>
                      <m:sSub>
                        <m:sSubPr>
                          <m:ctrlPr>
                            <a:rPr lang="fr-FR" i="1">
                              <a:latin typeface="Cambria Math" panose="02040503050406030204" pitchFamily="18" charset="0"/>
                            </a:rPr>
                          </m:ctrlPr>
                        </m:sSubPr>
                        <m:e>
                          <m:r>
                            <a:rPr lang="fr-FR" b="0" i="1" smtClean="0">
                              <a:latin typeface="Cambria Math" panose="02040503050406030204" pitchFamily="18" charset="0"/>
                            </a:rPr>
                            <m:t>𝑆</m:t>
                          </m:r>
                        </m:e>
                        <m:sub>
                          <m:r>
                            <a:rPr lang="fr-FR" i="1">
                              <a:latin typeface="Cambria Math" panose="02040503050406030204" pitchFamily="18" charset="0"/>
                            </a:rPr>
                            <m:t>𝑖</m:t>
                          </m:r>
                        </m:sub>
                      </m:sSub>
                      <m:r>
                        <a:rPr lang="fr-FR" i="1">
                          <a:latin typeface="Cambria Math" panose="02040503050406030204" pitchFamily="18" charset="0"/>
                        </a:rPr>
                        <m:t>)</m:t>
                      </m:r>
                    </m:oMath>
                  </m:oMathPara>
                </a14:m>
                <a:endParaRPr lang="fr-FR" dirty="0"/>
              </a:p>
            </p:txBody>
          </p:sp>
        </mc:Choice>
        <mc:Fallback xmlns="">
          <p:sp>
            <p:nvSpPr>
              <p:cNvPr id="9" name="Content Placeholder 15">
                <a:extLst>
                  <a:ext uri="{FF2B5EF4-FFF2-40B4-BE49-F238E27FC236}">
                    <a16:creationId xmlns:a16="http://schemas.microsoft.com/office/drawing/2014/main" id="{73E5ECC1-08EC-4C1E-83EF-45594F21E905}"/>
                  </a:ext>
                </a:extLst>
              </p:cNvPr>
              <p:cNvSpPr>
                <a:spLocks noGrp="1" noRot="1" noChangeAspect="1" noMove="1" noResize="1" noEditPoints="1" noAdjustHandles="1" noChangeArrowheads="1" noChangeShapeType="1" noTextEdit="1"/>
              </p:cNvSpPr>
              <p:nvPr>
                <p:ph sz="half" idx="13"/>
              </p:nvPr>
            </p:nvSpPr>
            <p:spPr>
              <a:xfrm>
                <a:off x="746911" y="1391970"/>
                <a:ext cx="5891400" cy="3375293"/>
              </a:xfrm>
              <a:blipFill>
                <a:blip r:embed="rId2"/>
                <a:stretch>
                  <a:fillRect l="-2277" t="-1083" r="-1967"/>
                </a:stretch>
              </a:blipFill>
            </p:spPr>
            <p:txBody>
              <a:bodyPr/>
              <a:lstStyle/>
              <a:p>
                <a:r>
                  <a:rPr lang="fr-FR">
                    <a:noFill/>
                  </a:rPr>
                  <a:t> </a:t>
                </a:r>
              </a:p>
            </p:txBody>
          </p:sp>
        </mc:Fallback>
      </mc:AlternateContent>
    </p:spTree>
    <p:extLst>
      <p:ext uri="{BB962C8B-B14F-4D97-AF65-F5344CB8AC3E}">
        <p14:creationId xmlns:p14="http://schemas.microsoft.com/office/powerpoint/2010/main" val="3084384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a:noFill/>
          <a:ln w="0">
            <a:noFill/>
          </a:ln>
        </p:spPr>
        <p:txBody>
          <a:bodyPr lIns="0" tIns="0" rIns="0" bIns="0" anchor="b">
            <a:noAutofit/>
          </a:bodyPr>
          <a:lstStyle/>
          <a:p>
            <a:r>
              <a:rPr lang="fr-FR" sz="2100" dirty="0"/>
              <a:t>Introduction : </a:t>
            </a:r>
            <a:r>
              <a:rPr lang="fr-FR" sz="2100" b="0" dirty="0"/>
              <a:t>définition</a:t>
            </a:r>
          </a:p>
        </p:txBody>
      </p:sp>
      <p:grpSp>
        <p:nvGrpSpPr>
          <p:cNvPr id="30" name="Groupe 29">
            <a:extLst>
              <a:ext uri="{FF2B5EF4-FFF2-40B4-BE49-F238E27FC236}">
                <a16:creationId xmlns:a16="http://schemas.microsoft.com/office/drawing/2014/main" id="{8334A8AA-3B89-499B-B1EB-60BA735D7E7C}"/>
              </a:ext>
            </a:extLst>
          </p:cNvPr>
          <p:cNvGrpSpPr/>
          <p:nvPr/>
        </p:nvGrpSpPr>
        <p:grpSpPr>
          <a:xfrm>
            <a:off x="1078296" y="1551044"/>
            <a:ext cx="5377136" cy="2599786"/>
            <a:chOff x="1437728" y="2068058"/>
            <a:chExt cx="7169514" cy="3466381"/>
          </a:xfrm>
        </p:grpSpPr>
        <p:grpSp>
          <p:nvGrpSpPr>
            <p:cNvPr id="16" name="Groupe 15">
              <a:extLst>
                <a:ext uri="{FF2B5EF4-FFF2-40B4-BE49-F238E27FC236}">
                  <a16:creationId xmlns:a16="http://schemas.microsoft.com/office/drawing/2014/main" id="{25A9FBE6-1223-4515-83C5-C7F5658B2611}"/>
                </a:ext>
              </a:extLst>
            </p:cNvPr>
            <p:cNvGrpSpPr>
              <a:grpSpLocks noChangeAspect="1"/>
            </p:cNvGrpSpPr>
            <p:nvPr/>
          </p:nvGrpSpPr>
          <p:grpSpPr>
            <a:xfrm>
              <a:off x="1437728" y="2068058"/>
              <a:ext cx="7169514" cy="3466381"/>
              <a:chOff x="2314807" y="1797472"/>
              <a:chExt cx="6065867" cy="2932778"/>
            </a:xfrm>
          </p:grpSpPr>
          <p:sp>
            <p:nvSpPr>
              <p:cNvPr id="2" name="Organigramme : Connecteur 1">
                <a:extLst>
                  <a:ext uri="{FF2B5EF4-FFF2-40B4-BE49-F238E27FC236}">
                    <a16:creationId xmlns:a16="http://schemas.microsoft.com/office/drawing/2014/main" id="{924854E1-BADE-42B7-A8B6-CAD1647477A8}"/>
                  </a:ext>
                </a:extLst>
              </p:cNvPr>
              <p:cNvSpPr/>
              <p:nvPr/>
            </p:nvSpPr>
            <p:spPr>
              <a:xfrm>
                <a:off x="2314807" y="1797472"/>
                <a:ext cx="2289976" cy="2289976"/>
              </a:xfrm>
              <a:prstGeom prst="flowChartConnector">
                <a:avLst/>
              </a:prstGeom>
              <a:solidFill>
                <a:srgbClr val="0A467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 name="Organigramme : Connecteur 5">
                <a:extLst>
                  <a:ext uri="{FF2B5EF4-FFF2-40B4-BE49-F238E27FC236}">
                    <a16:creationId xmlns:a16="http://schemas.microsoft.com/office/drawing/2014/main" id="{4C6D0372-B827-4C41-9E9A-3081D95E2500}"/>
                  </a:ext>
                </a:extLst>
              </p:cNvPr>
              <p:cNvSpPr/>
              <p:nvPr/>
            </p:nvSpPr>
            <p:spPr>
              <a:xfrm>
                <a:off x="2555909" y="2376326"/>
                <a:ext cx="1807771" cy="1711122"/>
              </a:xfrm>
              <a:prstGeom prst="flowChartConnector">
                <a:avLst/>
              </a:prstGeom>
              <a:solidFill>
                <a:srgbClr val="02698A"/>
              </a:solidFill>
              <a:ln w="3175">
                <a:solidFill>
                  <a:schemeClr val="bg1">
                    <a:lumMod val="9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1350"/>
              </a:p>
            </p:txBody>
          </p:sp>
          <p:sp>
            <p:nvSpPr>
              <p:cNvPr id="8" name="Organigramme : Connecteur 7">
                <a:extLst>
                  <a:ext uri="{FF2B5EF4-FFF2-40B4-BE49-F238E27FC236}">
                    <a16:creationId xmlns:a16="http://schemas.microsoft.com/office/drawing/2014/main" id="{53478005-9CE4-4ECD-A91A-57C555F4D5DF}"/>
                  </a:ext>
                </a:extLst>
              </p:cNvPr>
              <p:cNvSpPr>
                <a:spLocks noChangeAspect="1"/>
              </p:cNvSpPr>
              <p:nvPr/>
            </p:nvSpPr>
            <p:spPr>
              <a:xfrm>
                <a:off x="2794206" y="2827448"/>
                <a:ext cx="1331176" cy="1260000"/>
              </a:xfrm>
              <a:prstGeom prst="flowChartConnector">
                <a:avLst/>
              </a:prstGeom>
              <a:solidFill>
                <a:srgbClr val="08ABC0"/>
              </a:solidFill>
              <a:ln w="3175">
                <a:solidFill>
                  <a:schemeClr val="bg1">
                    <a:lumMod val="9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350"/>
              </a:p>
            </p:txBody>
          </p:sp>
          <p:sp>
            <p:nvSpPr>
              <p:cNvPr id="9" name="Légende : flèche courbée 8">
                <a:extLst>
                  <a:ext uri="{FF2B5EF4-FFF2-40B4-BE49-F238E27FC236}">
                    <a16:creationId xmlns:a16="http://schemas.microsoft.com/office/drawing/2014/main" id="{4CE43D9B-326B-4426-BA24-DE81DC958A18}"/>
                  </a:ext>
                </a:extLst>
              </p:cNvPr>
              <p:cNvSpPr/>
              <p:nvPr/>
            </p:nvSpPr>
            <p:spPr>
              <a:xfrm>
                <a:off x="5672821" y="2124766"/>
                <a:ext cx="2707853" cy="251560"/>
              </a:xfrm>
              <a:prstGeom prst="borderCallout2">
                <a:avLst>
                  <a:gd name="adj1" fmla="val 18750"/>
                  <a:gd name="adj2" fmla="val -8333"/>
                  <a:gd name="adj3" fmla="val 18750"/>
                  <a:gd name="adj4" fmla="val -16667"/>
                  <a:gd name="adj5" fmla="val 147268"/>
                  <a:gd name="adj6" fmla="val -46959"/>
                </a:avLst>
              </a:prstGeom>
              <a:ln>
                <a:tailEnd type="ova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a:t>INTELLIGENCE ARTIFICIELLE</a:t>
                </a:r>
              </a:p>
            </p:txBody>
          </p:sp>
          <p:sp>
            <p:nvSpPr>
              <p:cNvPr id="10" name="Légende : flèche courbée 9">
                <a:extLst>
                  <a:ext uri="{FF2B5EF4-FFF2-40B4-BE49-F238E27FC236}">
                    <a16:creationId xmlns:a16="http://schemas.microsoft.com/office/drawing/2014/main" id="{87CB6FED-C8D6-4841-9943-2547CDBFF200}"/>
                  </a:ext>
                </a:extLst>
              </p:cNvPr>
              <p:cNvSpPr/>
              <p:nvPr/>
            </p:nvSpPr>
            <p:spPr>
              <a:xfrm>
                <a:off x="5672819" y="3051377"/>
                <a:ext cx="2707853" cy="251560"/>
              </a:xfrm>
              <a:prstGeom prst="borderCallout2">
                <a:avLst>
                  <a:gd name="adj1" fmla="val 18750"/>
                  <a:gd name="adj2" fmla="val -8333"/>
                  <a:gd name="adj3" fmla="val 18750"/>
                  <a:gd name="adj4" fmla="val -16667"/>
                  <a:gd name="adj5" fmla="val 73661"/>
                  <a:gd name="adj6" fmla="val -53854"/>
                </a:avLst>
              </a:prstGeom>
              <a:ln>
                <a:tailEnd type="ova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a:t>MACHINE LEARNING</a:t>
                </a:r>
              </a:p>
            </p:txBody>
          </p:sp>
          <p:sp>
            <p:nvSpPr>
              <p:cNvPr id="11" name="Légende : flèche courbée 10">
                <a:extLst>
                  <a:ext uri="{FF2B5EF4-FFF2-40B4-BE49-F238E27FC236}">
                    <a16:creationId xmlns:a16="http://schemas.microsoft.com/office/drawing/2014/main" id="{E70E16EB-4C75-4025-BCED-BDB47999FACD}"/>
                  </a:ext>
                </a:extLst>
              </p:cNvPr>
              <p:cNvSpPr/>
              <p:nvPr/>
            </p:nvSpPr>
            <p:spPr>
              <a:xfrm>
                <a:off x="5672821" y="4033001"/>
                <a:ext cx="2707853" cy="251560"/>
              </a:xfrm>
              <a:prstGeom prst="borderCallout2">
                <a:avLst>
                  <a:gd name="adj1" fmla="val 18750"/>
                  <a:gd name="adj2" fmla="val -8333"/>
                  <a:gd name="adj3" fmla="val 18750"/>
                  <a:gd name="adj4" fmla="val -16667"/>
                  <a:gd name="adj5" fmla="val -101242"/>
                  <a:gd name="adj6" fmla="val -64532"/>
                </a:avLst>
              </a:prstGeom>
              <a:ln>
                <a:tailEnd type="ova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a:t>DEEP LEARNING</a:t>
                </a:r>
              </a:p>
            </p:txBody>
          </p:sp>
          <p:sp>
            <p:nvSpPr>
              <p:cNvPr id="3" name="ZoneTexte 2">
                <a:extLst>
                  <a:ext uri="{FF2B5EF4-FFF2-40B4-BE49-F238E27FC236}">
                    <a16:creationId xmlns:a16="http://schemas.microsoft.com/office/drawing/2014/main" id="{4F4B4438-416E-4262-B16B-71BDBDBE2ED4}"/>
                  </a:ext>
                </a:extLst>
              </p:cNvPr>
              <p:cNvSpPr txBox="1"/>
              <p:nvPr/>
            </p:nvSpPr>
            <p:spPr>
              <a:xfrm>
                <a:off x="5672820" y="2382142"/>
                <a:ext cx="2707853" cy="338518"/>
              </a:xfrm>
              <a:prstGeom prst="rect">
                <a:avLst/>
              </a:prstGeom>
              <a:noFill/>
            </p:spPr>
            <p:txBody>
              <a:bodyPr wrap="square" rtlCol="0">
                <a:spAutoFit/>
              </a:bodyPr>
              <a:lstStyle/>
              <a:p>
                <a:pPr algn="just"/>
                <a:r>
                  <a:rPr lang="fr-FR" sz="675" dirty="0"/>
                  <a:t>Ensemble de techniques mises en œuvre pour imiter le comportement humain.</a:t>
                </a:r>
              </a:p>
            </p:txBody>
          </p:sp>
          <p:sp>
            <p:nvSpPr>
              <p:cNvPr id="13" name="ZoneTexte 12">
                <a:extLst>
                  <a:ext uri="{FF2B5EF4-FFF2-40B4-BE49-F238E27FC236}">
                    <a16:creationId xmlns:a16="http://schemas.microsoft.com/office/drawing/2014/main" id="{E77EBCE4-D8F1-427E-A1E7-33426A5C3976}"/>
                  </a:ext>
                </a:extLst>
              </p:cNvPr>
              <p:cNvSpPr txBox="1"/>
              <p:nvPr/>
            </p:nvSpPr>
            <p:spPr>
              <a:xfrm>
                <a:off x="5672819" y="3302938"/>
                <a:ext cx="2707853" cy="455698"/>
              </a:xfrm>
              <a:prstGeom prst="rect">
                <a:avLst/>
              </a:prstGeom>
              <a:noFill/>
            </p:spPr>
            <p:txBody>
              <a:bodyPr wrap="square" rtlCol="0">
                <a:spAutoFit/>
              </a:bodyPr>
              <a:lstStyle/>
              <a:p>
                <a:pPr algn="just"/>
                <a:r>
                  <a:rPr lang="fr-FR" sz="675" dirty="0"/>
                  <a:t>Une partie de l’IA qui comprend l’ensemble de techniques et méthodes statistiques visant à améliorer le pouvoir prédictif des algorithmes.</a:t>
                </a:r>
              </a:p>
            </p:txBody>
          </p:sp>
          <p:sp>
            <p:nvSpPr>
              <p:cNvPr id="15" name="ZoneTexte 14">
                <a:extLst>
                  <a:ext uri="{FF2B5EF4-FFF2-40B4-BE49-F238E27FC236}">
                    <a16:creationId xmlns:a16="http://schemas.microsoft.com/office/drawing/2014/main" id="{4BA9A63D-01BA-4F58-85FE-0C389596650A}"/>
                  </a:ext>
                </a:extLst>
              </p:cNvPr>
              <p:cNvSpPr txBox="1"/>
              <p:nvPr/>
            </p:nvSpPr>
            <p:spPr>
              <a:xfrm>
                <a:off x="5672817" y="4274552"/>
                <a:ext cx="2707853" cy="455698"/>
              </a:xfrm>
              <a:prstGeom prst="rect">
                <a:avLst/>
              </a:prstGeom>
              <a:noFill/>
            </p:spPr>
            <p:txBody>
              <a:bodyPr wrap="square" rtlCol="0">
                <a:spAutoFit/>
              </a:bodyPr>
              <a:lstStyle/>
              <a:p>
                <a:pPr algn="just"/>
                <a:r>
                  <a:rPr lang="fr-FR" sz="675" dirty="0"/>
                  <a:t>Une partie de l’IA qui utilise une architecture de type « réseau de neurones » doté d’au moins </a:t>
                </a:r>
                <a:r>
                  <a:rPr lang="fr-FR" sz="675"/>
                  <a:t>une couche, </a:t>
                </a:r>
                <a:r>
                  <a:rPr lang="fr-FR" sz="675" dirty="0"/>
                  <a:t>disposant d’un pouvoir prédictif très puissant.</a:t>
                </a:r>
              </a:p>
            </p:txBody>
          </p:sp>
        </p:grpSp>
        <p:pic>
          <p:nvPicPr>
            <p:cNvPr id="25" name="Image 24">
              <a:extLst>
                <a:ext uri="{FF2B5EF4-FFF2-40B4-BE49-F238E27FC236}">
                  <a16:creationId xmlns:a16="http://schemas.microsoft.com/office/drawing/2014/main" id="{F10C2128-3FCF-43FE-BEDF-12F1568816B5}"/>
                </a:ext>
              </a:extLst>
            </p:cNvPr>
            <p:cNvPicPr>
              <a:picLocks noChangeAspect="1"/>
            </p:cNvPicPr>
            <p:nvPr/>
          </p:nvPicPr>
          <p:blipFill>
            <a:blip r:embed="rId2"/>
            <a:stretch>
              <a:fillRect/>
            </a:stretch>
          </p:blipFill>
          <p:spPr>
            <a:xfrm>
              <a:off x="2629038" y="2222416"/>
              <a:ext cx="324000" cy="324000"/>
            </a:xfrm>
            <a:prstGeom prst="rect">
              <a:avLst/>
            </a:prstGeom>
          </p:spPr>
        </p:pic>
        <p:pic>
          <p:nvPicPr>
            <p:cNvPr id="27" name="Image 26">
              <a:extLst>
                <a:ext uri="{FF2B5EF4-FFF2-40B4-BE49-F238E27FC236}">
                  <a16:creationId xmlns:a16="http://schemas.microsoft.com/office/drawing/2014/main" id="{9F040198-005B-4F1F-A4FA-154174226136}"/>
                </a:ext>
              </a:extLst>
            </p:cNvPr>
            <p:cNvPicPr>
              <a:picLocks noChangeAspect="1"/>
            </p:cNvPicPr>
            <p:nvPr/>
          </p:nvPicPr>
          <p:blipFill>
            <a:blip r:embed="rId3"/>
            <a:stretch>
              <a:fillRect/>
            </a:stretch>
          </p:blipFill>
          <p:spPr>
            <a:xfrm>
              <a:off x="2629038" y="2858526"/>
              <a:ext cx="324000" cy="324000"/>
            </a:xfrm>
            <a:prstGeom prst="rect">
              <a:avLst/>
            </a:prstGeom>
          </p:spPr>
        </p:pic>
        <p:pic>
          <p:nvPicPr>
            <p:cNvPr id="29" name="Image 28">
              <a:extLst>
                <a:ext uri="{FF2B5EF4-FFF2-40B4-BE49-F238E27FC236}">
                  <a16:creationId xmlns:a16="http://schemas.microsoft.com/office/drawing/2014/main" id="{AF5BEABA-39E6-449E-9ED4-A1763F49F6A6}"/>
                </a:ext>
              </a:extLst>
            </p:cNvPr>
            <p:cNvPicPr>
              <a:picLocks noChangeAspect="1"/>
            </p:cNvPicPr>
            <p:nvPr/>
          </p:nvPicPr>
          <p:blipFill>
            <a:blip r:embed="rId4"/>
            <a:stretch>
              <a:fillRect/>
            </a:stretch>
          </p:blipFill>
          <p:spPr>
            <a:xfrm>
              <a:off x="2629038" y="3466127"/>
              <a:ext cx="324000" cy="324000"/>
            </a:xfrm>
            <a:prstGeom prst="rect">
              <a:avLst/>
            </a:prstGeom>
          </p:spPr>
        </p:pic>
      </p:grpSp>
    </p:spTree>
    <p:extLst>
      <p:ext uri="{BB962C8B-B14F-4D97-AF65-F5344CB8AC3E}">
        <p14:creationId xmlns:p14="http://schemas.microsoft.com/office/powerpoint/2010/main" val="25830094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602913"/>
          </a:xfrm>
        </p:spPr>
        <p:txBody>
          <a:bodyPr>
            <a:noAutofit/>
          </a:bodyPr>
          <a:lstStyle/>
          <a:p>
            <a:r>
              <a:rPr lang="fr-FR" sz="2100" dirty="0"/>
              <a:t>Arbre de décision :</a:t>
            </a:r>
            <a:r>
              <a:rPr lang="fr-FR" sz="2100" b="0" dirty="0"/>
              <a:t> sélection de la meilleure </a:t>
            </a:r>
            <a:r>
              <a:rPr lang="fr-FR" sz="2100" b="0" dirty="0" err="1"/>
              <a:t>feature</a:t>
            </a:r>
            <a:r>
              <a:rPr lang="fr-FR" sz="2100" b="0" dirty="0"/>
              <a:t> avec l’</a:t>
            </a:r>
            <a:r>
              <a:rPr lang="fr-FR" sz="2100" dirty="0"/>
              <a:t>entropie</a:t>
            </a:r>
          </a:p>
        </p:txBody>
      </p:sp>
      <mc:AlternateContent xmlns:mc="http://schemas.openxmlformats.org/markup-compatibility/2006" xmlns:a14="http://schemas.microsoft.com/office/drawing/2010/main">
        <mc:Choice Requires="a14">
          <p:sp>
            <p:nvSpPr>
              <p:cNvPr id="9" name="Content Placeholder 15">
                <a:extLst>
                  <a:ext uri="{FF2B5EF4-FFF2-40B4-BE49-F238E27FC236}">
                    <a16:creationId xmlns:a16="http://schemas.microsoft.com/office/drawing/2014/main" id="{73E5ECC1-08EC-4C1E-83EF-45594F21E905}"/>
                  </a:ext>
                </a:extLst>
              </p:cNvPr>
              <p:cNvSpPr>
                <a:spLocks noGrp="1"/>
              </p:cNvSpPr>
              <p:nvPr>
                <p:ph sz="half" idx="13"/>
              </p:nvPr>
            </p:nvSpPr>
            <p:spPr>
              <a:xfrm>
                <a:off x="746911" y="1391970"/>
                <a:ext cx="5891400" cy="3375293"/>
              </a:xfrm>
            </p:spPr>
            <p:txBody>
              <a:bodyPr>
                <a:normAutofit/>
              </a:bodyPr>
              <a:lstStyle/>
              <a:p>
                <a:pPr algn="just">
                  <a:lnSpc>
                    <a:spcPct val="150000"/>
                  </a:lnSpc>
                  <a:buClr>
                    <a:schemeClr val="accent2"/>
                  </a:buClr>
                </a:pPr>
                <a:r>
                  <a:rPr lang="fr-FR" sz="1500" dirty="0"/>
                  <a:t>La division optimale est choisie par la caractéristique ayant moins d'entropie. </a:t>
                </a:r>
              </a:p>
              <a:p>
                <a:pPr algn="just">
                  <a:lnSpc>
                    <a:spcPct val="150000"/>
                  </a:lnSpc>
                  <a:buClr>
                    <a:schemeClr val="accent2"/>
                  </a:buClr>
                </a:pPr>
                <a:r>
                  <a:rPr lang="fr-FR" sz="1500" dirty="0"/>
                  <a:t>Il obtient sa valeur maximale lorsque la probabilité des deux classes est la même et un nœud est pur lorsque l'entropie a sa </a:t>
                </a:r>
                <a:r>
                  <a:rPr lang="fr-FR" sz="1500"/>
                  <a:t>valeur minimale, </a:t>
                </a:r>
                <a:r>
                  <a:rPr lang="fr-FR" sz="1500" dirty="0"/>
                  <a:t>qui est 0 :</a:t>
                </a:r>
              </a:p>
              <a:p>
                <a:pPr lvl="1" algn="just">
                  <a:lnSpc>
                    <a:spcPct val="150000"/>
                  </a:lnSpc>
                  <a:buClr>
                    <a:schemeClr val="accent2"/>
                  </a:buClr>
                </a:pPr>
                <a14:m>
                  <m:oMath xmlns:m="http://schemas.openxmlformats.org/officeDocument/2006/math">
                    <m:sSub>
                      <m:sSubPr>
                        <m:ctrlPr>
                          <a:rPr lang="fr-FR" sz="1350" i="1">
                            <a:latin typeface="Cambria Math" panose="02040503050406030204" pitchFamily="18" charset="0"/>
                          </a:rPr>
                        </m:ctrlPr>
                      </m:sSubPr>
                      <m:e>
                        <m:r>
                          <a:rPr lang="fr-FR" sz="1350" i="1">
                            <a:latin typeface="Cambria Math" panose="02040503050406030204" pitchFamily="18" charset="0"/>
                          </a:rPr>
                          <m:t>𝐸𝑛𝑡𝑟𝑜𝑝𝑦</m:t>
                        </m:r>
                      </m:e>
                      <m:sub>
                        <m:r>
                          <a:rPr lang="fr-FR" sz="1350" i="1">
                            <a:latin typeface="Cambria Math" panose="02040503050406030204" pitchFamily="18" charset="0"/>
                          </a:rPr>
                          <m:t>𝑚𝑖𝑛</m:t>
                        </m:r>
                      </m:sub>
                    </m:sSub>
                    <m:r>
                      <a:rPr lang="fr-FR" sz="1350" i="1">
                        <a:latin typeface="Cambria Math" panose="02040503050406030204" pitchFamily="18" charset="0"/>
                      </a:rPr>
                      <m:t>=−1</m:t>
                    </m:r>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𝑙𝑜𝑔</m:t>
                        </m:r>
                      </m:e>
                      <m:sub>
                        <m:r>
                          <a:rPr lang="fr-FR" sz="1350" i="1">
                            <a:latin typeface="Cambria Math" panose="02040503050406030204" pitchFamily="18" charset="0"/>
                            <a:ea typeface="Cambria Math" panose="02040503050406030204" pitchFamily="18" charset="0"/>
                          </a:rPr>
                          <m:t>2</m:t>
                        </m:r>
                      </m:sub>
                    </m:sSub>
                    <m:d>
                      <m:dPr>
                        <m:ctrlPr>
                          <a:rPr lang="fr-FR" sz="1350" i="1">
                            <a:latin typeface="Cambria Math" panose="02040503050406030204" pitchFamily="18" charset="0"/>
                            <a:ea typeface="Cambria Math" panose="02040503050406030204" pitchFamily="18" charset="0"/>
                          </a:rPr>
                        </m:ctrlPr>
                      </m:dPr>
                      <m:e>
                        <m:r>
                          <a:rPr lang="fr-FR" sz="1350" i="1">
                            <a:latin typeface="Cambria Math" panose="02040503050406030204" pitchFamily="18" charset="0"/>
                            <a:ea typeface="Cambria Math" panose="02040503050406030204" pitchFamily="18" charset="0"/>
                          </a:rPr>
                          <m:t>1</m:t>
                        </m:r>
                      </m:e>
                    </m:d>
                    <m:r>
                      <a:rPr lang="fr-FR" sz="1350" i="1">
                        <a:latin typeface="Cambria Math" panose="02040503050406030204" pitchFamily="18" charset="0"/>
                        <a:ea typeface="Cambria Math" panose="02040503050406030204" pitchFamily="18" charset="0"/>
                      </a:rPr>
                      <m:t>=0</m:t>
                    </m:r>
                  </m:oMath>
                </a14:m>
                <a:endParaRPr lang="fr-FR" sz="1350" dirty="0"/>
              </a:p>
              <a:p>
                <a:pPr lvl="1" algn="just">
                  <a:lnSpc>
                    <a:spcPct val="150000"/>
                  </a:lnSpc>
                  <a:buClr>
                    <a:schemeClr val="accent2"/>
                  </a:buClr>
                </a:pPr>
                <a14:m>
                  <m:oMath xmlns:m="http://schemas.openxmlformats.org/officeDocument/2006/math">
                    <m:sSub>
                      <m:sSubPr>
                        <m:ctrlPr>
                          <a:rPr lang="fr-FR" sz="1350" i="1">
                            <a:latin typeface="Cambria Math" panose="02040503050406030204" pitchFamily="18" charset="0"/>
                          </a:rPr>
                        </m:ctrlPr>
                      </m:sSubPr>
                      <m:e>
                        <m:r>
                          <a:rPr lang="fr-FR" sz="1350" i="1">
                            <a:latin typeface="Cambria Math" panose="02040503050406030204" pitchFamily="18" charset="0"/>
                          </a:rPr>
                          <m:t>𝐸𝑛𝑡𝑟𝑜𝑝𝑦</m:t>
                        </m:r>
                      </m:e>
                      <m:sub>
                        <m:r>
                          <a:rPr lang="fr-FR" sz="1350" i="1">
                            <a:latin typeface="Cambria Math" panose="02040503050406030204" pitchFamily="18" charset="0"/>
                          </a:rPr>
                          <m:t>𝑚𝑎𝑥</m:t>
                        </m:r>
                      </m:sub>
                    </m:sSub>
                    <m:r>
                      <a:rPr lang="fr-FR" sz="1350" i="1">
                        <a:latin typeface="Cambria Math" panose="02040503050406030204" pitchFamily="18" charset="0"/>
                      </a:rPr>
                      <m:t>=−0.5</m:t>
                    </m:r>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𝑙𝑜𝑔</m:t>
                        </m:r>
                      </m:e>
                      <m:sub>
                        <m:r>
                          <a:rPr lang="fr-FR" sz="1350" i="1">
                            <a:latin typeface="Cambria Math" panose="02040503050406030204" pitchFamily="18" charset="0"/>
                            <a:ea typeface="Cambria Math" panose="02040503050406030204" pitchFamily="18" charset="0"/>
                          </a:rPr>
                          <m:t>2</m:t>
                        </m:r>
                      </m:sub>
                    </m:sSub>
                    <m:d>
                      <m:dPr>
                        <m:ctrlPr>
                          <a:rPr lang="fr-FR" sz="1350" i="1">
                            <a:latin typeface="Cambria Math" panose="02040503050406030204" pitchFamily="18" charset="0"/>
                            <a:ea typeface="Cambria Math" panose="02040503050406030204" pitchFamily="18" charset="0"/>
                          </a:rPr>
                        </m:ctrlPr>
                      </m:dPr>
                      <m:e>
                        <m:r>
                          <a:rPr lang="fr-FR" sz="1350" i="1">
                            <a:latin typeface="Cambria Math" panose="02040503050406030204" pitchFamily="18" charset="0"/>
                            <a:ea typeface="Cambria Math" panose="02040503050406030204" pitchFamily="18" charset="0"/>
                          </a:rPr>
                          <m:t>0.5</m:t>
                        </m:r>
                      </m:e>
                    </m:d>
                    <m:r>
                      <a:rPr lang="fr-FR" sz="1350" i="1">
                        <a:latin typeface="Cambria Math" panose="02040503050406030204" pitchFamily="18" charset="0"/>
                      </a:rPr>
                      <m:t>−0.5</m:t>
                    </m:r>
                    <m:r>
                      <a:rPr lang="fr-FR" sz="1350" i="1">
                        <a:latin typeface="Cambria Math" panose="02040503050406030204" pitchFamily="18" charset="0"/>
                        <a:ea typeface="Cambria Math" panose="02040503050406030204" pitchFamily="18" charset="0"/>
                      </a:rPr>
                      <m:t>×</m:t>
                    </m:r>
                    <m:sSub>
                      <m:sSubPr>
                        <m:ctrlPr>
                          <a:rPr lang="fr-FR" sz="1350" i="1">
                            <a:latin typeface="Cambria Math" panose="02040503050406030204" pitchFamily="18" charset="0"/>
                            <a:ea typeface="Cambria Math" panose="02040503050406030204" pitchFamily="18" charset="0"/>
                          </a:rPr>
                        </m:ctrlPr>
                      </m:sSubPr>
                      <m:e>
                        <m:r>
                          <a:rPr lang="fr-FR" sz="1350" i="1">
                            <a:latin typeface="Cambria Math" panose="02040503050406030204" pitchFamily="18" charset="0"/>
                            <a:ea typeface="Cambria Math" panose="02040503050406030204" pitchFamily="18" charset="0"/>
                          </a:rPr>
                          <m:t>𝑙𝑜𝑔</m:t>
                        </m:r>
                      </m:e>
                      <m:sub>
                        <m:r>
                          <a:rPr lang="fr-FR" sz="1350" i="1">
                            <a:latin typeface="Cambria Math" panose="02040503050406030204" pitchFamily="18" charset="0"/>
                            <a:ea typeface="Cambria Math" panose="02040503050406030204" pitchFamily="18" charset="0"/>
                          </a:rPr>
                          <m:t>2</m:t>
                        </m:r>
                      </m:sub>
                    </m:sSub>
                    <m:d>
                      <m:dPr>
                        <m:ctrlPr>
                          <a:rPr lang="fr-FR" sz="1350" i="1">
                            <a:latin typeface="Cambria Math" panose="02040503050406030204" pitchFamily="18" charset="0"/>
                            <a:ea typeface="Cambria Math" panose="02040503050406030204" pitchFamily="18" charset="0"/>
                          </a:rPr>
                        </m:ctrlPr>
                      </m:dPr>
                      <m:e>
                        <m:r>
                          <a:rPr lang="fr-FR" sz="1350" i="1">
                            <a:latin typeface="Cambria Math" panose="02040503050406030204" pitchFamily="18" charset="0"/>
                            <a:ea typeface="Cambria Math" panose="02040503050406030204" pitchFamily="18" charset="0"/>
                          </a:rPr>
                          <m:t>0.5</m:t>
                        </m:r>
                      </m:e>
                    </m:d>
                    <m:r>
                      <a:rPr lang="fr-FR" sz="1350" i="1">
                        <a:latin typeface="Cambria Math" panose="02040503050406030204" pitchFamily="18" charset="0"/>
                        <a:ea typeface="Cambria Math" panose="02040503050406030204" pitchFamily="18" charset="0"/>
                      </a:rPr>
                      <m:t>=1</m:t>
                    </m:r>
                  </m:oMath>
                </a14:m>
                <a:endParaRPr lang="fr-FR" sz="1350" dirty="0"/>
              </a:p>
            </p:txBody>
          </p:sp>
        </mc:Choice>
        <mc:Fallback xmlns="">
          <p:sp>
            <p:nvSpPr>
              <p:cNvPr id="9" name="Content Placeholder 15">
                <a:extLst>
                  <a:ext uri="{FF2B5EF4-FFF2-40B4-BE49-F238E27FC236}">
                    <a16:creationId xmlns:a16="http://schemas.microsoft.com/office/drawing/2014/main" id="{73E5ECC1-08EC-4C1E-83EF-45594F21E905}"/>
                  </a:ext>
                </a:extLst>
              </p:cNvPr>
              <p:cNvSpPr>
                <a:spLocks noGrp="1" noRot="1" noChangeAspect="1" noMove="1" noResize="1" noEditPoints="1" noAdjustHandles="1" noChangeArrowheads="1" noChangeShapeType="1" noTextEdit="1"/>
              </p:cNvSpPr>
              <p:nvPr>
                <p:ph sz="half" idx="13"/>
              </p:nvPr>
            </p:nvSpPr>
            <p:spPr>
              <a:xfrm>
                <a:off x="746911" y="1391970"/>
                <a:ext cx="5891400" cy="3375293"/>
              </a:xfrm>
              <a:blipFill>
                <a:blip r:embed="rId2"/>
                <a:stretch>
                  <a:fillRect l="-1863" r="-1967"/>
                </a:stretch>
              </a:blipFill>
            </p:spPr>
            <p:txBody>
              <a:bodyPr/>
              <a:lstStyle/>
              <a:p>
                <a:r>
                  <a:rPr lang="fr-FR">
                    <a:noFill/>
                  </a:rPr>
                  <a:t> </a:t>
                </a:r>
              </a:p>
            </p:txBody>
          </p:sp>
        </mc:Fallback>
      </mc:AlternateContent>
    </p:spTree>
    <p:extLst>
      <p:ext uri="{BB962C8B-B14F-4D97-AF65-F5344CB8AC3E}">
        <p14:creationId xmlns:p14="http://schemas.microsoft.com/office/powerpoint/2010/main" val="3301170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602913"/>
          </a:xfrm>
        </p:spPr>
        <p:txBody>
          <a:bodyPr>
            <a:noAutofit/>
          </a:bodyPr>
          <a:lstStyle/>
          <a:p>
            <a:r>
              <a:rPr lang="fr-FR" sz="2100" dirty="0"/>
              <a:t>Arbre de décision :</a:t>
            </a:r>
            <a:r>
              <a:rPr lang="fr-FR" sz="2100" b="0" dirty="0"/>
              <a:t> sélection de la meilleure </a:t>
            </a:r>
            <a:r>
              <a:rPr lang="fr-FR" sz="2100" b="0" dirty="0" err="1"/>
              <a:t>feature</a:t>
            </a:r>
            <a:r>
              <a:rPr lang="fr-FR" sz="2100" b="0" dirty="0"/>
              <a:t> avec </a:t>
            </a:r>
            <a:r>
              <a:rPr lang="fr-FR" sz="2100" dirty="0"/>
              <a:t>Gini</a:t>
            </a:r>
          </a:p>
        </p:txBody>
      </p:sp>
      <mc:AlternateContent xmlns:mc="http://schemas.openxmlformats.org/markup-compatibility/2006" xmlns:a14="http://schemas.microsoft.com/office/drawing/2010/main">
        <mc:Choice Requires="a14">
          <p:sp>
            <p:nvSpPr>
              <p:cNvPr id="9" name="Content Placeholder 15">
                <a:extLst>
                  <a:ext uri="{FF2B5EF4-FFF2-40B4-BE49-F238E27FC236}">
                    <a16:creationId xmlns:a16="http://schemas.microsoft.com/office/drawing/2014/main" id="{73E5ECC1-08EC-4C1E-83EF-45594F21E905}"/>
                  </a:ext>
                </a:extLst>
              </p:cNvPr>
              <p:cNvSpPr>
                <a:spLocks noGrp="1"/>
              </p:cNvSpPr>
              <p:nvPr>
                <p:ph sz="half" idx="13"/>
              </p:nvPr>
            </p:nvSpPr>
            <p:spPr>
              <a:xfrm>
                <a:off x="746911" y="1391970"/>
                <a:ext cx="5891400" cy="3375293"/>
              </a:xfrm>
            </p:spPr>
            <p:txBody>
              <a:bodyPr>
                <a:normAutofit fontScale="47500" lnSpcReduction="20000"/>
              </a:bodyPr>
              <a:lstStyle/>
              <a:p>
                <a:pPr lvl="1" algn="just">
                  <a:lnSpc>
                    <a:spcPct val="150000"/>
                  </a:lnSpc>
                  <a:buClr>
                    <a:schemeClr val="accent2"/>
                  </a:buClr>
                </a:pPr>
                <a:r>
                  <a:rPr lang="fr-FR" dirty="0"/>
                  <a:t>On cherchera également quel attribut constituera la racine </a:t>
                </a:r>
                <a:r>
                  <a:rPr lang="fr-FR"/>
                  <a:t>de l’arbre, </a:t>
                </a:r>
                <a:r>
                  <a:rPr lang="fr-FR" dirty="0"/>
                  <a:t>et comment seront répartis les nœuds. </a:t>
                </a:r>
              </a:p>
              <a:p>
                <a:pPr lvl="1" algn="just">
                  <a:lnSpc>
                    <a:spcPct val="150000"/>
                  </a:lnSpc>
                  <a:buClr>
                    <a:schemeClr val="accent2"/>
                  </a:buClr>
                </a:pPr>
                <a:r>
                  <a:rPr lang="fr-FR" dirty="0"/>
                  <a:t>L'impureté Gini mesure la fréquence à laquelle tout élément de l'ensemble de données sera mal étiqueté lorsqu'il est étiqueté de manière aléatoire.</a:t>
                </a:r>
              </a:p>
              <a:p>
                <a:pPr lvl="1" algn="just">
                  <a:lnSpc>
                    <a:spcPct val="150000"/>
                  </a:lnSpc>
                  <a:buClr>
                    <a:schemeClr val="accent2"/>
                  </a:buClr>
                </a:pPr>
                <a:r>
                  <a:rPr lang="fr-FR" dirty="0"/>
                  <a:t>La valeur minimale de l'indice de Gini est 0. Cela se produit lorsque le nœud </a:t>
                </a:r>
                <a:r>
                  <a:rPr lang="fr-FR"/>
                  <a:t>est pur, </a:t>
                </a:r>
                <a:r>
                  <a:rPr lang="fr-FR" dirty="0"/>
                  <a:t>cela signifie que tous les éléments contenus dans le nœud appartiennent à une classe unique. </a:t>
                </a:r>
                <a:r>
                  <a:rPr lang="fr-FR"/>
                  <a:t>Par conséquent, </a:t>
                </a:r>
                <a:r>
                  <a:rPr lang="fr-FR" dirty="0"/>
                  <a:t>ce nœud ne sera plus divisé. </a:t>
                </a:r>
              </a:p>
              <a:p>
                <a:pPr lvl="1" algn="just">
                  <a:lnSpc>
                    <a:spcPct val="150000"/>
                  </a:lnSpc>
                  <a:buClr>
                    <a:schemeClr val="accent2"/>
                  </a:buClr>
                </a:pPr>
                <a:r>
                  <a:rPr lang="fr-FR"/>
                  <a:t>Ainsi, </a:t>
                </a:r>
                <a:r>
                  <a:rPr lang="fr-FR" dirty="0"/>
                  <a:t>la répartition optimale est choisie sur la base des caractéristiques ayant un indice de Gini faible. </a:t>
                </a:r>
                <a:r>
                  <a:rPr lang="fr-FR"/>
                  <a:t>De plus, </a:t>
                </a:r>
                <a:r>
                  <a:rPr lang="fr-FR" dirty="0"/>
                  <a:t>il obtient la valeur maximale lorsque la probabilité des deux classes est la même.</a:t>
                </a:r>
              </a:p>
              <a:p>
                <a:pPr lvl="2" algn="just">
                  <a:lnSpc>
                    <a:spcPct val="150000"/>
                  </a:lnSpc>
                  <a:buClr>
                    <a:schemeClr val="accent2"/>
                  </a:buClr>
                </a:pPr>
                <a14:m>
                  <m:oMath xmlns:m="http://schemas.openxmlformats.org/officeDocument/2006/math">
                    <m:sSub>
                      <m:sSubPr>
                        <m:ctrlPr>
                          <a:rPr lang="it-IT" i="1" dirty="0" smtClean="0">
                            <a:latin typeface="Cambria Math" panose="02040503050406030204" pitchFamily="18" charset="0"/>
                          </a:rPr>
                        </m:ctrlPr>
                      </m:sSubPr>
                      <m:e>
                        <m:r>
                          <a:rPr lang="fr-FR" b="0" i="1" dirty="0" smtClean="0">
                            <a:latin typeface="Cambria Math" panose="02040503050406030204" pitchFamily="18" charset="0"/>
                          </a:rPr>
                          <m:t>𝐺𝑖𝑛𝑖</m:t>
                        </m:r>
                      </m:e>
                      <m:sub>
                        <m:r>
                          <a:rPr lang="fr-FR" b="0" i="1" dirty="0" smtClean="0">
                            <a:latin typeface="Cambria Math" panose="02040503050406030204" pitchFamily="18" charset="0"/>
                          </a:rPr>
                          <m:t>𝑚𝑖𝑛</m:t>
                        </m:r>
                      </m:sub>
                    </m:sSub>
                    <m:r>
                      <a:rPr lang="it-IT" i="1" dirty="0" smtClean="0">
                        <a:latin typeface="Cambria Math" panose="02040503050406030204" pitchFamily="18" charset="0"/>
                      </a:rPr>
                      <m:t>=1–</m:t>
                    </m:r>
                    <m:d>
                      <m:dPr>
                        <m:ctrlPr>
                          <a:rPr lang="it-IT" i="1" dirty="0" smtClean="0">
                            <a:latin typeface="Cambria Math" panose="02040503050406030204" pitchFamily="18" charset="0"/>
                          </a:rPr>
                        </m:ctrlPr>
                      </m:dPr>
                      <m:e>
                        <m:sSup>
                          <m:sSupPr>
                            <m:ctrlPr>
                              <a:rPr lang="it-IT" i="1" dirty="0" smtClean="0">
                                <a:latin typeface="Cambria Math" panose="02040503050406030204" pitchFamily="18" charset="0"/>
                              </a:rPr>
                            </m:ctrlPr>
                          </m:sSupPr>
                          <m:e>
                            <m:r>
                              <a:rPr lang="fr-FR" b="0" i="1" dirty="0" smtClean="0">
                                <a:latin typeface="Cambria Math" panose="02040503050406030204" pitchFamily="18" charset="0"/>
                              </a:rPr>
                              <m:t>1</m:t>
                            </m:r>
                          </m:e>
                          <m:sup>
                            <m:r>
                              <a:rPr lang="fr-FR" b="0" i="1" dirty="0" smtClean="0">
                                <a:latin typeface="Cambria Math" panose="02040503050406030204" pitchFamily="18" charset="0"/>
                              </a:rPr>
                              <m:t>2</m:t>
                            </m:r>
                          </m:sup>
                        </m:sSup>
                      </m:e>
                    </m:d>
                    <m:r>
                      <a:rPr lang="it-IT" i="1" dirty="0" smtClean="0">
                        <a:latin typeface="Cambria Math" panose="02040503050406030204" pitchFamily="18" charset="0"/>
                      </a:rPr>
                      <m:t>=0</m:t>
                    </m:r>
                  </m:oMath>
                </a14:m>
                <a:endParaRPr lang="fr-FR" dirty="0"/>
              </a:p>
              <a:p>
                <a:pPr lvl="2" algn="just">
                  <a:lnSpc>
                    <a:spcPct val="150000"/>
                  </a:lnSpc>
                  <a:buClr>
                    <a:schemeClr val="accent2"/>
                  </a:buClr>
                </a:pPr>
                <a14:m>
                  <m:oMath xmlns:m="http://schemas.openxmlformats.org/officeDocument/2006/math">
                    <m:sSub>
                      <m:sSubPr>
                        <m:ctrlPr>
                          <a:rPr lang="it-IT" i="1" dirty="0">
                            <a:latin typeface="Cambria Math" panose="02040503050406030204" pitchFamily="18" charset="0"/>
                          </a:rPr>
                        </m:ctrlPr>
                      </m:sSubPr>
                      <m:e>
                        <m:r>
                          <a:rPr lang="fr-FR" i="1" dirty="0">
                            <a:latin typeface="Cambria Math" panose="02040503050406030204" pitchFamily="18" charset="0"/>
                          </a:rPr>
                          <m:t>𝐺𝑖𝑛𝑖</m:t>
                        </m:r>
                      </m:e>
                      <m:sub>
                        <m:r>
                          <a:rPr lang="fr-FR" i="1" dirty="0">
                            <a:latin typeface="Cambria Math" panose="02040503050406030204" pitchFamily="18" charset="0"/>
                          </a:rPr>
                          <m:t>𝑚</m:t>
                        </m:r>
                        <m:r>
                          <a:rPr lang="fr-FR" b="0" i="1" dirty="0" smtClean="0">
                            <a:latin typeface="Cambria Math" panose="02040503050406030204" pitchFamily="18" charset="0"/>
                          </a:rPr>
                          <m:t>𝑎𝑥</m:t>
                        </m:r>
                      </m:sub>
                    </m:sSub>
                    <m:r>
                      <a:rPr lang="it-IT" i="1" dirty="0">
                        <a:latin typeface="Cambria Math" panose="02040503050406030204" pitchFamily="18" charset="0"/>
                      </a:rPr>
                      <m:t>=1–(</m:t>
                    </m:r>
                    <m:r>
                      <a:rPr lang="fr-FR" b="0" i="1" dirty="0" smtClean="0">
                        <a:latin typeface="Cambria Math" panose="02040503050406030204" pitchFamily="18" charset="0"/>
                      </a:rPr>
                      <m:t>0.52+0.52</m:t>
                    </m:r>
                    <m:r>
                      <a:rPr lang="it-IT" i="1" dirty="0">
                        <a:latin typeface="Cambria Math" panose="02040503050406030204" pitchFamily="18" charset="0"/>
                      </a:rPr>
                      <m:t>)=</m:t>
                    </m:r>
                    <m:r>
                      <a:rPr lang="fr-FR" b="0" i="1" dirty="0" smtClean="0">
                        <a:latin typeface="Cambria Math" panose="02040503050406030204" pitchFamily="18" charset="0"/>
                      </a:rPr>
                      <m:t>0.5</m:t>
                    </m:r>
                  </m:oMath>
                </a14:m>
                <a:endParaRPr lang="it-IT" dirty="0"/>
              </a:p>
            </p:txBody>
          </p:sp>
        </mc:Choice>
        <mc:Fallback xmlns="">
          <p:sp>
            <p:nvSpPr>
              <p:cNvPr id="9" name="Content Placeholder 15">
                <a:extLst>
                  <a:ext uri="{FF2B5EF4-FFF2-40B4-BE49-F238E27FC236}">
                    <a16:creationId xmlns:a16="http://schemas.microsoft.com/office/drawing/2014/main" id="{73E5ECC1-08EC-4C1E-83EF-45594F21E905}"/>
                  </a:ext>
                </a:extLst>
              </p:cNvPr>
              <p:cNvSpPr>
                <a:spLocks noGrp="1" noRot="1" noChangeAspect="1" noMove="1" noResize="1" noEditPoints="1" noAdjustHandles="1" noChangeArrowheads="1" noChangeShapeType="1" noTextEdit="1"/>
              </p:cNvSpPr>
              <p:nvPr>
                <p:ph sz="half" idx="13"/>
              </p:nvPr>
            </p:nvSpPr>
            <p:spPr>
              <a:xfrm>
                <a:off x="746911" y="1391970"/>
                <a:ext cx="5891400" cy="3375293"/>
              </a:xfrm>
              <a:blipFill>
                <a:blip r:embed="rId2"/>
                <a:stretch>
                  <a:fillRect t="-542" r="-1449"/>
                </a:stretch>
              </a:blipFill>
            </p:spPr>
            <p:txBody>
              <a:bodyPr/>
              <a:lstStyle/>
              <a:p>
                <a:r>
                  <a:rPr lang="fr-FR">
                    <a:noFill/>
                  </a:rPr>
                  <a:t> </a:t>
                </a:r>
              </a:p>
            </p:txBody>
          </p:sp>
        </mc:Fallback>
      </mc:AlternateContent>
    </p:spTree>
    <p:extLst>
      <p:ext uri="{BB962C8B-B14F-4D97-AF65-F5344CB8AC3E}">
        <p14:creationId xmlns:p14="http://schemas.microsoft.com/office/powerpoint/2010/main" val="3687196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292813"/>
          </a:xfrm>
        </p:spPr>
        <p:txBody>
          <a:bodyPr>
            <a:noAutofit/>
          </a:bodyPr>
          <a:lstStyle/>
          <a:p>
            <a:r>
              <a:rPr lang="fr-FR" sz="2100" dirty="0"/>
              <a:t>Arbre de décision :</a:t>
            </a:r>
            <a:r>
              <a:rPr lang="fr-FR" sz="2100" b="0" dirty="0"/>
              <a:t> </a:t>
            </a:r>
            <a:r>
              <a:rPr lang="fr-FR" sz="2100" dirty="0"/>
              <a:t>entropie</a:t>
            </a:r>
            <a:r>
              <a:rPr lang="fr-FR" sz="2100" b="0" dirty="0"/>
              <a:t> vs </a:t>
            </a:r>
            <a:r>
              <a:rPr lang="fr-FR" sz="2100" dirty="0"/>
              <a:t>Gini</a:t>
            </a:r>
          </a:p>
        </p:txBody>
      </p:sp>
      <p:sp>
        <p:nvSpPr>
          <p:cNvPr id="9" name="Content Placeholder 15">
            <a:extLst>
              <a:ext uri="{FF2B5EF4-FFF2-40B4-BE49-F238E27FC236}">
                <a16:creationId xmlns:a16="http://schemas.microsoft.com/office/drawing/2014/main" id="{73E5ECC1-08EC-4C1E-83EF-45594F21E905}"/>
              </a:ext>
            </a:extLst>
          </p:cNvPr>
          <p:cNvSpPr>
            <a:spLocks noGrp="1"/>
          </p:cNvSpPr>
          <p:nvPr>
            <p:ph sz="half" idx="13"/>
          </p:nvPr>
        </p:nvSpPr>
        <p:spPr>
          <a:xfrm>
            <a:off x="746911" y="1391970"/>
            <a:ext cx="5891400" cy="2138409"/>
          </a:xfrm>
        </p:spPr>
        <p:txBody>
          <a:bodyPr>
            <a:normAutofit fontScale="85000" lnSpcReduction="20000"/>
          </a:bodyPr>
          <a:lstStyle/>
          <a:p>
            <a:pPr lvl="1" algn="just">
              <a:lnSpc>
                <a:spcPct val="150000"/>
              </a:lnSpc>
              <a:buClr>
                <a:schemeClr val="accent2"/>
              </a:buClr>
            </a:pPr>
            <a:r>
              <a:rPr lang="fr-FR" sz="1350" dirty="0"/>
              <a:t>L'indice de Gini et l'entropie ont deux différences principales :</a:t>
            </a:r>
          </a:p>
          <a:p>
            <a:pPr lvl="1" algn="just">
              <a:lnSpc>
                <a:spcPct val="150000"/>
              </a:lnSpc>
              <a:buClr>
                <a:schemeClr val="accent2"/>
              </a:buClr>
            </a:pPr>
            <a:r>
              <a:rPr lang="fr-FR" sz="1350" b="1" dirty="0"/>
              <a:t>Première différence :</a:t>
            </a:r>
            <a:r>
              <a:rPr lang="fr-FR" sz="1350" dirty="0"/>
              <a:t> L'indice de Gini a des valeurs à l'intérieur de l'intervalle </a:t>
            </a:r>
            <a:r>
              <a:rPr lang="fr-FR" sz="1350"/>
              <a:t>[0, 0,5</a:t>
            </a:r>
            <a:r>
              <a:rPr lang="fr-FR" sz="1350" dirty="0"/>
              <a:t>] alors que l'intervalle de l'entropie est </a:t>
            </a:r>
            <a:r>
              <a:rPr lang="fr-FR" sz="1350"/>
              <a:t>[0, </a:t>
            </a:r>
            <a:r>
              <a:rPr lang="fr-FR" sz="1350" dirty="0"/>
              <a:t>1]. </a:t>
            </a:r>
          </a:p>
          <a:p>
            <a:pPr lvl="1" algn="just">
              <a:lnSpc>
                <a:spcPct val="150000"/>
              </a:lnSpc>
              <a:buClr>
                <a:schemeClr val="accent2"/>
              </a:buClr>
            </a:pPr>
            <a:r>
              <a:rPr lang="fr-FR" sz="1350" b="1" dirty="0"/>
              <a:t>Seconde différence :</a:t>
            </a:r>
            <a:r>
              <a:rPr lang="fr-FR" sz="1350" dirty="0"/>
              <a:t> Sur le </a:t>
            </a:r>
            <a:r>
              <a:rPr lang="fr-FR" sz="1350"/>
              <a:t>plan informatique, </a:t>
            </a:r>
            <a:r>
              <a:rPr lang="fr-FR" sz="1350" dirty="0"/>
              <a:t>l'entropie est plus complexe car elle utilise des </a:t>
            </a:r>
            <a:r>
              <a:rPr lang="fr-FR" sz="1350"/>
              <a:t>logarithmes et, par conséquent, </a:t>
            </a:r>
            <a:r>
              <a:rPr lang="fr-FR" sz="1350" dirty="0"/>
              <a:t>le calcul de l'indice de Gini sera plus rapide.</a:t>
            </a:r>
          </a:p>
          <a:p>
            <a:pPr lvl="1" algn="just">
              <a:lnSpc>
                <a:spcPct val="150000"/>
              </a:lnSpc>
              <a:buClr>
                <a:schemeClr val="accent2"/>
              </a:buClr>
            </a:pPr>
            <a:r>
              <a:rPr lang="fr-FR" sz="1350" dirty="0"/>
              <a:t>Dans la </a:t>
            </a:r>
            <a:r>
              <a:rPr lang="fr-FR" sz="1350"/>
              <a:t>figure ci-dessous, </a:t>
            </a:r>
            <a:r>
              <a:rPr lang="fr-FR" sz="1350" dirty="0"/>
              <a:t>les deux sont représentés. L'indice de Gini a également été représenté multiplié par deux pour voir concrètement les différences </a:t>
            </a:r>
            <a:r>
              <a:rPr lang="fr-FR" sz="1350"/>
              <a:t>entre eux, </a:t>
            </a:r>
            <a:r>
              <a:rPr lang="fr-FR" sz="1350" dirty="0"/>
              <a:t>qui ne sont pas très significatives.</a:t>
            </a:r>
          </a:p>
        </p:txBody>
      </p:sp>
      <p:pic>
        <p:nvPicPr>
          <p:cNvPr id="3" name="Image 2">
            <a:extLst>
              <a:ext uri="{FF2B5EF4-FFF2-40B4-BE49-F238E27FC236}">
                <a16:creationId xmlns:a16="http://schemas.microsoft.com/office/drawing/2014/main" id="{93A32DA6-B616-46F1-8441-D426DBB891D9}"/>
              </a:ext>
            </a:extLst>
          </p:cNvPr>
          <p:cNvPicPr>
            <a:picLocks noChangeAspect="1"/>
          </p:cNvPicPr>
          <p:nvPr/>
        </p:nvPicPr>
        <p:blipFill>
          <a:blip r:embed="rId2"/>
          <a:stretch>
            <a:fillRect/>
          </a:stretch>
        </p:blipFill>
        <p:spPr>
          <a:xfrm>
            <a:off x="2326254" y="3445233"/>
            <a:ext cx="4491493" cy="1497164"/>
          </a:xfrm>
          <a:prstGeom prst="rect">
            <a:avLst/>
          </a:prstGeom>
        </p:spPr>
      </p:pic>
    </p:spTree>
    <p:extLst>
      <p:ext uri="{BB962C8B-B14F-4D97-AF65-F5344CB8AC3E}">
        <p14:creationId xmlns:p14="http://schemas.microsoft.com/office/powerpoint/2010/main" val="19249691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0" y="1391970"/>
            <a:ext cx="6889237" cy="3375293"/>
          </a:xfrm>
        </p:spPr>
        <p:txBody>
          <a:bodyPr>
            <a:normAutofit/>
          </a:bodyPr>
          <a:lstStyle/>
          <a:p>
            <a:pPr lvl="1" algn="just">
              <a:lnSpc>
                <a:spcPct val="100000"/>
              </a:lnSpc>
              <a:buClr>
                <a:schemeClr val="accent2"/>
              </a:buClr>
            </a:pPr>
            <a:r>
              <a:rPr lang="fr-FR" sz="1800" dirty="0"/>
              <a:t>Les arbres de décision peuvent devenir très complexes, entraînant un </a:t>
            </a:r>
            <a:r>
              <a:rPr lang="fr-FR" sz="1800" b="1" dirty="0" err="1"/>
              <a:t>overfitting</a:t>
            </a:r>
            <a:r>
              <a:rPr lang="fr-FR" sz="1800" dirty="0"/>
              <a:t> s'ils ne sont pas correctement contrôlés.</a:t>
            </a:r>
          </a:p>
          <a:p>
            <a:pPr lvl="1" algn="just">
              <a:lnSpc>
                <a:spcPct val="100000"/>
              </a:lnSpc>
              <a:buClr>
                <a:schemeClr val="accent2"/>
              </a:buClr>
            </a:pPr>
            <a:r>
              <a:rPr lang="fr-FR" sz="1800" dirty="0"/>
              <a:t>L’</a:t>
            </a:r>
            <a:r>
              <a:rPr lang="fr-FR" sz="1800" dirty="0" err="1"/>
              <a:t>overfitting</a:t>
            </a:r>
            <a:r>
              <a:rPr lang="fr-FR" sz="1800" dirty="0"/>
              <a:t> se produit lorsque le modèle capture le bruit dans les données et perd sa capacité à se généraliser sur de nouvelles données. </a:t>
            </a:r>
          </a:p>
          <a:p>
            <a:pPr lvl="1" algn="just">
              <a:lnSpc>
                <a:spcPct val="100000"/>
              </a:lnSpc>
              <a:buClr>
                <a:schemeClr val="accent2"/>
              </a:buClr>
            </a:pPr>
            <a:r>
              <a:rPr lang="fr-FR" sz="1800" dirty="0"/>
              <a:t>Pour éviter l’</a:t>
            </a:r>
            <a:r>
              <a:rPr lang="fr-FR" sz="1800" dirty="0" err="1"/>
              <a:t>overfitting</a:t>
            </a:r>
            <a:r>
              <a:rPr lang="fr-FR" sz="1800" dirty="0"/>
              <a:t>, nous pouvons utiliser des techniques comme l'élagage, qui consiste à supprimer certaines branches ou nœuds de l'arbre en fonction de critères spécifiques.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a:t>
            </a:r>
            <a:r>
              <a:rPr lang="fr-FR" sz="2100" b="0" dirty="0" err="1"/>
              <a:t>overfitting</a:t>
            </a:r>
            <a:r>
              <a:rPr lang="fr-FR" sz="2100" b="0" dirty="0"/>
              <a:t> et </a:t>
            </a:r>
            <a:r>
              <a:rPr lang="fr-FR" sz="2100" b="0" dirty="0" err="1"/>
              <a:t>pruning</a:t>
            </a:r>
            <a:endParaRPr lang="fr-FR" sz="2100" b="0" dirty="0"/>
          </a:p>
        </p:txBody>
      </p:sp>
    </p:spTree>
    <p:extLst>
      <p:ext uri="{BB962C8B-B14F-4D97-AF65-F5344CB8AC3E}">
        <p14:creationId xmlns:p14="http://schemas.microsoft.com/office/powerpoint/2010/main" val="4166687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6249917" cy="3375293"/>
          </a:xfrm>
        </p:spPr>
        <p:txBody>
          <a:bodyPr>
            <a:normAutofit fontScale="55000" lnSpcReduction="20000"/>
          </a:bodyPr>
          <a:lstStyle/>
          <a:p>
            <a:pPr lvl="1" algn="just">
              <a:lnSpc>
                <a:spcPct val="150000"/>
              </a:lnSpc>
              <a:buClr>
                <a:schemeClr val="accent2"/>
              </a:buClr>
            </a:pPr>
            <a:r>
              <a:rPr lang="fr-FR" dirty="0"/>
              <a:t>Lors de la construction d'un arbre de décision, nous devons choisir la </a:t>
            </a:r>
            <a:r>
              <a:rPr lang="fr-FR" dirty="0" err="1"/>
              <a:t>feature</a:t>
            </a:r>
            <a:r>
              <a:rPr lang="fr-FR" dirty="0"/>
              <a:t> la plus pertinente et le seuil optimal pour diviser l'ensemble de données à chaque nœud. </a:t>
            </a:r>
          </a:p>
          <a:p>
            <a:pPr lvl="1" algn="just">
              <a:lnSpc>
                <a:spcPct val="150000"/>
              </a:lnSpc>
              <a:buClr>
                <a:schemeClr val="accent2"/>
              </a:buClr>
            </a:pPr>
            <a:r>
              <a:rPr lang="fr-FR" dirty="0"/>
              <a:t>La meilleure </a:t>
            </a:r>
            <a:r>
              <a:rPr lang="fr-FR" dirty="0" err="1"/>
              <a:t>feature</a:t>
            </a:r>
            <a:r>
              <a:rPr lang="fr-FR" dirty="0"/>
              <a:t> est celle qui fournit le plus de gain d'informations (ou la plus grande réduction d'impuretés) lors de la division de l'ensemble de données (cf. mesures d’impuretés). </a:t>
            </a:r>
          </a:p>
          <a:p>
            <a:pPr lvl="1" algn="just">
              <a:lnSpc>
                <a:spcPct val="150000"/>
              </a:lnSpc>
              <a:buClr>
                <a:schemeClr val="accent2"/>
              </a:buClr>
            </a:pPr>
            <a:r>
              <a:rPr lang="fr-FR" dirty="0"/>
              <a:t>Le seuil est la valeur utilisée pour diviser les données en deux groupes en fonction de la fonctionnalité choisie.</a:t>
            </a:r>
          </a:p>
          <a:p>
            <a:pPr lvl="1" algn="just">
              <a:lnSpc>
                <a:spcPct val="150000"/>
              </a:lnSpc>
              <a:buClr>
                <a:schemeClr val="accent2"/>
              </a:buClr>
            </a:pPr>
            <a:r>
              <a:rPr lang="fr-FR" dirty="0"/>
              <a:t>Par exemple, dans le problème de classification des fruits, nous pourrions choisir la caractéristique « forme » et un seuil de « rond » pour diviser l'ensemble de données, ce qui signifie que tous les fruits ronds vont à un nœud enfant et tous les fruits non ronds vont à l'autre nœud enfant.</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choix de la </a:t>
            </a:r>
            <a:r>
              <a:rPr lang="fr-FR" sz="2100" b="0" dirty="0" err="1"/>
              <a:t>feature</a:t>
            </a:r>
            <a:r>
              <a:rPr lang="fr-FR" sz="2100" b="0" dirty="0"/>
              <a:t> et du seuil</a:t>
            </a:r>
          </a:p>
        </p:txBody>
      </p:sp>
    </p:spTree>
    <p:extLst>
      <p:ext uri="{BB962C8B-B14F-4D97-AF65-F5344CB8AC3E}">
        <p14:creationId xmlns:p14="http://schemas.microsoft.com/office/powerpoint/2010/main" val="15947949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1400" cy="3375293"/>
          </a:xfrm>
        </p:spPr>
        <p:txBody>
          <a:bodyPr>
            <a:normAutofit fontScale="55000" lnSpcReduction="20000"/>
          </a:bodyPr>
          <a:lstStyle/>
          <a:p>
            <a:pPr lvl="1" algn="just">
              <a:lnSpc>
                <a:spcPct val="150000"/>
              </a:lnSpc>
              <a:buClr>
                <a:schemeClr val="accent2"/>
              </a:buClr>
            </a:pPr>
            <a:r>
              <a:rPr lang="fr-FR" dirty="0"/>
              <a:t>Les critères d'arrêt sont des conditions qui déterminent le moment où l'algorithme de l'arbre de décision doit arrêter la croissance de l'arbre. </a:t>
            </a:r>
          </a:p>
          <a:p>
            <a:pPr lvl="1" algn="just">
              <a:lnSpc>
                <a:spcPct val="150000"/>
              </a:lnSpc>
              <a:buClr>
                <a:schemeClr val="accent2"/>
              </a:buClr>
            </a:pPr>
            <a:r>
              <a:rPr lang="fr-FR" dirty="0"/>
              <a:t>Les critères d'arrêt courants comprennent :</a:t>
            </a:r>
          </a:p>
          <a:p>
            <a:pPr lvl="2" algn="just">
              <a:lnSpc>
                <a:spcPct val="150000"/>
              </a:lnSpc>
              <a:buClr>
                <a:schemeClr val="accent2"/>
              </a:buClr>
            </a:pPr>
            <a:r>
              <a:rPr lang="fr-FR" b="1" dirty="0"/>
              <a:t>Profondeur maximale de l'arborescence : </a:t>
            </a:r>
            <a:r>
              <a:rPr lang="fr-FR" dirty="0"/>
              <a:t>limitez la profondeur maximale de l'arborescence pour éviter tout ajustement excessif (</a:t>
            </a:r>
            <a:r>
              <a:rPr lang="fr-FR" dirty="0" err="1"/>
              <a:t>overfitting</a:t>
            </a:r>
            <a:r>
              <a:rPr lang="fr-FR" dirty="0"/>
              <a:t>).</a:t>
            </a:r>
          </a:p>
          <a:p>
            <a:pPr lvl="2" algn="just">
              <a:lnSpc>
                <a:spcPct val="150000"/>
              </a:lnSpc>
              <a:buClr>
                <a:schemeClr val="accent2"/>
              </a:buClr>
            </a:pPr>
            <a:r>
              <a:rPr lang="fr-FR" b="1" dirty="0"/>
              <a:t>Échantillons minimum par feuille : </a:t>
            </a:r>
            <a:r>
              <a:rPr lang="fr-FR" dirty="0"/>
              <a:t>exigez un nombre minimum d'instances dans chaque nœud feuille pour garantir que l'arbre ne devienne pas trop spécifique aux données d'apprentissage.</a:t>
            </a:r>
          </a:p>
          <a:p>
            <a:pPr lvl="2" algn="just">
              <a:lnSpc>
                <a:spcPct val="150000"/>
              </a:lnSpc>
              <a:buClr>
                <a:schemeClr val="accent2"/>
              </a:buClr>
            </a:pPr>
            <a:r>
              <a:rPr lang="fr-FR" b="1" dirty="0"/>
              <a:t>Nœuds purs : </a:t>
            </a:r>
            <a:r>
              <a:rPr lang="fr-FR" dirty="0"/>
              <a:t>arrêtez de développer l'arborescence lorsque toutes les instances d'un nœud appartiennent à la même classe (pour la classification) ou ont la même valeur cible (pour la régression).</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critère d’arrêt</a:t>
            </a:r>
          </a:p>
        </p:txBody>
      </p:sp>
    </p:spTree>
    <p:extLst>
      <p:ext uri="{BB962C8B-B14F-4D97-AF65-F5344CB8AC3E}">
        <p14:creationId xmlns:p14="http://schemas.microsoft.com/office/powerpoint/2010/main" val="23817021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1400" cy="3375293"/>
          </a:xfrm>
        </p:spPr>
        <p:txBody>
          <a:bodyPr>
            <a:normAutofit fontScale="62500" lnSpcReduction="20000"/>
          </a:bodyPr>
          <a:lstStyle/>
          <a:p>
            <a:pPr lvl="1" algn="just">
              <a:lnSpc>
                <a:spcPct val="150000"/>
              </a:lnSpc>
              <a:buClr>
                <a:schemeClr val="accent2"/>
              </a:buClr>
            </a:pPr>
            <a:r>
              <a:rPr lang="fr-FR" dirty="0"/>
              <a:t>L'élagage est une technique utilisée pour simplifier un arbre de décision et réduire l’</a:t>
            </a:r>
            <a:r>
              <a:rPr lang="fr-FR" dirty="0" err="1"/>
              <a:t>overfitting</a:t>
            </a:r>
            <a:r>
              <a:rPr lang="fr-FR" dirty="0"/>
              <a:t> en supprimant les branches ou les nœuds qui fournissent peu ou pas d'informations supplémentaires. </a:t>
            </a:r>
          </a:p>
          <a:p>
            <a:pPr lvl="1" algn="just">
              <a:lnSpc>
                <a:spcPct val="150000"/>
              </a:lnSpc>
              <a:buClr>
                <a:schemeClr val="accent2"/>
              </a:buClr>
            </a:pPr>
            <a:r>
              <a:rPr lang="fr-FR" dirty="0"/>
              <a:t>Deux types courants d'élagage sont:</a:t>
            </a:r>
          </a:p>
          <a:p>
            <a:pPr lvl="2" algn="just">
              <a:lnSpc>
                <a:spcPct val="150000"/>
              </a:lnSpc>
              <a:buClr>
                <a:schemeClr val="accent2"/>
              </a:buClr>
            </a:pPr>
            <a:r>
              <a:rPr lang="fr-FR" b="1" dirty="0"/>
              <a:t>Pré-élagage : </a:t>
            </a:r>
            <a:r>
              <a:rPr lang="fr-FR" dirty="0"/>
              <a:t>arrêtez la croissance de l'arbre en fonction des critères d'arrêt lors de la construction de l'arbre.</a:t>
            </a:r>
          </a:p>
          <a:p>
            <a:pPr lvl="2" algn="just">
              <a:lnSpc>
                <a:spcPct val="150000"/>
              </a:lnSpc>
              <a:buClr>
                <a:schemeClr val="accent2"/>
              </a:buClr>
            </a:pPr>
            <a:r>
              <a:rPr lang="fr-FR" b="1" dirty="0"/>
              <a:t>Post-élagage : </a:t>
            </a:r>
            <a:r>
              <a:rPr lang="fr-FR" dirty="0"/>
              <a:t>créez d'abord </a:t>
            </a:r>
            <a:r>
              <a:rPr lang="fr-FR"/>
              <a:t>l'arbre complet, </a:t>
            </a:r>
            <a:r>
              <a:rPr lang="fr-FR" dirty="0"/>
              <a:t>puis supprimez les branches ou les nœuds en fonction d'un ensemble de données de validation ou de mesures de complexité (</a:t>
            </a:r>
            <a:r>
              <a:rPr lang="fr-FR"/>
              <a:t>par exemple, </a:t>
            </a:r>
            <a:r>
              <a:rPr lang="fr-FR" dirty="0"/>
              <a:t>le nombre de nœuds ou la profondeur de l'arbre).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a:t>
            </a:r>
            <a:r>
              <a:rPr lang="fr-FR" sz="2100" b="0" dirty="0" err="1"/>
              <a:t>pruning</a:t>
            </a:r>
            <a:endParaRPr lang="fr-FR" sz="2100" b="0" dirty="0"/>
          </a:p>
        </p:txBody>
      </p:sp>
    </p:spTree>
    <p:extLst>
      <p:ext uri="{BB962C8B-B14F-4D97-AF65-F5344CB8AC3E}">
        <p14:creationId xmlns:p14="http://schemas.microsoft.com/office/powerpoint/2010/main" val="6334309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7016406" cy="3375293"/>
          </a:xfrm>
        </p:spPr>
        <p:txBody>
          <a:bodyPr>
            <a:normAutofit/>
          </a:bodyPr>
          <a:lstStyle/>
          <a:p>
            <a:pPr lvl="1" algn="just">
              <a:lnSpc>
                <a:spcPct val="100000"/>
              </a:lnSpc>
              <a:buClr>
                <a:schemeClr val="accent2"/>
              </a:buClr>
            </a:pPr>
            <a:r>
              <a:rPr lang="fr-FR" sz="2000" dirty="0"/>
              <a:t>Facile à comprendre et à interpréter.</a:t>
            </a:r>
          </a:p>
          <a:p>
            <a:pPr lvl="1" algn="just">
              <a:lnSpc>
                <a:spcPct val="100000"/>
              </a:lnSpc>
              <a:buClr>
                <a:schemeClr val="accent2"/>
              </a:buClr>
            </a:pPr>
            <a:r>
              <a:rPr lang="fr-FR" sz="2000" dirty="0"/>
              <a:t>Peut gérer à la fois les caractéristiques numériques et catégorielles.</a:t>
            </a:r>
          </a:p>
          <a:p>
            <a:pPr lvl="1" algn="just">
              <a:lnSpc>
                <a:spcPct val="100000"/>
              </a:lnSpc>
              <a:buClr>
                <a:schemeClr val="accent2"/>
              </a:buClr>
            </a:pPr>
            <a:r>
              <a:rPr lang="fr-FR" sz="2000" dirty="0"/>
              <a:t>Nécessite peu de prétraitement des données (par exemple, pas besoin de mise à l'échelle des fonctionnalités).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avantages</a:t>
            </a:r>
          </a:p>
        </p:txBody>
      </p:sp>
    </p:spTree>
    <p:extLst>
      <p:ext uri="{BB962C8B-B14F-4D97-AF65-F5344CB8AC3E}">
        <p14:creationId xmlns:p14="http://schemas.microsoft.com/office/powerpoint/2010/main" val="33939058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0" y="1391970"/>
            <a:ext cx="6804459" cy="3375293"/>
          </a:xfrm>
        </p:spPr>
        <p:txBody>
          <a:bodyPr>
            <a:normAutofit/>
          </a:bodyPr>
          <a:lstStyle/>
          <a:p>
            <a:pPr lvl="1" algn="just">
              <a:lnSpc>
                <a:spcPct val="120000"/>
              </a:lnSpc>
              <a:buClr>
                <a:schemeClr val="accent2"/>
              </a:buClr>
            </a:pPr>
            <a:r>
              <a:rPr lang="fr-FR" sz="1800" dirty="0"/>
              <a:t>Enclin à l’</a:t>
            </a:r>
            <a:r>
              <a:rPr lang="fr-FR" sz="1800" dirty="0" err="1"/>
              <a:t>overfitting</a:t>
            </a:r>
            <a:r>
              <a:rPr lang="fr-FR" sz="1800" dirty="0"/>
              <a:t>, en particulier lorsqu'il s'agit de données bruyantes ou d'un grand nombre de </a:t>
            </a:r>
            <a:r>
              <a:rPr lang="fr-FR" sz="1800" dirty="0" err="1"/>
              <a:t>features</a:t>
            </a:r>
            <a:r>
              <a:rPr lang="fr-FR" sz="1800" dirty="0"/>
              <a:t>.</a:t>
            </a:r>
          </a:p>
          <a:p>
            <a:pPr lvl="1" algn="just">
              <a:lnSpc>
                <a:spcPct val="120000"/>
              </a:lnSpc>
              <a:buClr>
                <a:schemeClr val="accent2"/>
              </a:buClr>
            </a:pPr>
            <a:r>
              <a:rPr lang="fr-FR" sz="1800" dirty="0"/>
              <a:t>Peut être sensible à de petits changements dans les données, conduisant à des arborescences instables.</a:t>
            </a:r>
          </a:p>
          <a:p>
            <a:pPr lvl="1" algn="just">
              <a:lnSpc>
                <a:spcPct val="120000"/>
              </a:lnSpc>
              <a:buClr>
                <a:schemeClr val="accent2"/>
              </a:buClr>
            </a:pPr>
            <a:r>
              <a:rPr lang="fr-FR" sz="1800" dirty="0"/>
              <a:t>La nature gourmande de l'algorithme peut ne pas aboutir à l'arbre optimal.</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inconvénients</a:t>
            </a:r>
          </a:p>
        </p:txBody>
      </p:sp>
    </p:spTree>
    <p:extLst>
      <p:ext uri="{BB962C8B-B14F-4D97-AF65-F5344CB8AC3E}">
        <p14:creationId xmlns:p14="http://schemas.microsoft.com/office/powerpoint/2010/main" val="33346221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765207" cy="1715003"/>
          </a:xfrm>
        </p:spPr>
        <p:txBody>
          <a:bodyPr>
            <a:normAutofit/>
          </a:bodyPr>
          <a:lstStyle/>
          <a:p>
            <a:pPr algn="just">
              <a:lnSpc>
                <a:spcPct val="150000"/>
              </a:lnSpc>
              <a:buClr>
                <a:schemeClr val="accent2"/>
              </a:buClr>
            </a:pPr>
            <a:r>
              <a:rPr lang="fr-FR" sz="1500" dirty="0"/>
              <a:t>On utilise les arbres de classification pour expliquer et/ou prédire l’appartenance d’individus à une classe (ou modalité ou catégorie) d’une </a:t>
            </a:r>
            <a:r>
              <a:rPr lang="fr-FR" sz="1500"/>
              <a:t>variable qualitative, </a:t>
            </a:r>
            <a:r>
              <a:rPr lang="fr-FR" sz="1500" dirty="0"/>
              <a:t>sur la base de variables explicatives quantitatives et/ou qualitatives.</a:t>
            </a: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119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classification</a:t>
            </a:r>
          </a:p>
        </p:txBody>
      </p:sp>
    </p:spTree>
    <p:extLst>
      <p:ext uri="{BB962C8B-B14F-4D97-AF65-F5344CB8AC3E}">
        <p14:creationId xmlns:p14="http://schemas.microsoft.com/office/powerpoint/2010/main" val="3470460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Introduction :</a:t>
            </a:r>
            <a:r>
              <a:rPr lang="fr-FR" sz="2100" b="0" dirty="0"/>
              <a:t> définition</a:t>
            </a:r>
          </a:p>
        </p:txBody>
      </p:sp>
      <p:grpSp>
        <p:nvGrpSpPr>
          <p:cNvPr id="30" name="Groupe 29">
            <a:extLst>
              <a:ext uri="{FF2B5EF4-FFF2-40B4-BE49-F238E27FC236}">
                <a16:creationId xmlns:a16="http://schemas.microsoft.com/office/drawing/2014/main" id="{8334A8AA-3B89-499B-B1EB-60BA735D7E7C}"/>
              </a:ext>
            </a:extLst>
          </p:cNvPr>
          <p:cNvGrpSpPr/>
          <p:nvPr/>
        </p:nvGrpSpPr>
        <p:grpSpPr>
          <a:xfrm>
            <a:off x="1078297" y="1551044"/>
            <a:ext cx="5746397" cy="2134113"/>
            <a:chOff x="1437728" y="2068058"/>
            <a:chExt cx="7661863" cy="2845484"/>
          </a:xfrm>
        </p:grpSpPr>
        <p:grpSp>
          <p:nvGrpSpPr>
            <p:cNvPr id="16" name="Groupe 15">
              <a:extLst>
                <a:ext uri="{FF2B5EF4-FFF2-40B4-BE49-F238E27FC236}">
                  <a16:creationId xmlns:a16="http://schemas.microsoft.com/office/drawing/2014/main" id="{25A9FBE6-1223-4515-83C5-C7F5658B2611}"/>
                </a:ext>
              </a:extLst>
            </p:cNvPr>
            <p:cNvGrpSpPr>
              <a:grpSpLocks noChangeAspect="1"/>
            </p:cNvGrpSpPr>
            <p:nvPr/>
          </p:nvGrpSpPr>
          <p:grpSpPr>
            <a:xfrm>
              <a:off x="1437728" y="2068058"/>
              <a:ext cx="7661863" cy="2845484"/>
              <a:chOff x="2314807" y="1797472"/>
              <a:chExt cx="6482425" cy="2407459"/>
            </a:xfrm>
          </p:grpSpPr>
          <p:sp>
            <p:nvSpPr>
              <p:cNvPr id="2" name="Organigramme : Connecteur 1">
                <a:extLst>
                  <a:ext uri="{FF2B5EF4-FFF2-40B4-BE49-F238E27FC236}">
                    <a16:creationId xmlns:a16="http://schemas.microsoft.com/office/drawing/2014/main" id="{924854E1-BADE-42B7-A8B6-CAD1647477A8}"/>
                  </a:ext>
                </a:extLst>
              </p:cNvPr>
              <p:cNvSpPr/>
              <p:nvPr/>
            </p:nvSpPr>
            <p:spPr>
              <a:xfrm>
                <a:off x="2314807" y="1797472"/>
                <a:ext cx="2289976" cy="2289976"/>
              </a:xfrm>
              <a:prstGeom prst="flowChartConnector">
                <a:avLst/>
              </a:prstGeom>
              <a:solidFill>
                <a:srgbClr val="E1E0D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350" dirty="0"/>
              </a:p>
            </p:txBody>
          </p:sp>
          <p:sp>
            <p:nvSpPr>
              <p:cNvPr id="6" name="Organigramme : Connecteur 5">
                <a:extLst>
                  <a:ext uri="{FF2B5EF4-FFF2-40B4-BE49-F238E27FC236}">
                    <a16:creationId xmlns:a16="http://schemas.microsoft.com/office/drawing/2014/main" id="{4C6D0372-B827-4C41-9E9A-3081D95E2500}"/>
                  </a:ext>
                </a:extLst>
              </p:cNvPr>
              <p:cNvSpPr/>
              <p:nvPr/>
            </p:nvSpPr>
            <p:spPr>
              <a:xfrm>
                <a:off x="2555909" y="2376326"/>
                <a:ext cx="1807771" cy="1711122"/>
              </a:xfrm>
              <a:prstGeom prst="flowChartConnector">
                <a:avLst/>
              </a:prstGeom>
              <a:solidFill>
                <a:srgbClr val="02698A"/>
              </a:solidFill>
              <a:ln w="3175">
                <a:solidFill>
                  <a:schemeClr val="bg1">
                    <a:lumMod val="9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1350"/>
              </a:p>
            </p:txBody>
          </p:sp>
          <p:sp>
            <p:nvSpPr>
              <p:cNvPr id="8" name="Organigramme : Connecteur 7">
                <a:extLst>
                  <a:ext uri="{FF2B5EF4-FFF2-40B4-BE49-F238E27FC236}">
                    <a16:creationId xmlns:a16="http://schemas.microsoft.com/office/drawing/2014/main" id="{53478005-9CE4-4ECD-A91A-57C555F4D5DF}"/>
                  </a:ext>
                </a:extLst>
              </p:cNvPr>
              <p:cNvSpPr>
                <a:spLocks noChangeAspect="1"/>
              </p:cNvSpPr>
              <p:nvPr/>
            </p:nvSpPr>
            <p:spPr>
              <a:xfrm>
                <a:off x="2794206" y="2827448"/>
                <a:ext cx="1331176" cy="1260000"/>
              </a:xfrm>
              <a:prstGeom prst="flowChartConnector">
                <a:avLst/>
              </a:prstGeom>
              <a:solidFill>
                <a:srgbClr val="E1E0DD"/>
              </a:solidFill>
              <a:ln w="3175">
                <a:solidFill>
                  <a:schemeClr val="bg1">
                    <a:lumMod val="9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350"/>
              </a:p>
            </p:txBody>
          </p:sp>
          <p:sp>
            <p:nvSpPr>
              <p:cNvPr id="9" name="Légende : flèche courbée 8">
                <a:extLst>
                  <a:ext uri="{FF2B5EF4-FFF2-40B4-BE49-F238E27FC236}">
                    <a16:creationId xmlns:a16="http://schemas.microsoft.com/office/drawing/2014/main" id="{4CE43D9B-326B-4426-BA24-DE81DC958A18}"/>
                  </a:ext>
                </a:extLst>
              </p:cNvPr>
              <p:cNvSpPr/>
              <p:nvPr/>
            </p:nvSpPr>
            <p:spPr>
              <a:xfrm>
                <a:off x="5672821" y="2124766"/>
                <a:ext cx="2707853" cy="251560"/>
              </a:xfrm>
              <a:prstGeom prst="borderCallout2">
                <a:avLst>
                  <a:gd name="adj1" fmla="val 18750"/>
                  <a:gd name="adj2" fmla="val -8333"/>
                  <a:gd name="adj3" fmla="val 18750"/>
                  <a:gd name="adj4" fmla="val -16667"/>
                  <a:gd name="adj5" fmla="val 257103"/>
                  <a:gd name="adj6" fmla="val -56871"/>
                </a:avLst>
              </a:prstGeom>
              <a:ln>
                <a:tailEnd type="ova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a:t>MACHINE LEARNING</a:t>
                </a:r>
              </a:p>
            </p:txBody>
          </p:sp>
          <p:sp>
            <p:nvSpPr>
              <p:cNvPr id="3" name="ZoneTexte 2">
                <a:extLst>
                  <a:ext uri="{FF2B5EF4-FFF2-40B4-BE49-F238E27FC236}">
                    <a16:creationId xmlns:a16="http://schemas.microsoft.com/office/drawing/2014/main" id="{4F4B4438-416E-4262-B16B-71BDBDBE2ED4}"/>
                  </a:ext>
                </a:extLst>
              </p:cNvPr>
              <p:cNvSpPr txBox="1"/>
              <p:nvPr/>
            </p:nvSpPr>
            <p:spPr>
              <a:xfrm>
                <a:off x="5672820" y="2382142"/>
                <a:ext cx="3124412" cy="1822789"/>
              </a:xfrm>
              <a:prstGeom prst="rect">
                <a:avLst/>
              </a:prstGeom>
              <a:noFill/>
            </p:spPr>
            <p:txBody>
              <a:bodyPr wrap="square" rtlCol="0">
                <a:spAutoFit/>
              </a:bodyPr>
              <a:lstStyle/>
              <a:p>
                <a:pPr marL="128588" indent="-128588" algn="just">
                  <a:buFont typeface="Arial" panose="020B0604020202020204" pitchFamily="34" charset="0"/>
                  <a:buChar char="•"/>
                </a:pPr>
                <a:r>
                  <a:rPr lang="fr-FR" sz="900" dirty="0"/>
                  <a:t>Modèles Supervisés :</a:t>
                </a:r>
              </a:p>
              <a:p>
                <a:pPr marL="471488" lvl="1" indent="-128588" algn="just">
                  <a:buFont typeface="Calibri" panose="020F0502020204030204" pitchFamily="34" charset="0"/>
                  <a:buChar char="‐"/>
                </a:pPr>
                <a:r>
                  <a:rPr lang="fr-FR" sz="900" dirty="0"/>
                  <a:t>Régression linéaire</a:t>
                </a:r>
              </a:p>
              <a:p>
                <a:pPr marL="471488" lvl="1" indent="-128588" algn="just">
                  <a:buFont typeface="Calibri" panose="020F0502020204030204" pitchFamily="34" charset="0"/>
                  <a:buChar char="‐"/>
                </a:pPr>
                <a:r>
                  <a:rPr lang="fr-FR" sz="900" dirty="0"/>
                  <a:t>Régression Logistique</a:t>
                </a:r>
              </a:p>
              <a:p>
                <a:pPr marL="471488" lvl="1" indent="-128588" algn="just">
                  <a:buFont typeface="Calibri" panose="020F0502020204030204" pitchFamily="34" charset="0"/>
                  <a:buChar char="‐"/>
                </a:pPr>
                <a:r>
                  <a:rPr lang="fr-FR" sz="900" dirty="0"/>
                  <a:t>Arbres de décisions</a:t>
                </a:r>
              </a:p>
              <a:p>
                <a:pPr marL="471488" lvl="1" indent="-128588" algn="just">
                  <a:buFont typeface="Calibri" panose="020F0502020204030204" pitchFamily="34" charset="0"/>
                  <a:buChar char="‐"/>
                </a:pPr>
                <a:r>
                  <a:rPr lang="fr-FR" sz="900" dirty="0" err="1"/>
                  <a:t>Random</a:t>
                </a:r>
                <a:r>
                  <a:rPr lang="fr-FR" sz="900" dirty="0"/>
                  <a:t> Forest</a:t>
                </a:r>
              </a:p>
              <a:p>
                <a:pPr marL="471488" lvl="1" indent="-128588" algn="just">
                  <a:buFont typeface="Calibri" panose="020F0502020204030204" pitchFamily="34" charset="0"/>
                  <a:buChar char="‐"/>
                </a:pPr>
                <a:r>
                  <a:rPr lang="fr-FR" sz="900" dirty="0"/>
                  <a:t>XG Boost</a:t>
                </a:r>
              </a:p>
              <a:p>
                <a:pPr lvl="1" algn="just"/>
                <a:endParaRPr lang="fr-FR" sz="900" dirty="0"/>
              </a:p>
              <a:p>
                <a:pPr marL="128588" indent="-128588" algn="just">
                  <a:buFont typeface="Arial" panose="020B0604020202020204" pitchFamily="34" charset="0"/>
                  <a:buChar char="•"/>
                </a:pPr>
                <a:r>
                  <a:rPr lang="fr-FR" sz="900" dirty="0"/>
                  <a:t>Modèles Non supervisés :</a:t>
                </a:r>
              </a:p>
              <a:p>
                <a:pPr marL="471488" lvl="1" indent="-128588" algn="just">
                  <a:buFont typeface="Calibri" panose="020F0502020204030204" pitchFamily="34" charset="0"/>
                  <a:buChar char="‐"/>
                </a:pPr>
                <a:r>
                  <a:rPr lang="fr-FR" sz="900" dirty="0"/>
                  <a:t>Analyse Multivariée (ACP, AFC, ACM…)</a:t>
                </a:r>
              </a:p>
              <a:p>
                <a:pPr marL="471488" lvl="1" indent="-128588" algn="just">
                  <a:buFont typeface="Calibri" panose="020F0502020204030204" pitchFamily="34" charset="0"/>
                  <a:buChar char="‐"/>
                </a:pPr>
                <a:r>
                  <a:rPr lang="fr-FR" sz="900" dirty="0"/>
                  <a:t>K-</a:t>
                </a:r>
                <a:r>
                  <a:rPr lang="fr-FR" sz="900" dirty="0" err="1"/>
                  <a:t>Means</a:t>
                </a:r>
                <a:endParaRPr lang="fr-FR" sz="900" dirty="0"/>
              </a:p>
              <a:p>
                <a:pPr marL="471488" lvl="1" indent="-128588" algn="just">
                  <a:buFont typeface="Calibri" panose="020F0502020204030204" pitchFamily="34" charset="0"/>
                  <a:buChar char="‐"/>
                </a:pPr>
                <a:r>
                  <a:rPr lang="fr-FR" sz="900" dirty="0"/>
                  <a:t>DB SCAN</a:t>
                </a:r>
              </a:p>
            </p:txBody>
          </p:sp>
        </p:grpSp>
        <p:pic>
          <p:nvPicPr>
            <p:cNvPr id="25" name="Image 24">
              <a:extLst>
                <a:ext uri="{FF2B5EF4-FFF2-40B4-BE49-F238E27FC236}">
                  <a16:creationId xmlns:a16="http://schemas.microsoft.com/office/drawing/2014/main" id="{F10C2128-3FCF-43FE-BEDF-12F1568816B5}"/>
                </a:ext>
              </a:extLst>
            </p:cNvPr>
            <p:cNvPicPr>
              <a:picLocks noChangeAspect="1"/>
            </p:cNvPicPr>
            <p:nvPr/>
          </p:nvPicPr>
          <p:blipFill>
            <a:blip r:embed="rId2">
              <a:duotone>
                <a:schemeClr val="bg2">
                  <a:shade val="45000"/>
                  <a:satMod val="135000"/>
                </a:schemeClr>
                <a:prstClr val="white"/>
              </a:duotone>
            </a:blip>
            <a:stretch>
              <a:fillRect/>
            </a:stretch>
          </p:blipFill>
          <p:spPr>
            <a:xfrm>
              <a:off x="2629038" y="2222416"/>
              <a:ext cx="324000" cy="324000"/>
            </a:xfrm>
            <a:prstGeom prst="rect">
              <a:avLst/>
            </a:prstGeom>
          </p:spPr>
        </p:pic>
        <p:pic>
          <p:nvPicPr>
            <p:cNvPr id="27" name="Image 26">
              <a:extLst>
                <a:ext uri="{FF2B5EF4-FFF2-40B4-BE49-F238E27FC236}">
                  <a16:creationId xmlns:a16="http://schemas.microsoft.com/office/drawing/2014/main" id="{9F040198-005B-4F1F-A4FA-154174226136}"/>
                </a:ext>
              </a:extLst>
            </p:cNvPr>
            <p:cNvPicPr>
              <a:picLocks noChangeAspect="1"/>
            </p:cNvPicPr>
            <p:nvPr/>
          </p:nvPicPr>
          <p:blipFill>
            <a:blip r:embed="rId3"/>
            <a:stretch>
              <a:fillRect/>
            </a:stretch>
          </p:blipFill>
          <p:spPr>
            <a:xfrm>
              <a:off x="2629038" y="2858526"/>
              <a:ext cx="324000" cy="324000"/>
            </a:xfrm>
            <a:prstGeom prst="rect">
              <a:avLst/>
            </a:prstGeom>
          </p:spPr>
        </p:pic>
        <p:pic>
          <p:nvPicPr>
            <p:cNvPr id="29" name="Image 28">
              <a:extLst>
                <a:ext uri="{FF2B5EF4-FFF2-40B4-BE49-F238E27FC236}">
                  <a16:creationId xmlns:a16="http://schemas.microsoft.com/office/drawing/2014/main" id="{AF5BEABA-39E6-449E-9ED4-A1763F49F6A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2629038" y="3466127"/>
              <a:ext cx="324000" cy="324000"/>
            </a:xfrm>
            <a:prstGeom prst="rect">
              <a:avLst/>
            </a:prstGeom>
          </p:spPr>
        </p:pic>
      </p:grpSp>
    </p:spTree>
    <p:extLst>
      <p:ext uri="{BB962C8B-B14F-4D97-AF65-F5344CB8AC3E}">
        <p14:creationId xmlns:p14="http://schemas.microsoft.com/office/powerpoint/2010/main" val="11412462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765207" cy="1715003"/>
          </a:xfrm>
        </p:spPr>
        <p:txBody>
          <a:bodyPr>
            <a:normAutofit fontScale="70000" lnSpcReduction="20000"/>
          </a:bodyPr>
          <a:lstStyle/>
          <a:p>
            <a:pPr algn="just">
              <a:lnSpc>
                <a:spcPct val="150000"/>
              </a:lnSpc>
              <a:buClr>
                <a:schemeClr val="accent2"/>
              </a:buClr>
            </a:pPr>
            <a:r>
              <a:rPr lang="fr-FR" sz="1500" b="1" dirty="0"/>
              <a:t>Jeu de données IRIS : </a:t>
            </a:r>
          </a:p>
          <a:p>
            <a:pPr lvl="1" algn="just">
              <a:lnSpc>
                <a:spcPct val="150000"/>
              </a:lnSpc>
              <a:buClr>
                <a:schemeClr val="accent2"/>
              </a:buClr>
            </a:pPr>
            <a:r>
              <a:rPr lang="fr-FR" dirty="0"/>
              <a:t>Pour chaque type </a:t>
            </a:r>
            <a:r>
              <a:rPr lang="fr-FR"/>
              <a:t>de plante, </a:t>
            </a:r>
            <a:r>
              <a:rPr lang="fr-FR" dirty="0"/>
              <a:t>on dispose de quelques caractéristiques. </a:t>
            </a:r>
          </a:p>
          <a:p>
            <a:pPr lvl="1" algn="just">
              <a:lnSpc>
                <a:spcPct val="150000"/>
              </a:lnSpc>
              <a:buClr>
                <a:schemeClr val="accent2"/>
              </a:buClr>
            </a:pPr>
            <a:r>
              <a:rPr lang="fr-FR" dirty="0"/>
              <a:t>A partir de </a:t>
            </a:r>
            <a:r>
              <a:rPr lang="fr-FR"/>
              <a:t>ces dernières, </a:t>
            </a:r>
            <a:r>
              <a:rPr lang="fr-FR" dirty="0"/>
              <a:t>ont veut prédire à quel type de plante elles appartiennent.</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classification</a:t>
            </a:r>
          </a:p>
        </p:txBody>
      </p:sp>
      <p:pic>
        <p:nvPicPr>
          <p:cNvPr id="8" name="Image 7">
            <a:extLst>
              <a:ext uri="{FF2B5EF4-FFF2-40B4-BE49-F238E27FC236}">
                <a16:creationId xmlns:a16="http://schemas.microsoft.com/office/drawing/2014/main" id="{56A7B201-18E8-4722-84C5-95BA56CE11FA}"/>
              </a:ext>
            </a:extLst>
          </p:cNvPr>
          <p:cNvPicPr>
            <a:picLocks noChangeAspect="1"/>
          </p:cNvPicPr>
          <p:nvPr/>
        </p:nvPicPr>
        <p:blipFill rotWithShape="1">
          <a:blip r:embed="rId2">
            <a:extLst>
              <a:ext uri="{28A0092B-C50C-407E-A947-70E740481C1C}">
                <a14:useLocalDpi xmlns:a14="http://schemas.microsoft.com/office/drawing/2010/main" val="0"/>
              </a:ext>
            </a:extLst>
          </a:blip>
          <a:srcRect t="5156"/>
          <a:stretch/>
        </p:blipFill>
        <p:spPr>
          <a:xfrm>
            <a:off x="1753345" y="3106972"/>
            <a:ext cx="4389038" cy="1860751"/>
          </a:xfrm>
          <a:prstGeom prst="rect">
            <a:avLst/>
          </a:prstGeom>
        </p:spPr>
      </p:pic>
    </p:spTree>
    <p:extLst>
      <p:ext uri="{BB962C8B-B14F-4D97-AF65-F5344CB8AC3E}">
        <p14:creationId xmlns:p14="http://schemas.microsoft.com/office/powerpoint/2010/main" val="224808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765207" cy="575978"/>
          </a:xfrm>
        </p:spPr>
        <p:txBody>
          <a:bodyPr>
            <a:normAutofit/>
          </a:bodyPr>
          <a:lstStyle/>
          <a:p>
            <a:pPr algn="just">
              <a:lnSpc>
                <a:spcPct val="150000"/>
              </a:lnSpc>
              <a:buClr>
                <a:schemeClr val="accent2"/>
              </a:buClr>
            </a:pPr>
            <a:r>
              <a:rPr lang="fr-FR" sz="1500" b="1" dirty="0"/>
              <a:t>Jeu de données IRIS : </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classification</a:t>
            </a:r>
          </a:p>
        </p:txBody>
      </p:sp>
      <p:pic>
        <p:nvPicPr>
          <p:cNvPr id="6" name="Image 5">
            <a:extLst>
              <a:ext uri="{FF2B5EF4-FFF2-40B4-BE49-F238E27FC236}">
                <a16:creationId xmlns:a16="http://schemas.microsoft.com/office/drawing/2014/main" id="{0B9DD50F-19B5-4774-9D69-C0777B133E2C}"/>
              </a:ext>
            </a:extLst>
          </p:cNvPr>
          <p:cNvPicPr>
            <a:picLocks noChangeAspect="1"/>
          </p:cNvPicPr>
          <p:nvPr/>
        </p:nvPicPr>
        <p:blipFill rotWithShape="1">
          <a:blip r:embed="rId2">
            <a:extLst>
              <a:ext uri="{28A0092B-C50C-407E-A947-70E740481C1C}">
                <a14:useLocalDpi xmlns:a14="http://schemas.microsoft.com/office/drawing/2010/main" val="0"/>
              </a:ext>
            </a:extLst>
          </a:blip>
          <a:srcRect l="1404" t="4143" r="1252" b="56389"/>
          <a:stretch/>
        </p:blipFill>
        <p:spPr>
          <a:xfrm>
            <a:off x="1890423" y="2137149"/>
            <a:ext cx="3888188" cy="2076809"/>
          </a:xfrm>
          <a:prstGeom prst="rect">
            <a:avLst/>
          </a:prstGeom>
        </p:spPr>
      </p:pic>
    </p:spTree>
    <p:extLst>
      <p:ext uri="{BB962C8B-B14F-4D97-AF65-F5344CB8AC3E}">
        <p14:creationId xmlns:p14="http://schemas.microsoft.com/office/powerpoint/2010/main" val="36630351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765207" cy="1577843"/>
          </a:xfrm>
        </p:spPr>
        <p:txBody>
          <a:bodyPr>
            <a:normAutofit lnSpcReduction="10000"/>
          </a:bodyPr>
          <a:lstStyle/>
          <a:p>
            <a:pPr algn="just">
              <a:lnSpc>
                <a:spcPct val="150000"/>
              </a:lnSpc>
              <a:buClr>
                <a:schemeClr val="accent2"/>
              </a:buClr>
            </a:pPr>
            <a:r>
              <a:rPr lang="fr-FR" sz="1500" b="1" dirty="0"/>
              <a:t>Jeu de données IRIS :</a:t>
            </a:r>
          </a:p>
          <a:p>
            <a:pPr lvl="1" algn="just">
              <a:lnSpc>
                <a:spcPct val="150000"/>
              </a:lnSpc>
              <a:buClr>
                <a:schemeClr val="accent2"/>
              </a:buClr>
            </a:pPr>
            <a:r>
              <a:rPr lang="fr-FR" sz="1200" dirty="0"/>
              <a:t>On cherche la pureté dans l’arbre</a:t>
            </a:r>
          </a:p>
          <a:p>
            <a:pPr lvl="1" algn="just">
              <a:lnSpc>
                <a:spcPct val="150000"/>
              </a:lnSpc>
              <a:buClr>
                <a:schemeClr val="accent2"/>
              </a:buClr>
            </a:pPr>
            <a:r>
              <a:rPr lang="fr-FR" sz="1200"/>
              <a:t>Dans l’idéal, </a:t>
            </a:r>
            <a:r>
              <a:rPr lang="fr-FR" sz="1200" dirty="0"/>
              <a:t>on voudrait que la classification </a:t>
            </a:r>
            <a:r>
              <a:rPr lang="fr-FR" sz="1200"/>
              <a:t>{setosa, versicolor, </a:t>
            </a:r>
            <a:r>
              <a:rPr lang="fr-FR" sz="1200" dirty="0" err="1"/>
              <a:t>virginica</a:t>
            </a:r>
            <a:r>
              <a:rPr lang="fr-FR" sz="1200" dirty="0"/>
              <a:t>} s’</a:t>
            </a:r>
            <a:r>
              <a:rPr lang="fr-FR" sz="1200" dirty="0" err="1"/>
              <a:t>opére</a:t>
            </a:r>
            <a:r>
              <a:rPr lang="fr-FR" sz="1200" dirty="0"/>
              <a:t> de façon à obtenir un type de fleur par nœud.</a:t>
            </a:r>
          </a:p>
          <a:p>
            <a:pPr lvl="1" algn="just">
              <a:lnSpc>
                <a:spcPct val="150000"/>
              </a:lnSpc>
              <a:buClr>
                <a:schemeClr val="accent2"/>
              </a:buClr>
            </a:pPr>
            <a:r>
              <a:rPr lang="fr-FR" sz="1200" dirty="0"/>
              <a:t>Le but est de créer un arbre avec des nœuds les plus purs possibles.</a:t>
            </a:r>
            <a:r>
              <a:rPr lang="fr-FR" sz="1200" b="1" dirty="0"/>
              <a:t> </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a:xfrm>
            <a:off x="581343" y="0"/>
            <a:ext cx="0" cy="0"/>
          </a:xfrm>
        </p:spPr>
        <p:txBody>
          <a:bodyPr/>
          <a:lstStyle>
            <a:lvl1pPr algn="r">
              <a:defRPr sz="900">
                <a:solidFill>
                  <a:schemeClr val="tx1">
                    <a:lumMod val="50000"/>
                    <a:lumOff val="50000"/>
                  </a:schemeClr>
                </a:solidFill>
              </a:defRPr>
            </a:lvl1pPr>
          </a:lstStyle>
          <a:p>
            <a:fld id="{8699F50C-BE38-4BD0-BA84-9B090E1F2B9B}" type="slidenum">
              <a:rPr lang="fr-FR" smtClean="0"/>
              <a:pPr/>
              <a:t>122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pureté de l’arbre</a:t>
            </a:r>
          </a:p>
        </p:txBody>
      </p:sp>
      <p:grpSp>
        <p:nvGrpSpPr>
          <p:cNvPr id="7" name="Groupe 6">
            <a:extLst>
              <a:ext uri="{FF2B5EF4-FFF2-40B4-BE49-F238E27FC236}">
                <a16:creationId xmlns:a16="http://schemas.microsoft.com/office/drawing/2014/main" id="{5A530E49-BF8E-4B4C-93C5-0519FBF15CF4}"/>
              </a:ext>
            </a:extLst>
          </p:cNvPr>
          <p:cNvGrpSpPr/>
          <p:nvPr/>
        </p:nvGrpSpPr>
        <p:grpSpPr>
          <a:xfrm>
            <a:off x="1016462" y="3121529"/>
            <a:ext cx="2177411" cy="1927365"/>
            <a:chOff x="3971428" y="2712021"/>
            <a:chExt cx="2903214" cy="2569820"/>
          </a:xfrm>
        </p:grpSpPr>
        <p:grpSp>
          <p:nvGrpSpPr>
            <p:cNvPr id="8" name="Groupe 7">
              <a:extLst>
                <a:ext uri="{FF2B5EF4-FFF2-40B4-BE49-F238E27FC236}">
                  <a16:creationId xmlns:a16="http://schemas.microsoft.com/office/drawing/2014/main" id="{94E35BEB-F088-4299-B879-559AAD528634}"/>
                </a:ext>
              </a:extLst>
            </p:cNvPr>
            <p:cNvGrpSpPr/>
            <p:nvPr/>
          </p:nvGrpSpPr>
          <p:grpSpPr>
            <a:xfrm>
              <a:off x="3971428" y="2712021"/>
              <a:ext cx="2796815" cy="2569820"/>
              <a:chOff x="3925376" y="2123624"/>
              <a:chExt cx="2796815" cy="2569820"/>
            </a:xfrm>
          </p:grpSpPr>
          <p:sp>
            <p:nvSpPr>
              <p:cNvPr id="18" name="Rectangle 17">
                <a:extLst>
                  <a:ext uri="{FF2B5EF4-FFF2-40B4-BE49-F238E27FC236}">
                    <a16:creationId xmlns:a16="http://schemas.microsoft.com/office/drawing/2014/main" id="{80FC3D47-3A54-4A25-8AA3-F9D17DFD8918}"/>
                  </a:ext>
                </a:extLst>
              </p:cNvPr>
              <p:cNvSpPr/>
              <p:nvPr/>
            </p:nvSpPr>
            <p:spPr>
              <a:xfrm>
                <a:off x="4779394" y="2123624"/>
                <a:ext cx="961446"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700" dirty="0"/>
                  <a:t>Longueur des sépales</a:t>
                </a:r>
              </a:p>
            </p:txBody>
          </p:sp>
          <p:sp>
            <p:nvSpPr>
              <p:cNvPr id="19" name="Ellipse 18">
                <a:extLst>
                  <a:ext uri="{FF2B5EF4-FFF2-40B4-BE49-F238E27FC236}">
                    <a16:creationId xmlns:a16="http://schemas.microsoft.com/office/drawing/2014/main" id="{4FF11A96-77E8-4A2C-B7E7-D14B2B4BC195}"/>
                  </a:ext>
                </a:extLst>
              </p:cNvPr>
              <p:cNvSpPr/>
              <p:nvPr/>
            </p:nvSpPr>
            <p:spPr>
              <a:xfrm>
                <a:off x="4136336" y="2777023"/>
                <a:ext cx="801918" cy="5553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t>setosa</a:t>
                </a:r>
                <a:endParaRPr lang="fr-FR" sz="600" dirty="0"/>
              </a:p>
            </p:txBody>
          </p:sp>
          <p:cxnSp>
            <p:nvCxnSpPr>
              <p:cNvPr id="20" name="Connecteur droit 19">
                <a:extLst>
                  <a:ext uri="{FF2B5EF4-FFF2-40B4-BE49-F238E27FC236}">
                    <a16:creationId xmlns:a16="http://schemas.microsoft.com/office/drawing/2014/main" id="{FAF5E8E5-AEFF-41E8-B718-8CB5953357E4}"/>
                  </a:ext>
                </a:extLst>
              </p:cNvPr>
              <p:cNvCxnSpPr>
                <a:cxnSpLocks/>
                <a:stCxn id="19" idx="0"/>
                <a:endCxn id="18" idx="2"/>
              </p:cNvCxnSpPr>
              <p:nvPr/>
            </p:nvCxnSpPr>
            <p:spPr>
              <a:xfrm flipV="1">
                <a:off x="4537296" y="2462178"/>
                <a:ext cx="722821" cy="31484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269BE290-C991-4617-8109-B787E613FF9D}"/>
                      </a:ext>
                    </a:extLst>
                  </p:cNvPr>
                  <p:cNvSpPr txBox="1"/>
                  <p:nvPr/>
                </p:nvSpPr>
                <p:spPr>
                  <a:xfrm>
                    <a:off x="3925376" y="2483708"/>
                    <a:ext cx="961446" cy="307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900" i="1">
                              <a:latin typeface="Cambria Math" panose="02040503050406030204" pitchFamily="18" charset="0"/>
                              <a:ea typeface="Cambria Math" panose="02040503050406030204" pitchFamily="18" charset="0"/>
                            </a:rPr>
                            <m:t>≤0.6</m:t>
                          </m:r>
                        </m:oMath>
                      </m:oMathPara>
                    </a14:m>
                    <a:endParaRPr lang="fr-FR" sz="900" i="1" dirty="0"/>
                  </a:p>
                </p:txBody>
              </p:sp>
            </mc:Choice>
            <mc:Fallback xmlns="">
              <p:sp>
                <p:nvSpPr>
                  <p:cNvPr id="22" name="ZoneTexte 21">
                    <a:extLst>
                      <a:ext uri="{FF2B5EF4-FFF2-40B4-BE49-F238E27FC236}">
                        <a16:creationId xmlns:a16="http://schemas.microsoft.com/office/drawing/2014/main" id="{269BE290-C991-4617-8109-B787E613FF9D}"/>
                      </a:ext>
                    </a:extLst>
                  </p:cNvPr>
                  <p:cNvSpPr txBox="1">
                    <a:spLocks noRot="1" noChangeAspect="1" noMove="1" noResize="1" noEditPoints="1" noAdjustHandles="1" noChangeArrowheads="1" noChangeShapeType="1" noTextEdit="1"/>
                  </p:cNvSpPr>
                  <p:nvPr/>
                </p:nvSpPr>
                <p:spPr>
                  <a:xfrm>
                    <a:off x="3925376" y="2483708"/>
                    <a:ext cx="961446" cy="307776"/>
                  </a:xfrm>
                  <a:prstGeom prst="rect">
                    <a:avLst/>
                  </a:prstGeom>
                  <a:blipFill>
                    <a:blip r:embed="rId2"/>
                    <a:stretch>
                      <a:fillRect/>
                    </a:stretch>
                  </a:blipFill>
                </p:spPr>
                <p:txBody>
                  <a:bodyPr/>
                  <a:lstStyle/>
                  <a:p>
                    <a:r>
                      <a:rPr lang="fr-FR">
                        <a:noFill/>
                      </a:rPr>
                      <a:t> </a:t>
                    </a:r>
                  </a:p>
                </p:txBody>
              </p:sp>
            </mc:Fallback>
          </mc:AlternateContent>
          <p:sp>
            <p:nvSpPr>
              <p:cNvPr id="23" name="Ellipse 22">
                <a:extLst>
                  <a:ext uri="{FF2B5EF4-FFF2-40B4-BE49-F238E27FC236}">
                    <a16:creationId xmlns:a16="http://schemas.microsoft.com/office/drawing/2014/main" id="{0AE33F32-1374-4A7F-AAF7-3E99D0BAF08E}"/>
                  </a:ext>
                </a:extLst>
              </p:cNvPr>
              <p:cNvSpPr/>
              <p:nvPr/>
            </p:nvSpPr>
            <p:spPr>
              <a:xfrm>
                <a:off x="5129828" y="2791675"/>
                <a:ext cx="1081378" cy="594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800" dirty="0" err="1"/>
                  <a:t>virginica</a:t>
                </a:r>
                <a:r>
                  <a:rPr lang="fr-FR" sz="800" dirty="0"/>
                  <a:t>, </a:t>
                </a:r>
                <a:r>
                  <a:rPr lang="fr-FR" sz="800" dirty="0" err="1"/>
                  <a:t>versicolor</a:t>
                </a:r>
                <a:endParaRPr lang="fr-FR" sz="800" dirty="0"/>
              </a:p>
            </p:txBody>
          </p:sp>
          <p:cxnSp>
            <p:nvCxnSpPr>
              <p:cNvPr id="24" name="Connecteur droit 23">
                <a:extLst>
                  <a:ext uri="{FF2B5EF4-FFF2-40B4-BE49-F238E27FC236}">
                    <a16:creationId xmlns:a16="http://schemas.microsoft.com/office/drawing/2014/main" id="{8751BD3E-EAD7-4C3D-986F-1DA61E7B1441}"/>
                  </a:ext>
                </a:extLst>
              </p:cNvPr>
              <p:cNvCxnSpPr>
                <a:cxnSpLocks/>
                <a:stCxn id="18" idx="2"/>
              </p:cNvCxnSpPr>
              <p:nvPr/>
            </p:nvCxnSpPr>
            <p:spPr>
              <a:xfrm>
                <a:off x="5260117" y="2462178"/>
                <a:ext cx="410400" cy="314845"/>
              </a:xfrm>
              <a:prstGeom prst="line">
                <a:avLst/>
              </a:prstGeom>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CA20B98F-6C05-4006-B32D-B10A141C4685}"/>
                  </a:ext>
                </a:extLst>
              </p:cNvPr>
              <p:cNvSpPr/>
              <p:nvPr/>
            </p:nvSpPr>
            <p:spPr>
              <a:xfrm>
                <a:off x="4559074" y="4145100"/>
                <a:ext cx="961446" cy="548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700" dirty="0" err="1"/>
                  <a:t>virginica</a:t>
                </a:r>
                <a:endParaRPr lang="fr-FR" sz="700" dirty="0"/>
              </a:p>
            </p:txBody>
          </p:sp>
          <p:sp>
            <p:nvSpPr>
              <p:cNvPr id="26" name="Rectangle 25">
                <a:extLst>
                  <a:ext uri="{FF2B5EF4-FFF2-40B4-BE49-F238E27FC236}">
                    <a16:creationId xmlns:a16="http://schemas.microsoft.com/office/drawing/2014/main" id="{8426A0EB-CEFC-4893-A1CB-4ABFE0A7062A}"/>
                  </a:ext>
                </a:extLst>
              </p:cNvPr>
              <p:cNvSpPr/>
              <p:nvPr/>
            </p:nvSpPr>
            <p:spPr>
              <a:xfrm>
                <a:off x="5131343" y="3457416"/>
                <a:ext cx="1081379" cy="33323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Longueur des pétales</a:t>
                </a:r>
              </a:p>
            </p:txBody>
          </p:sp>
          <p:cxnSp>
            <p:nvCxnSpPr>
              <p:cNvPr id="27" name="Connecteur droit 26">
                <a:extLst>
                  <a:ext uri="{FF2B5EF4-FFF2-40B4-BE49-F238E27FC236}">
                    <a16:creationId xmlns:a16="http://schemas.microsoft.com/office/drawing/2014/main" id="{4ED92465-A2EB-4A07-AF42-10319446C606}"/>
                  </a:ext>
                </a:extLst>
              </p:cNvPr>
              <p:cNvCxnSpPr>
                <a:cxnSpLocks/>
                <a:stCxn id="23" idx="4"/>
                <a:endCxn id="26" idx="0"/>
              </p:cNvCxnSpPr>
              <p:nvPr/>
            </p:nvCxnSpPr>
            <p:spPr>
              <a:xfrm>
                <a:off x="5670517" y="3386228"/>
                <a:ext cx="1516" cy="71188"/>
              </a:xfrm>
              <a:prstGeom prst="line">
                <a:avLst/>
              </a:prstGeom>
            </p:spPr>
            <p:style>
              <a:lnRef idx="1">
                <a:schemeClr val="accent1"/>
              </a:lnRef>
              <a:fillRef idx="0">
                <a:schemeClr val="accent1"/>
              </a:fillRef>
              <a:effectRef idx="0">
                <a:schemeClr val="accent1"/>
              </a:effectRef>
              <a:fontRef idx="minor">
                <a:schemeClr val="tx1"/>
              </a:fontRef>
            </p:style>
          </p:cxnSp>
          <p:sp>
            <p:nvSpPr>
              <p:cNvPr id="28" name="Ellipse 27">
                <a:extLst>
                  <a:ext uri="{FF2B5EF4-FFF2-40B4-BE49-F238E27FC236}">
                    <a16:creationId xmlns:a16="http://schemas.microsoft.com/office/drawing/2014/main" id="{FB058C0F-F694-44D4-A5DA-A89F6C9F0732}"/>
                  </a:ext>
                </a:extLst>
              </p:cNvPr>
              <p:cNvSpPr/>
              <p:nvPr/>
            </p:nvSpPr>
            <p:spPr>
              <a:xfrm>
                <a:off x="5670517" y="4176339"/>
                <a:ext cx="1051674" cy="4858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t>versicolor</a:t>
                </a:r>
                <a:endParaRPr lang="fr-FR" sz="600" dirty="0"/>
              </a:p>
            </p:txBody>
          </p:sp>
        </p:gr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B9D57A74-7773-4FF3-8463-239F43F32062}"/>
                    </a:ext>
                  </a:extLst>
                </p:cNvPr>
                <p:cNvSpPr txBox="1"/>
                <p:nvPr/>
              </p:nvSpPr>
              <p:spPr>
                <a:xfrm>
                  <a:off x="5457552" y="3095041"/>
                  <a:ext cx="961446" cy="307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900" i="1">
                            <a:latin typeface="Cambria Math" panose="02040503050406030204" pitchFamily="18" charset="0"/>
                            <a:ea typeface="Cambria Math" panose="02040503050406030204" pitchFamily="18" charset="0"/>
                          </a:rPr>
                          <m:t>&gt;0.6</m:t>
                        </m:r>
                      </m:oMath>
                    </m:oMathPara>
                  </a14:m>
                  <a:endParaRPr lang="fr-FR" sz="900" i="1" dirty="0"/>
                </a:p>
              </p:txBody>
            </p:sp>
          </mc:Choice>
          <mc:Fallback xmlns="">
            <p:sp>
              <p:nvSpPr>
                <p:cNvPr id="9" name="ZoneTexte 8">
                  <a:extLst>
                    <a:ext uri="{FF2B5EF4-FFF2-40B4-BE49-F238E27FC236}">
                      <a16:creationId xmlns:a16="http://schemas.microsoft.com/office/drawing/2014/main" id="{B9D57A74-7773-4FF3-8463-239F43F32062}"/>
                    </a:ext>
                  </a:extLst>
                </p:cNvPr>
                <p:cNvSpPr txBox="1">
                  <a:spLocks noRot="1" noChangeAspect="1" noMove="1" noResize="1" noEditPoints="1" noAdjustHandles="1" noChangeArrowheads="1" noChangeShapeType="1" noTextEdit="1"/>
                </p:cNvSpPr>
                <p:nvPr/>
              </p:nvSpPr>
              <p:spPr>
                <a:xfrm>
                  <a:off x="5457552" y="3095041"/>
                  <a:ext cx="961446" cy="307776"/>
                </a:xfrm>
                <a:prstGeom prst="rect">
                  <a:avLst/>
                </a:prstGeom>
                <a:blipFill>
                  <a:blip r:embed="rId3"/>
                  <a:stretch>
                    <a:fillRect/>
                  </a:stretch>
                </a:blipFill>
              </p:spPr>
              <p:txBody>
                <a:bodyPr/>
                <a:lstStyle/>
                <a:p>
                  <a:r>
                    <a:rPr lang="fr-FR">
                      <a:noFill/>
                    </a:rPr>
                    <a:t> </a:t>
                  </a:r>
                </a:p>
              </p:txBody>
            </p:sp>
          </mc:Fallback>
        </mc:AlternateContent>
        <p:cxnSp>
          <p:nvCxnSpPr>
            <p:cNvPr id="10" name="Connecteur droit 9">
              <a:extLst>
                <a:ext uri="{FF2B5EF4-FFF2-40B4-BE49-F238E27FC236}">
                  <a16:creationId xmlns:a16="http://schemas.microsoft.com/office/drawing/2014/main" id="{845CA9CB-CF16-4E26-84EE-AD4FCE375AF9}"/>
                </a:ext>
              </a:extLst>
            </p:cNvPr>
            <p:cNvCxnSpPr>
              <a:cxnSpLocks/>
              <a:stCxn id="25" idx="0"/>
              <a:endCxn id="26" idx="2"/>
            </p:cNvCxnSpPr>
            <p:nvPr/>
          </p:nvCxnSpPr>
          <p:spPr>
            <a:xfrm flipV="1">
              <a:off x="5085849" y="4379051"/>
              <a:ext cx="632236" cy="35444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3522AE8B-62B4-4F8B-9396-A49694092012}"/>
                    </a:ext>
                  </a:extLst>
                </p:cNvPr>
                <p:cNvSpPr txBox="1"/>
                <p:nvPr/>
              </p:nvSpPr>
              <p:spPr>
                <a:xfrm>
                  <a:off x="4440521" y="4437370"/>
                  <a:ext cx="961446" cy="307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900" i="1">
                            <a:latin typeface="Cambria Math" panose="02040503050406030204" pitchFamily="18" charset="0"/>
                            <a:ea typeface="Cambria Math" panose="02040503050406030204" pitchFamily="18" charset="0"/>
                          </a:rPr>
                          <m:t>≤0.5</m:t>
                        </m:r>
                      </m:oMath>
                    </m:oMathPara>
                  </a14:m>
                  <a:endParaRPr lang="fr-FR" sz="900" i="1" dirty="0"/>
                </a:p>
              </p:txBody>
            </p:sp>
          </mc:Choice>
          <mc:Fallback xmlns="">
            <p:sp>
              <p:nvSpPr>
                <p:cNvPr id="11" name="ZoneTexte 10">
                  <a:extLst>
                    <a:ext uri="{FF2B5EF4-FFF2-40B4-BE49-F238E27FC236}">
                      <a16:creationId xmlns:a16="http://schemas.microsoft.com/office/drawing/2014/main" id="{3522AE8B-62B4-4F8B-9396-A49694092012}"/>
                    </a:ext>
                  </a:extLst>
                </p:cNvPr>
                <p:cNvSpPr txBox="1">
                  <a:spLocks noRot="1" noChangeAspect="1" noMove="1" noResize="1" noEditPoints="1" noAdjustHandles="1" noChangeArrowheads="1" noChangeShapeType="1" noTextEdit="1"/>
                </p:cNvSpPr>
                <p:nvPr/>
              </p:nvSpPr>
              <p:spPr>
                <a:xfrm>
                  <a:off x="4440521" y="4437370"/>
                  <a:ext cx="961446" cy="307776"/>
                </a:xfrm>
                <a:prstGeom prst="rect">
                  <a:avLst/>
                </a:prstGeom>
                <a:blipFill>
                  <a:blip r:embed="rId4"/>
                  <a:stretch>
                    <a:fillRect/>
                  </a:stretch>
                </a:blipFill>
              </p:spPr>
              <p:txBody>
                <a:bodyPr/>
                <a:lstStyle/>
                <a:p>
                  <a:r>
                    <a:rPr lang="fr-FR">
                      <a:noFill/>
                    </a:rPr>
                    <a:t> </a:t>
                  </a:r>
                </a:p>
              </p:txBody>
            </p:sp>
          </mc:Fallback>
        </mc:AlternateContent>
        <p:cxnSp>
          <p:nvCxnSpPr>
            <p:cNvPr id="12" name="Connecteur droit 11">
              <a:extLst>
                <a:ext uri="{FF2B5EF4-FFF2-40B4-BE49-F238E27FC236}">
                  <a16:creationId xmlns:a16="http://schemas.microsoft.com/office/drawing/2014/main" id="{1C7AF37D-B8D0-4C45-B763-6EB65918B347}"/>
                </a:ext>
              </a:extLst>
            </p:cNvPr>
            <p:cNvCxnSpPr>
              <a:cxnSpLocks/>
              <a:stCxn id="28" idx="0"/>
              <a:endCxn id="26" idx="2"/>
            </p:cNvCxnSpPr>
            <p:nvPr/>
          </p:nvCxnSpPr>
          <p:spPr>
            <a:xfrm flipH="1" flipV="1">
              <a:off x="5718085" y="4379051"/>
              <a:ext cx="524321" cy="38568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6F3266A1-C007-4A0A-9AA3-ADC46FB7F410}"/>
                    </a:ext>
                  </a:extLst>
                </p:cNvPr>
                <p:cNvSpPr txBox="1"/>
                <p:nvPr/>
              </p:nvSpPr>
              <p:spPr>
                <a:xfrm>
                  <a:off x="5913196" y="4413230"/>
                  <a:ext cx="961446" cy="3077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900" i="1">
                            <a:latin typeface="Cambria Math" panose="02040503050406030204" pitchFamily="18" charset="0"/>
                            <a:ea typeface="Cambria Math" panose="02040503050406030204" pitchFamily="18" charset="0"/>
                          </a:rPr>
                          <m:t>&gt;0.5</m:t>
                        </m:r>
                      </m:oMath>
                    </m:oMathPara>
                  </a14:m>
                  <a:endParaRPr lang="fr-FR" sz="900" i="1" dirty="0"/>
                </a:p>
              </p:txBody>
            </p:sp>
          </mc:Choice>
          <mc:Fallback xmlns="">
            <p:sp>
              <p:nvSpPr>
                <p:cNvPr id="13" name="ZoneTexte 12">
                  <a:extLst>
                    <a:ext uri="{FF2B5EF4-FFF2-40B4-BE49-F238E27FC236}">
                      <a16:creationId xmlns:a16="http://schemas.microsoft.com/office/drawing/2014/main" id="{6F3266A1-C007-4A0A-9AA3-ADC46FB7F410}"/>
                    </a:ext>
                  </a:extLst>
                </p:cNvPr>
                <p:cNvSpPr txBox="1">
                  <a:spLocks noRot="1" noChangeAspect="1" noMove="1" noResize="1" noEditPoints="1" noAdjustHandles="1" noChangeArrowheads="1" noChangeShapeType="1" noTextEdit="1"/>
                </p:cNvSpPr>
                <p:nvPr/>
              </p:nvSpPr>
              <p:spPr>
                <a:xfrm>
                  <a:off x="5913196" y="4413230"/>
                  <a:ext cx="961446" cy="307776"/>
                </a:xfrm>
                <a:prstGeom prst="rect">
                  <a:avLst/>
                </a:prstGeom>
                <a:blipFill>
                  <a:blip r:embed="rId5"/>
                  <a:stretch>
                    <a:fillRect/>
                  </a:stretch>
                </a:blipFill>
              </p:spPr>
              <p:txBody>
                <a:bodyPr/>
                <a:lstStyle/>
                <a:p>
                  <a:r>
                    <a:rPr lang="fr-FR">
                      <a:noFill/>
                    </a:rPr>
                    <a:t> </a:t>
                  </a:r>
                </a:p>
              </p:txBody>
            </p:sp>
          </mc:Fallback>
        </mc:AlternateContent>
      </p:grpSp>
      <p:grpSp>
        <p:nvGrpSpPr>
          <p:cNvPr id="73" name="Groupe 72">
            <a:extLst>
              <a:ext uri="{FF2B5EF4-FFF2-40B4-BE49-F238E27FC236}">
                <a16:creationId xmlns:a16="http://schemas.microsoft.com/office/drawing/2014/main" id="{9D784324-77A3-4174-A886-F6B45E440A5D}"/>
              </a:ext>
            </a:extLst>
          </p:cNvPr>
          <p:cNvGrpSpPr/>
          <p:nvPr/>
        </p:nvGrpSpPr>
        <p:grpSpPr>
          <a:xfrm>
            <a:off x="3609525" y="3121529"/>
            <a:ext cx="4577146" cy="1894111"/>
            <a:chOff x="4037575" y="4162038"/>
            <a:chExt cx="6102861" cy="2525481"/>
          </a:xfrm>
        </p:grpSpPr>
        <p:sp>
          <p:nvSpPr>
            <p:cNvPr id="45" name="Rectangle 44">
              <a:extLst>
                <a:ext uri="{FF2B5EF4-FFF2-40B4-BE49-F238E27FC236}">
                  <a16:creationId xmlns:a16="http://schemas.microsoft.com/office/drawing/2014/main" id="{2910AE7F-7CE5-49AB-B9EB-3887338D1EF2}"/>
                </a:ext>
              </a:extLst>
            </p:cNvPr>
            <p:cNvSpPr/>
            <p:nvPr/>
          </p:nvSpPr>
          <p:spPr>
            <a:xfrm>
              <a:off x="6096000" y="4162038"/>
              <a:ext cx="1776316" cy="33855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50, </a:t>
              </a:r>
              <a:r>
                <a:rPr lang="fr-FR" sz="825" dirty="0"/>
                <a:t>50]</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6AB5B226-A0CA-4591-9525-DC2D7EB8A9A5}"/>
                    </a:ext>
                  </a:extLst>
                </p:cNvPr>
                <p:cNvSpPr/>
                <p:nvPr/>
              </p:nvSpPr>
              <p:spPr>
                <a:xfrm>
                  <a:off x="6095999" y="4497303"/>
                  <a:ext cx="1776317"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700" dirty="0">
                      <a:solidFill>
                        <a:schemeClr val="tx1">
                          <a:lumMod val="50000"/>
                        </a:schemeClr>
                      </a:solidFill>
                    </a:rPr>
                    <a:t>Longueur des sépales </a:t>
                  </a:r>
                  <a14:m>
                    <m:oMath xmlns:m="http://schemas.openxmlformats.org/officeDocument/2006/math">
                      <m:r>
                        <a:rPr lang="fr-FR" sz="700">
                          <a:solidFill>
                            <a:schemeClr val="tx1">
                              <a:lumMod val="50000"/>
                            </a:schemeClr>
                          </a:solidFill>
                          <a:latin typeface="Cambria Math" panose="02040503050406030204" pitchFamily="18" charset="0"/>
                        </a:rPr>
                        <m:t>≤0.6</m:t>
                      </m:r>
                    </m:oMath>
                  </a14:m>
                  <a:endParaRPr lang="fr-FR" sz="700" dirty="0">
                    <a:solidFill>
                      <a:schemeClr val="tx1">
                        <a:lumMod val="50000"/>
                      </a:schemeClr>
                    </a:solidFill>
                  </a:endParaRPr>
                </a:p>
              </p:txBody>
            </p:sp>
          </mc:Choice>
          <mc:Fallback xmlns="">
            <p:sp>
              <p:nvSpPr>
                <p:cNvPr id="46" name="Rectangle 45">
                  <a:extLst>
                    <a:ext uri="{FF2B5EF4-FFF2-40B4-BE49-F238E27FC236}">
                      <a16:creationId xmlns:a16="http://schemas.microsoft.com/office/drawing/2014/main" id="{6AB5B226-A0CA-4591-9525-DC2D7EB8A9A5}"/>
                    </a:ext>
                  </a:extLst>
                </p:cNvPr>
                <p:cNvSpPr>
                  <a:spLocks noRot="1" noChangeAspect="1" noMove="1" noResize="1" noEditPoints="1" noAdjustHandles="1" noChangeArrowheads="1" noChangeShapeType="1" noTextEdit="1"/>
                </p:cNvSpPr>
                <p:nvPr/>
              </p:nvSpPr>
              <p:spPr>
                <a:xfrm>
                  <a:off x="6095999" y="4497303"/>
                  <a:ext cx="1776317" cy="216000"/>
                </a:xfrm>
                <a:prstGeom prst="rect">
                  <a:avLst/>
                </a:prstGeom>
                <a:blipFill>
                  <a:blip r:embed="rId6"/>
                  <a:stretch>
                    <a:fillRect b="-6452"/>
                  </a:stretch>
                </a:blipFill>
                <a:ln>
                  <a:solidFill>
                    <a:schemeClr val="tx1">
                      <a:lumMod val="75000"/>
                    </a:schemeClr>
                  </a:solidFill>
                  <a:headEnd type="none" w="med" len="med"/>
                  <a:tailEnd type="none" w="med" len="med"/>
                </a:ln>
              </p:spPr>
              <p:txBody>
                <a:bodyPr/>
                <a:lstStyle/>
                <a:p>
                  <a:r>
                    <a:rPr lang="fr-FR">
                      <a:noFill/>
                    </a:rPr>
                    <a:t> </a:t>
                  </a:r>
                </a:p>
              </p:txBody>
            </p:sp>
          </mc:Fallback>
        </mc:AlternateContent>
        <p:sp>
          <p:nvSpPr>
            <p:cNvPr id="47" name="Rectangle 46">
              <a:extLst>
                <a:ext uri="{FF2B5EF4-FFF2-40B4-BE49-F238E27FC236}">
                  <a16:creationId xmlns:a16="http://schemas.microsoft.com/office/drawing/2014/main" id="{750850BE-36A0-49F8-8E6F-F0BDDA2D1C4C}"/>
                </a:ext>
              </a:extLst>
            </p:cNvPr>
            <p:cNvSpPr/>
            <p:nvPr/>
          </p:nvSpPr>
          <p:spPr>
            <a:xfrm>
              <a:off x="7228425" y="5081579"/>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50, </a:t>
              </a:r>
              <a:r>
                <a:rPr lang="fr-FR" sz="825" dirty="0"/>
                <a:t>50]</a:t>
              </a:r>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7CFE286-6A49-4F79-99BB-2A212B67E235}"/>
                    </a:ext>
                  </a:extLst>
                </p:cNvPr>
                <p:cNvSpPr/>
                <p:nvPr/>
              </p:nvSpPr>
              <p:spPr>
                <a:xfrm>
                  <a:off x="7228424" y="5416844"/>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600" dirty="0">
                      <a:solidFill>
                        <a:schemeClr val="tx1">
                          <a:lumMod val="50000"/>
                        </a:schemeClr>
                      </a:solidFill>
                    </a:rPr>
                    <a:t>Longueur des pétales </a:t>
                  </a:r>
                  <a14:m>
                    <m:oMath xmlns:m="http://schemas.openxmlformats.org/officeDocument/2006/math">
                      <m:r>
                        <a:rPr lang="fr-FR" sz="600">
                          <a:solidFill>
                            <a:schemeClr val="tx1">
                              <a:lumMod val="50000"/>
                            </a:schemeClr>
                          </a:solidFill>
                          <a:latin typeface="Cambria Math" panose="02040503050406030204" pitchFamily="18" charset="0"/>
                        </a:rPr>
                        <m:t>&gt;0.5</m:t>
                      </m:r>
                    </m:oMath>
                  </a14:m>
                  <a:endParaRPr lang="fr-FR" sz="600" dirty="0">
                    <a:solidFill>
                      <a:schemeClr val="tx1">
                        <a:lumMod val="50000"/>
                      </a:schemeClr>
                    </a:solidFill>
                  </a:endParaRPr>
                </a:p>
              </p:txBody>
            </p:sp>
          </mc:Choice>
          <mc:Fallback xmlns="">
            <p:sp>
              <p:nvSpPr>
                <p:cNvPr id="48" name="Rectangle 47">
                  <a:extLst>
                    <a:ext uri="{FF2B5EF4-FFF2-40B4-BE49-F238E27FC236}">
                      <a16:creationId xmlns:a16="http://schemas.microsoft.com/office/drawing/2014/main" id="{97CFE286-6A49-4F79-99BB-2A212B67E235}"/>
                    </a:ext>
                  </a:extLst>
                </p:cNvPr>
                <p:cNvSpPr>
                  <a:spLocks noRot="1" noChangeAspect="1" noMove="1" noResize="1" noEditPoints="1" noAdjustHandles="1" noChangeArrowheads="1" noChangeShapeType="1" noTextEdit="1"/>
                </p:cNvSpPr>
                <p:nvPr/>
              </p:nvSpPr>
              <p:spPr>
                <a:xfrm>
                  <a:off x="7228424" y="5416844"/>
                  <a:ext cx="1454400" cy="216000"/>
                </a:xfrm>
                <a:prstGeom prst="rect">
                  <a:avLst/>
                </a:prstGeom>
                <a:blipFill>
                  <a:blip r:embed="rId9"/>
                  <a:stretch>
                    <a:fillRect b="-8108"/>
                  </a:stretch>
                </a:blipFill>
                <a:ln>
                  <a:solidFill>
                    <a:schemeClr val="tx1">
                      <a:lumMod val="75000"/>
                    </a:schemeClr>
                  </a:solidFill>
                  <a:headEnd type="none" w="med" len="med"/>
                  <a:tailEnd type="none" w="med" len="med"/>
                </a:ln>
              </p:spPr>
              <p:txBody>
                <a:bodyPr/>
                <a:lstStyle/>
                <a:p>
                  <a:r>
                    <a:rPr lang="fr-FR">
                      <a:noFill/>
                    </a:rPr>
                    <a:t> </a:t>
                  </a:r>
                </a:p>
              </p:txBody>
            </p:sp>
          </mc:Fallback>
        </mc:AlternateContent>
        <p:sp>
          <p:nvSpPr>
            <p:cNvPr id="49" name="Rectangle 48">
              <a:extLst>
                <a:ext uri="{FF2B5EF4-FFF2-40B4-BE49-F238E27FC236}">
                  <a16:creationId xmlns:a16="http://schemas.microsoft.com/office/drawing/2014/main" id="{A7090D46-FAA7-4A4C-AD76-ED5B013D14A2}"/>
                </a:ext>
              </a:extLst>
            </p:cNvPr>
            <p:cNvSpPr/>
            <p:nvPr/>
          </p:nvSpPr>
          <p:spPr>
            <a:xfrm>
              <a:off x="5302195" y="5081579"/>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0, </a:t>
              </a:r>
              <a:r>
                <a:rPr lang="fr-FR" sz="825" dirty="0"/>
                <a:t>0]</a:t>
              </a:r>
            </a:p>
          </p:txBody>
        </p:sp>
        <p:sp>
          <p:nvSpPr>
            <p:cNvPr id="51" name="Rectangle 50">
              <a:extLst>
                <a:ext uri="{FF2B5EF4-FFF2-40B4-BE49-F238E27FC236}">
                  <a16:creationId xmlns:a16="http://schemas.microsoft.com/office/drawing/2014/main" id="{A46F1B3B-A050-4A7F-9EC8-850A47FAEE97}"/>
                </a:ext>
              </a:extLst>
            </p:cNvPr>
            <p:cNvSpPr/>
            <p:nvPr/>
          </p:nvSpPr>
          <p:spPr>
            <a:xfrm>
              <a:off x="7228424" y="6108749"/>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1, </a:t>
              </a:r>
              <a:r>
                <a:rPr lang="fr-FR" sz="825" dirty="0"/>
                <a:t>45]</a:t>
              </a:r>
            </a:p>
          </p:txBody>
        </p:sp>
        <p:sp>
          <p:nvSpPr>
            <p:cNvPr id="52" name="Rectangle 51">
              <a:extLst>
                <a:ext uri="{FF2B5EF4-FFF2-40B4-BE49-F238E27FC236}">
                  <a16:creationId xmlns:a16="http://schemas.microsoft.com/office/drawing/2014/main" id="{0959708F-474D-46FA-BA60-8DF62B69CA69}"/>
                </a:ext>
              </a:extLst>
            </p:cNvPr>
            <p:cNvSpPr/>
            <p:nvPr/>
          </p:nvSpPr>
          <p:spPr>
            <a:xfrm>
              <a:off x="5298580" y="6129863"/>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49, </a:t>
              </a:r>
              <a:r>
                <a:rPr lang="fr-FR" sz="825" dirty="0"/>
                <a:t>5]</a:t>
              </a:r>
            </a:p>
          </p:txBody>
        </p:sp>
        <p:cxnSp>
          <p:nvCxnSpPr>
            <p:cNvPr id="53" name="Connecteur droit 52">
              <a:extLst>
                <a:ext uri="{FF2B5EF4-FFF2-40B4-BE49-F238E27FC236}">
                  <a16:creationId xmlns:a16="http://schemas.microsoft.com/office/drawing/2014/main" id="{06FAC5BD-762C-4B73-97E8-92AF1D988E5F}"/>
                </a:ext>
              </a:extLst>
            </p:cNvPr>
            <p:cNvCxnSpPr>
              <a:cxnSpLocks/>
              <a:stCxn id="49" idx="0"/>
              <a:endCxn id="46" idx="2"/>
            </p:cNvCxnSpPr>
            <p:nvPr/>
          </p:nvCxnSpPr>
          <p:spPr>
            <a:xfrm flipV="1">
              <a:off x="6029395" y="4713303"/>
              <a:ext cx="954763" cy="36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9C79D8EE-F4CA-4FBF-A5BD-26923032AAD9}"/>
                </a:ext>
              </a:extLst>
            </p:cNvPr>
            <p:cNvCxnSpPr>
              <a:cxnSpLocks/>
              <a:stCxn id="52" idx="0"/>
              <a:endCxn id="48" idx="2"/>
            </p:cNvCxnSpPr>
            <p:nvPr/>
          </p:nvCxnSpPr>
          <p:spPr>
            <a:xfrm flipV="1">
              <a:off x="6025780" y="5632844"/>
              <a:ext cx="1929844" cy="49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741D3126-2363-438C-B505-34910DF15C19}"/>
                </a:ext>
              </a:extLst>
            </p:cNvPr>
            <p:cNvCxnSpPr>
              <a:cxnSpLocks/>
              <a:stCxn id="51" idx="0"/>
              <a:endCxn id="48" idx="2"/>
            </p:cNvCxnSpPr>
            <p:nvPr/>
          </p:nvCxnSpPr>
          <p:spPr>
            <a:xfrm flipV="1">
              <a:off x="7955624" y="5632844"/>
              <a:ext cx="0" cy="475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6AC7CDD-7BA7-483A-954B-EEB9D7C3FB8D}"/>
                </a:ext>
              </a:extLst>
            </p:cNvPr>
            <p:cNvCxnSpPr>
              <a:cxnSpLocks/>
              <a:stCxn id="47" idx="0"/>
              <a:endCxn id="46" idx="2"/>
            </p:cNvCxnSpPr>
            <p:nvPr/>
          </p:nvCxnSpPr>
          <p:spPr>
            <a:xfrm flipH="1" flipV="1">
              <a:off x="6984158" y="4713303"/>
              <a:ext cx="971468" cy="368276"/>
            </a:xfrm>
            <a:prstGeom prst="line">
              <a:avLst/>
            </a:prstGeom>
          </p:spPr>
          <p:style>
            <a:lnRef idx="1">
              <a:schemeClr val="accent1"/>
            </a:lnRef>
            <a:fillRef idx="0">
              <a:schemeClr val="accent1"/>
            </a:fillRef>
            <a:effectRef idx="0">
              <a:schemeClr val="accent1"/>
            </a:effectRef>
            <a:fontRef idx="minor">
              <a:schemeClr val="tx1"/>
            </a:fontRef>
          </p:style>
        </p:cxnSp>
        <p:sp>
          <p:nvSpPr>
            <p:cNvPr id="66" name="Légende : flèche courbée 65">
              <a:extLst>
                <a:ext uri="{FF2B5EF4-FFF2-40B4-BE49-F238E27FC236}">
                  <a16:creationId xmlns:a16="http://schemas.microsoft.com/office/drawing/2014/main" id="{FBDBAE07-7C63-46C3-84F1-5DFBF25863F0}"/>
                </a:ext>
              </a:extLst>
            </p:cNvPr>
            <p:cNvSpPr/>
            <p:nvPr/>
          </p:nvSpPr>
          <p:spPr>
            <a:xfrm>
              <a:off x="9217127" y="6468417"/>
              <a:ext cx="923309" cy="219102"/>
            </a:xfrm>
            <a:prstGeom prst="borderCallout2">
              <a:avLst>
                <a:gd name="adj1" fmla="val 18750"/>
                <a:gd name="adj2" fmla="val -8333"/>
                <a:gd name="adj3" fmla="val 18750"/>
                <a:gd name="adj4" fmla="val -16667"/>
                <a:gd name="adj5" fmla="val -50806"/>
                <a:gd name="adj6" fmla="val -544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virginica</a:t>
              </a:r>
              <a:endParaRPr lang="fr-FR" sz="1050" dirty="0"/>
            </a:p>
          </p:txBody>
        </p:sp>
        <p:sp>
          <p:nvSpPr>
            <p:cNvPr id="67" name="Légende : flèche courbée 66">
              <a:extLst>
                <a:ext uri="{FF2B5EF4-FFF2-40B4-BE49-F238E27FC236}">
                  <a16:creationId xmlns:a16="http://schemas.microsoft.com/office/drawing/2014/main" id="{C345531C-6678-4651-8EF0-7E9251EB668A}"/>
                </a:ext>
              </a:extLst>
            </p:cNvPr>
            <p:cNvSpPr/>
            <p:nvPr/>
          </p:nvSpPr>
          <p:spPr>
            <a:xfrm>
              <a:off x="4709768" y="5552701"/>
              <a:ext cx="824117"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setosa</a:t>
              </a:r>
              <a:endParaRPr lang="fr-FR" sz="1050" dirty="0"/>
            </a:p>
          </p:txBody>
        </p:sp>
        <p:sp>
          <p:nvSpPr>
            <p:cNvPr id="68" name="Légende : flèche courbée 67">
              <a:extLst>
                <a:ext uri="{FF2B5EF4-FFF2-40B4-BE49-F238E27FC236}">
                  <a16:creationId xmlns:a16="http://schemas.microsoft.com/office/drawing/2014/main" id="{440FD52C-C0F7-40CC-ABBA-9CB5EF169521}"/>
                </a:ext>
              </a:extLst>
            </p:cNvPr>
            <p:cNvSpPr/>
            <p:nvPr/>
          </p:nvSpPr>
          <p:spPr>
            <a:xfrm>
              <a:off x="9061216" y="5552701"/>
              <a:ext cx="923309" cy="475904"/>
            </a:xfrm>
            <a:prstGeom prst="borderCallout2">
              <a:avLst>
                <a:gd name="adj1" fmla="val 18750"/>
                <a:gd name="adj2" fmla="val -8333"/>
                <a:gd name="adj3" fmla="val 18750"/>
                <a:gd name="adj4" fmla="val -16667"/>
                <a:gd name="adj5" fmla="val -37152"/>
                <a:gd name="adj6" fmla="val -377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err="1"/>
                <a:t>Virginica</a:t>
              </a:r>
              <a:r>
                <a:rPr lang="fr-FR" sz="900" dirty="0"/>
                <a:t>,</a:t>
              </a:r>
            </a:p>
            <a:p>
              <a:pPr algn="ctr"/>
              <a:r>
                <a:rPr lang="fr-FR" sz="900" dirty="0" err="1"/>
                <a:t>versicolor</a:t>
              </a:r>
              <a:endParaRPr lang="fr-FR" sz="900" dirty="0"/>
            </a:p>
          </p:txBody>
        </p:sp>
        <p:sp>
          <p:nvSpPr>
            <p:cNvPr id="69" name="Légende : flèche courbée 68">
              <a:extLst>
                <a:ext uri="{FF2B5EF4-FFF2-40B4-BE49-F238E27FC236}">
                  <a16:creationId xmlns:a16="http://schemas.microsoft.com/office/drawing/2014/main" id="{DAB20ABF-6C8C-440D-A3EC-117A95C583BA}"/>
                </a:ext>
              </a:extLst>
            </p:cNvPr>
            <p:cNvSpPr/>
            <p:nvPr/>
          </p:nvSpPr>
          <p:spPr>
            <a:xfrm>
              <a:off x="4037575" y="6447303"/>
              <a:ext cx="923308"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err="1"/>
                <a:t>versicolor</a:t>
              </a:r>
              <a:endParaRPr lang="fr-FR" sz="900" dirty="0"/>
            </a:p>
          </p:txBody>
        </p:sp>
      </p:grpSp>
      <p:sp>
        <p:nvSpPr>
          <p:cNvPr id="70" name="Flèche : chevron 69">
            <a:extLst>
              <a:ext uri="{FF2B5EF4-FFF2-40B4-BE49-F238E27FC236}">
                <a16:creationId xmlns:a16="http://schemas.microsoft.com/office/drawing/2014/main" id="{E0FF183F-01D5-4590-8355-D5F9696192A7}"/>
              </a:ext>
            </a:extLst>
          </p:cNvPr>
          <p:cNvSpPr/>
          <p:nvPr/>
        </p:nvSpPr>
        <p:spPr>
          <a:xfrm>
            <a:off x="3348397" y="3715247"/>
            <a:ext cx="254879" cy="27620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71" name="Flèche : chevron 70">
            <a:extLst>
              <a:ext uri="{FF2B5EF4-FFF2-40B4-BE49-F238E27FC236}">
                <a16:creationId xmlns:a16="http://schemas.microsoft.com/office/drawing/2014/main" id="{29D9AD41-64E2-4A28-891B-32157FBA45B0}"/>
              </a:ext>
            </a:extLst>
          </p:cNvPr>
          <p:cNvSpPr/>
          <p:nvPr/>
        </p:nvSpPr>
        <p:spPr>
          <a:xfrm>
            <a:off x="3518704" y="3713384"/>
            <a:ext cx="254879" cy="27620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72" name="Flèche : chevron 71">
            <a:extLst>
              <a:ext uri="{FF2B5EF4-FFF2-40B4-BE49-F238E27FC236}">
                <a16:creationId xmlns:a16="http://schemas.microsoft.com/office/drawing/2014/main" id="{BE554D08-63EF-4C37-9451-54CB52478AF5}"/>
              </a:ext>
            </a:extLst>
          </p:cNvPr>
          <p:cNvSpPr/>
          <p:nvPr/>
        </p:nvSpPr>
        <p:spPr>
          <a:xfrm>
            <a:off x="3687106" y="3713384"/>
            <a:ext cx="254879" cy="27620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Tree>
    <p:extLst>
      <p:ext uri="{BB962C8B-B14F-4D97-AF65-F5344CB8AC3E}">
        <p14:creationId xmlns:p14="http://schemas.microsoft.com/office/powerpoint/2010/main" val="3656009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pureté de l’arbre</a:t>
            </a:r>
          </a:p>
        </p:txBody>
      </p:sp>
      <p:grpSp>
        <p:nvGrpSpPr>
          <p:cNvPr id="73" name="Groupe 72">
            <a:extLst>
              <a:ext uri="{FF2B5EF4-FFF2-40B4-BE49-F238E27FC236}">
                <a16:creationId xmlns:a16="http://schemas.microsoft.com/office/drawing/2014/main" id="{9D784324-77A3-4174-A886-F6B45E440A5D}"/>
              </a:ext>
            </a:extLst>
          </p:cNvPr>
          <p:cNvGrpSpPr/>
          <p:nvPr/>
        </p:nvGrpSpPr>
        <p:grpSpPr>
          <a:xfrm>
            <a:off x="1550768" y="1058169"/>
            <a:ext cx="4599470" cy="1894111"/>
            <a:chOff x="4023711" y="4162038"/>
            <a:chExt cx="6132627" cy="2525481"/>
          </a:xfrm>
        </p:grpSpPr>
        <p:sp>
          <p:nvSpPr>
            <p:cNvPr id="45" name="Rectangle 44">
              <a:extLst>
                <a:ext uri="{FF2B5EF4-FFF2-40B4-BE49-F238E27FC236}">
                  <a16:creationId xmlns:a16="http://schemas.microsoft.com/office/drawing/2014/main" id="{2910AE7F-7CE5-49AB-B9EB-3887338D1EF2}"/>
                </a:ext>
              </a:extLst>
            </p:cNvPr>
            <p:cNvSpPr/>
            <p:nvPr/>
          </p:nvSpPr>
          <p:spPr>
            <a:xfrm>
              <a:off x="6096000" y="4162038"/>
              <a:ext cx="1641127" cy="33855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50, </a:t>
              </a:r>
              <a:r>
                <a:rPr lang="fr-FR" sz="825" dirty="0"/>
                <a:t>50]</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6AB5B226-A0CA-4591-9525-DC2D7EB8A9A5}"/>
                    </a:ext>
                  </a:extLst>
                </p:cNvPr>
                <p:cNvSpPr/>
                <p:nvPr/>
              </p:nvSpPr>
              <p:spPr>
                <a:xfrm>
                  <a:off x="6095999" y="4497303"/>
                  <a:ext cx="1641128"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600" dirty="0">
                      <a:solidFill>
                        <a:schemeClr val="tx1">
                          <a:lumMod val="50000"/>
                        </a:schemeClr>
                      </a:solidFill>
                    </a:rPr>
                    <a:t>Longueur des sépales </a:t>
                  </a:r>
                  <a14:m>
                    <m:oMath xmlns:m="http://schemas.openxmlformats.org/officeDocument/2006/math">
                      <m:r>
                        <a:rPr lang="fr-FR" sz="600" i="1">
                          <a:solidFill>
                            <a:schemeClr val="tx1">
                              <a:lumMod val="50000"/>
                            </a:schemeClr>
                          </a:solidFill>
                          <a:latin typeface="Cambria Math" panose="02040503050406030204" pitchFamily="18" charset="0"/>
                          <a:ea typeface="Cambria Math" panose="02040503050406030204" pitchFamily="18" charset="0"/>
                        </a:rPr>
                        <m:t>≤0.6</m:t>
                      </m:r>
                    </m:oMath>
                  </a14:m>
                  <a:endParaRPr lang="fr-FR" sz="600" i="1" dirty="0">
                    <a:solidFill>
                      <a:schemeClr val="tx1">
                        <a:lumMod val="50000"/>
                      </a:schemeClr>
                    </a:solidFill>
                  </a:endParaRPr>
                </a:p>
              </p:txBody>
            </p:sp>
          </mc:Choice>
          <mc:Fallback xmlns="">
            <p:sp>
              <p:nvSpPr>
                <p:cNvPr id="46" name="Rectangle 45">
                  <a:extLst>
                    <a:ext uri="{FF2B5EF4-FFF2-40B4-BE49-F238E27FC236}">
                      <a16:creationId xmlns:a16="http://schemas.microsoft.com/office/drawing/2014/main" id="{6AB5B226-A0CA-4591-9525-DC2D7EB8A9A5}"/>
                    </a:ext>
                  </a:extLst>
                </p:cNvPr>
                <p:cNvSpPr>
                  <a:spLocks noRot="1" noChangeAspect="1" noMove="1" noResize="1" noEditPoints="1" noAdjustHandles="1" noChangeArrowheads="1" noChangeShapeType="1" noTextEdit="1"/>
                </p:cNvSpPr>
                <p:nvPr/>
              </p:nvSpPr>
              <p:spPr>
                <a:xfrm>
                  <a:off x="6095999" y="4497303"/>
                  <a:ext cx="1641128" cy="216000"/>
                </a:xfrm>
                <a:prstGeom prst="rect">
                  <a:avLst/>
                </a:prstGeom>
                <a:blipFill>
                  <a:blip r:embed="rId2"/>
                  <a:stretch>
                    <a:fillRect b="-3333"/>
                  </a:stretch>
                </a:blipFill>
                <a:ln>
                  <a:solidFill>
                    <a:schemeClr val="tx1">
                      <a:lumMod val="75000"/>
                    </a:schemeClr>
                  </a:solidFill>
                  <a:headEnd type="none" w="med" len="med"/>
                  <a:tailEnd type="none" w="med" len="med"/>
                </a:ln>
              </p:spPr>
              <p:txBody>
                <a:bodyPr/>
                <a:lstStyle/>
                <a:p>
                  <a:r>
                    <a:rPr lang="fr-FR">
                      <a:noFill/>
                    </a:rPr>
                    <a:t> </a:t>
                  </a:r>
                </a:p>
              </p:txBody>
            </p:sp>
          </mc:Fallback>
        </mc:AlternateContent>
        <p:sp>
          <p:nvSpPr>
            <p:cNvPr id="49" name="Rectangle 48">
              <a:extLst>
                <a:ext uri="{FF2B5EF4-FFF2-40B4-BE49-F238E27FC236}">
                  <a16:creationId xmlns:a16="http://schemas.microsoft.com/office/drawing/2014/main" id="{A7090D46-FAA7-4A4C-AD76-ED5B013D14A2}"/>
                </a:ext>
              </a:extLst>
            </p:cNvPr>
            <p:cNvSpPr/>
            <p:nvPr/>
          </p:nvSpPr>
          <p:spPr>
            <a:xfrm>
              <a:off x="5302195" y="5081579"/>
              <a:ext cx="1454399" cy="338554"/>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0, </a:t>
              </a:r>
              <a:r>
                <a:rPr lang="fr-FR" sz="825" dirty="0"/>
                <a:t>0]</a:t>
              </a:r>
            </a:p>
          </p:txBody>
        </p:sp>
        <p:sp>
          <p:nvSpPr>
            <p:cNvPr id="51" name="Rectangle 50">
              <a:extLst>
                <a:ext uri="{FF2B5EF4-FFF2-40B4-BE49-F238E27FC236}">
                  <a16:creationId xmlns:a16="http://schemas.microsoft.com/office/drawing/2014/main" id="{A46F1B3B-A050-4A7F-9EC8-850A47FAEE97}"/>
                </a:ext>
              </a:extLst>
            </p:cNvPr>
            <p:cNvSpPr/>
            <p:nvPr/>
          </p:nvSpPr>
          <p:spPr>
            <a:xfrm>
              <a:off x="7228424" y="6108749"/>
              <a:ext cx="1454399" cy="338554"/>
            </a:xfrm>
            <a:prstGeom prst="rect">
              <a:avLst/>
            </a:prstGeom>
            <a:noFill/>
            <a:ln w="38100" cap="flat" cmpd="sng" algn="ctr">
              <a:solidFill>
                <a:srgbClr val="9B904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1, </a:t>
              </a:r>
              <a:r>
                <a:rPr lang="fr-FR" sz="825" dirty="0"/>
                <a:t>45]</a:t>
              </a:r>
            </a:p>
          </p:txBody>
        </p:sp>
        <p:sp>
          <p:nvSpPr>
            <p:cNvPr id="52" name="Rectangle 51">
              <a:extLst>
                <a:ext uri="{FF2B5EF4-FFF2-40B4-BE49-F238E27FC236}">
                  <a16:creationId xmlns:a16="http://schemas.microsoft.com/office/drawing/2014/main" id="{0959708F-474D-46FA-BA60-8DF62B69CA69}"/>
                </a:ext>
              </a:extLst>
            </p:cNvPr>
            <p:cNvSpPr/>
            <p:nvPr/>
          </p:nvSpPr>
          <p:spPr>
            <a:xfrm>
              <a:off x="5298580" y="6129863"/>
              <a:ext cx="1454399" cy="338554"/>
            </a:xfrm>
            <a:prstGeom prst="rect">
              <a:avLst/>
            </a:prstGeom>
            <a:noFill/>
            <a:ln w="38100" cap="flat" cmpd="sng" algn="ctr">
              <a:solidFill>
                <a:srgbClr val="85B89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49, </a:t>
              </a:r>
              <a:r>
                <a:rPr lang="fr-FR" sz="825" dirty="0"/>
                <a:t>5]</a:t>
              </a:r>
            </a:p>
          </p:txBody>
        </p:sp>
        <p:cxnSp>
          <p:nvCxnSpPr>
            <p:cNvPr id="53" name="Connecteur droit 52">
              <a:extLst>
                <a:ext uri="{FF2B5EF4-FFF2-40B4-BE49-F238E27FC236}">
                  <a16:creationId xmlns:a16="http://schemas.microsoft.com/office/drawing/2014/main" id="{06FAC5BD-762C-4B73-97E8-92AF1D988E5F}"/>
                </a:ext>
              </a:extLst>
            </p:cNvPr>
            <p:cNvCxnSpPr>
              <a:cxnSpLocks/>
              <a:stCxn id="49" idx="0"/>
              <a:endCxn id="46" idx="2"/>
            </p:cNvCxnSpPr>
            <p:nvPr/>
          </p:nvCxnSpPr>
          <p:spPr>
            <a:xfrm flipV="1">
              <a:off x="6029395" y="4713303"/>
              <a:ext cx="887168" cy="36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9C79D8EE-F4CA-4FBF-A5BD-26923032AAD9}"/>
                </a:ext>
              </a:extLst>
            </p:cNvPr>
            <p:cNvCxnSpPr>
              <a:cxnSpLocks/>
              <a:stCxn id="52" idx="0"/>
              <a:endCxn id="48" idx="2"/>
            </p:cNvCxnSpPr>
            <p:nvPr/>
          </p:nvCxnSpPr>
          <p:spPr>
            <a:xfrm flipV="1">
              <a:off x="6025780" y="5632844"/>
              <a:ext cx="1929844" cy="49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741D3126-2363-438C-B505-34910DF15C19}"/>
                </a:ext>
              </a:extLst>
            </p:cNvPr>
            <p:cNvCxnSpPr>
              <a:cxnSpLocks/>
              <a:stCxn id="51" idx="0"/>
              <a:endCxn id="48" idx="2"/>
            </p:cNvCxnSpPr>
            <p:nvPr/>
          </p:nvCxnSpPr>
          <p:spPr>
            <a:xfrm flipV="1">
              <a:off x="7955624" y="5632844"/>
              <a:ext cx="0" cy="475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06AC7CDD-7BA7-483A-954B-EEB9D7C3FB8D}"/>
                </a:ext>
              </a:extLst>
            </p:cNvPr>
            <p:cNvCxnSpPr>
              <a:cxnSpLocks/>
              <a:stCxn id="47" idx="0"/>
              <a:endCxn id="46" idx="2"/>
            </p:cNvCxnSpPr>
            <p:nvPr/>
          </p:nvCxnSpPr>
          <p:spPr>
            <a:xfrm flipH="1" flipV="1">
              <a:off x="6916563" y="4713303"/>
              <a:ext cx="1039061" cy="368276"/>
            </a:xfrm>
            <a:prstGeom prst="line">
              <a:avLst/>
            </a:prstGeom>
          </p:spPr>
          <p:style>
            <a:lnRef idx="1">
              <a:schemeClr val="accent1"/>
            </a:lnRef>
            <a:fillRef idx="0">
              <a:schemeClr val="accent1"/>
            </a:fillRef>
            <a:effectRef idx="0">
              <a:schemeClr val="accent1"/>
            </a:effectRef>
            <a:fontRef idx="minor">
              <a:schemeClr val="tx1"/>
            </a:fontRef>
          </p:style>
        </p:cxnSp>
        <p:sp>
          <p:nvSpPr>
            <p:cNvPr id="66" name="Légende : flèche courbée 65">
              <a:extLst>
                <a:ext uri="{FF2B5EF4-FFF2-40B4-BE49-F238E27FC236}">
                  <a16:creationId xmlns:a16="http://schemas.microsoft.com/office/drawing/2014/main" id="{FBDBAE07-7C63-46C3-84F1-5DFBF25863F0}"/>
                </a:ext>
              </a:extLst>
            </p:cNvPr>
            <p:cNvSpPr/>
            <p:nvPr/>
          </p:nvSpPr>
          <p:spPr>
            <a:xfrm>
              <a:off x="9233029" y="6468417"/>
              <a:ext cx="923309" cy="219102"/>
            </a:xfrm>
            <a:prstGeom prst="borderCallout2">
              <a:avLst>
                <a:gd name="adj1" fmla="val 18750"/>
                <a:gd name="adj2" fmla="val -8333"/>
                <a:gd name="adj3" fmla="val 18750"/>
                <a:gd name="adj4" fmla="val -16667"/>
                <a:gd name="adj5" fmla="val -50806"/>
                <a:gd name="adj6" fmla="val -544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virginica</a:t>
              </a:r>
              <a:endParaRPr lang="fr-FR" sz="1050" dirty="0"/>
            </a:p>
          </p:txBody>
        </p:sp>
        <p:sp>
          <p:nvSpPr>
            <p:cNvPr id="67" name="Légende : flèche courbée 66">
              <a:extLst>
                <a:ext uri="{FF2B5EF4-FFF2-40B4-BE49-F238E27FC236}">
                  <a16:creationId xmlns:a16="http://schemas.microsoft.com/office/drawing/2014/main" id="{C345531C-6678-4651-8EF0-7E9251EB668A}"/>
                </a:ext>
              </a:extLst>
            </p:cNvPr>
            <p:cNvSpPr/>
            <p:nvPr/>
          </p:nvSpPr>
          <p:spPr>
            <a:xfrm>
              <a:off x="4709768" y="5552701"/>
              <a:ext cx="824117"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setosa</a:t>
              </a:r>
              <a:endParaRPr lang="fr-FR" sz="1050" dirty="0"/>
            </a:p>
          </p:txBody>
        </p:sp>
        <p:sp>
          <p:nvSpPr>
            <p:cNvPr id="68" name="Légende : flèche courbée 67">
              <a:extLst>
                <a:ext uri="{FF2B5EF4-FFF2-40B4-BE49-F238E27FC236}">
                  <a16:creationId xmlns:a16="http://schemas.microsoft.com/office/drawing/2014/main" id="{440FD52C-C0F7-40CC-ABBA-9CB5EF169521}"/>
                </a:ext>
              </a:extLst>
            </p:cNvPr>
            <p:cNvSpPr/>
            <p:nvPr/>
          </p:nvSpPr>
          <p:spPr>
            <a:xfrm>
              <a:off x="9061216" y="5552701"/>
              <a:ext cx="923309" cy="475904"/>
            </a:xfrm>
            <a:prstGeom prst="borderCallout2">
              <a:avLst>
                <a:gd name="adj1" fmla="val 18750"/>
                <a:gd name="adj2" fmla="val -8333"/>
                <a:gd name="adj3" fmla="val 18750"/>
                <a:gd name="adj4" fmla="val -16667"/>
                <a:gd name="adj5" fmla="val -37152"/>
                <a:gd name="adj6" fmla="val -377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err="1"/>
                <a:t>Virginica</a:t>
              </a:r>
              <a:r>
                <a:rPr lang="fr-FR" sz="900" dirty="0"/>
                <a:t>,</a:t>
              </a:r>
            </a:p>
            <a:p>
              <a:pPr algn="ctr"/>
              <a:r>
                <a:rPr lang="fr-FR" sz="900" dirty="0" err="1"/>
                <a:t>versicolor</a:t>
              </a:r>
              <a:endParaRPr lang="fr-FR" sz="900" dirty="0"/>
            </a:p>
          </p:txBody>
        </p:sp>
        <p:sp>
          <p:nvSpPr>
            <p:cNvPr id="69" name="Légende : flèche courbée 68">
              <a:extLst>
                <a:ext uri="{FF2B5EF4-FFF2-40B4-BE49-F238E27FC236}">
                  <a16:creationId xmlns:a16="http://schemas.microsoft.com/office/drawing/2014/main" id="{DAB20ABF-6C8C-440D-A3EC-117A95C583BA}"/>
                </a:ext>
              </a:extLst>
            </p:cNvPr>
            <p:cNvSpPr/>
            <p:nvPr/>
          </p:nvSpPr>
          <p:spPr>
            <a:xfrm>
              <a:off x="4023711" y="6376140"/>
              <a:ext cx="923308"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err="1"/>
                <a:t>versicolor</a:t>
              </a:r>
              <a:endParaRPr lang="fr-FR" sz="900" dirty="0"/>
            </a:p>
          </p:txBody>
        </p:sp>
        <p:sp>
          <p:nvSpPr>
            <p:cNvPr id="47" name="Rectangle 46">
              <a:extLst>
                <a:ext uri="{FF2B5EF4-FFF2-40B4-BE49-F238E27FC236}">
                  <a16:creationId xmlns:a16="http://schemas.microsoft.com/office/drawing/2014/main" id="{750850BE-36A0-49F8-8E6F-F0BDDA2D1C4C}"/>
                </a:ext>
              </a:extLst>
            </p:cNvPr>
            <p:cNvSpPr/>
            <p:nvPr/>
          </p:nvSpPr>
          <p:spPr>
            <a:xfrm>
              <a:off x="7228425" y="5081579"/>
              <a:ext cx="1454399" cy="33855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50, </a:t>
              </a:r>
              <a:r>
                <a:rPr lang="fr-FR" sz="825" dirty="0"/>
                <a:t>50]</a:t>
              </a:r>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7CFE286-6A49-4F79-99BB-2A212B67E235}"/>
                    </a:ext>
                  </a:extLst>
                </p:cNvPr>
                <p:cNvSpPr/>
                <p:nvPr/>
              </p:nvSpPr>
              <p:spPr>
                <a:xfrm>
                  <a:off x="7228424" y="5416844"/>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600" dirty="0">
                      <a:solidFill>
                        <a:schemeClr val="tx1">
                          <a:lumMod val="50000"/>
                        </a:schemeClr>
                      </a:solidFill>
                    </a:rPr>
                    <a:t>Longueur des pétales </a:t>
                  </a:r>
                  <a14:m>
                    <m:oMath xmlns:m="http://schemas.openxmlformats.org/officeDocument/2006/math">
                      <m:r>
                        <a:rPr lang="fr-FR" sz="600">
                          <a:solidFill>
                            <a:schemeClr val="tx1">
                              <a:lumMod val="50000"/>
                            </a:schemeClr>
                          </a:solidFill>
                          <a:latin typeface="Cambria Math" panose="02040503050406030204" pitchFamily="18" charset="0"/>
                        </a:rPr>
                        <m:t>&gt;0.5</m:t>
                      </m:r>
                    </m:oMath>
                  </a14:m>
                  <a:endParaRPr lang="fr-FR" sz="600" dirty="0">
                    <a:solidFill>
                      <a:schemeClr val="tx1">
                        <a:lumMod val="50000"/>
                      </a:schemeClr>
                    </a:solidFill>
                  </a:endParaRPr>
                </a:p>
              </p:txBody>
            </p:sp>
          </mc:Choice>
          <mc:Fallback xmlns="">
            <p:sp>
              <p:nvSpPr>
                <p:cNvPr id="48" name="Rectangle 47">
                  <a:extLst>
                    <a:ext uri="{FF2B5EF4-FFF2-40B4-BE49-F238E27FC236}">
                      <a16:creationId xmlns:a16="http://schemas.microsoft.com/office/drawing/2014/main" id="{97CFE286-6A49-4F79-99BB-2A212B67E235}"/>
                    </a:ext>
                  </a:extLst>
                </p:cNvPr>
                <p:cNvSpPr>
                  <a:spLocks noRot="1" noChangeAspect="1" noMove="1" noResize="1" noEditPoints="1" noAdjustHandles="1" noChangeArrowheads="1" noChangeShapeType="1" noTextEdit="1"/>
                </p:cNvSpPr>
                <p:nvPr/>
              </p:nvSpPr>
              <p:spPr>
                <a:xfrm>
                  <a:off x="7228424" y="5416844"/>
                  <a:ext cx="1454400" cy="216000"/>
                </a:xfrm>
                <a:prstGeom prst="rect">
                  <a:avLst/>
                </a:prstGeom>
                <a:blipFill>
                  <a:blip r:embed="rId5"/>
                  <a:stretch>
                    <a:fillRect b="-7895"/>
                  </a:stretch>
                </a:blipFill>
                <a:ln>
                  <a:solidFill>
                    <a:schemeClr val="tx1">
                      <a:lumMod val="75000"/>
                    </a:schemeClr>
                  </a:solidFill>
                  <a:headEnd type="none" w="med" len="med"/>
                  <a:tailEnd type="none" w="med" len="med"/>
                </a:ln>
              </p:spPr>
              <p:txBody>
                <a:bodyPr/>
                <a:lstStyle/>
                <a:p>
                  <a:r>
                    <a:rPr lang="fr-FR">
                      <a:noFill/>
                    </a:rPr>
                    <a:t> </a:t>
                  </a:r>
                </a:p>
              </p:txBody>
            </p:sp>
          </mc:Fallback>
        </mc:AlternateContent>
      </p:grpSp>
      <p:grpSp>
        <p:nvGrpSpPr>
          <p:cNvPr id="43" name="Groupe 42">
            <a:extLst>
              <a:ext uri="{FF2B5EF4-FFF2-40B4-BE49-F238E27FC236}">
                <a16:creationId xmlns:a16="http://schemas.microsoft.com/office/drawing/2014/main" id="{119B3853-7B88-4584-B4AE-ACBEEF348A8B}"/>
              </a:ext>
            </a:extLst>
          </p:cNvPr>
          <p:cNvGrpSpPr/>
          <p:nvPr/>
        </p:nvGrpSpPr>
        <p:grpSpPr>
          <a:xfrm>
            <a:off x="2100724" y="2930933"/>
            <a:ext cx="3970613" cy="2199845"/>
            <a:chOff x="2259589" y="2409245"/>
            <a:chExt cx="5294150" cy="2933127"/>
          </a:xfrm>
        </p:grpSpPr>
        <p:cxnSp>
          <p:nvCxnSpPr>
            <p:cNvPr id="44" name="Connecteur droit avec flèche 43">
              <a:extLst>
                <a:ext uri="{FF2B5EF4-FFF2-40B4-BE49-F238E27FC236}">
                  <a16:creationId xmlns:a16="http://schemas.microsoft.com/office/drawing/2014/main" id="{0389AE79-6F55-4D28-877D-3140053E67E0}"/>
                </a:ext>
              </a:extLst>
            </p:cNvPr>
            <p:cNvCxnSpPr/>
            <p:nvPr/>
          </p:nvCxnSpPr>
          <p:spPr>
            <a:xfrm>
              <a:off x="2623930" y="5041127"/>
              <a:ext cx="4929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C3F5C66E-8000-436B-9740-B17FA1F2796E}"/>
                </a:ext>
              </a:extLst>
            </p:cNvPr>
            <p:cNvCxnSpPr>
              <a:cxnSpLocks/>
            </p:cNvCxnSpPr>
            <p:nvPr/>
          </p:nvCxnSpPr>
          <p:spPr>
            <a:xfrm flipV="1">
              <a:off x="2776330" y="2409245"/>
              <a:ext cx="0" cy="278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2DA3196-78CE-4DF0-98E1-A7892AAAA698}"/>
                </a:ext>
              </a:extLst>
            </p:cNvPr>
            <p:cNvSpPr/>
            <p:nvPr/>
          </p:nvSpPr>
          <p:spPr>
            <a:xfrm>
              <a:off x="4493305" y="5128487"/>
              <a:ext cx="1978225"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Longueur des sépales</a:t>
              </a:r>
            </a:p>
          </p:txBody>
        </p:sp>
        <p:sp>
          <p:nvSpPr>
            <p:cNvPr id="55" name="Rectangle 54">
              <a:extLst>
                <a:ext uri="{FF2B5EF4-FFF2-40B4-BE49-F238E27FC236}">
                  <a16:creationId xmlns:a16="http://schemas.microsoft.com/office/drawing/2014/main" id="{A4952D63-10F4-483B-BEB9-A1D6662DC98B}"/>
                </a:ext>
              </a:extLst>
            </p:cNvPr>
            <p:cNvSpPr/>
            <p:nvPr/>
          </p:nvSpPr>
          <p:spPr>
            <a:xfrm rot="16200000">
              <a:off x="1377419" y="3518049"/>
              <a:ext cx="1978225"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Longueur des pétales</a:t>
              </a:r>
            </a:p>
          </p:txBody>
        </p:sp>
        <p:cxnSp>
          <p:nvCxnSpPr>
            <p:cNvPr id="57" name="Connecteur droit 56">
              <a:extLst>
                <a:ext uri="{FF2B5EF4-FFF2-40B4-BE49-F238E27FC236}">
                  <a16:creationId xmlns:a16="http://schemas.microsoft.com/office/drawing/2014/main" id="{D8BD40E1-A607-46BD-BF6E-AD02D4409D7D}"/>
                </a:ext>
              </a:extLst>
            </p:cNvPr>
            <p:cNvCxnSpPr>
              <a:cxnSpLocks/>
            </p:cNvCxnSpPr>
            <p:nvPr/>
          </p:nvCxnSpPr>
          <p:spPr>
            <a:xfrm>
              <a:off x="2703444" y="3665551"/>
              <a:ext cx="13517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ABED101-67F4-4ACE-847B-BFB18430BAFF}"/>
                </a:ext>
              </a:extLst>
            </p:cNvPr>
            <p:cNvSpPr/>
            <p:nvPr/>
          </p:nvSpPr>
          <p:spPr>
            <a:xfrm>
              <a:off x="2515585" y="3556355"/>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5</a:t>
              </a:r>
            </a:p>
          </p:txBody>
        </p:sp>
        <p:cxnSp>
          <p:nvCxnSpPr>
            <p:cNvPr id="60" name="Connecteur droit avec flèche 59">
              <a:extLst>
                <a:ext uri="{FF2B5EF4-FFF2-40B4-BE49-F238E27FC236}">
                  <a16:creationId xmlns:a16="http://schemas.microsoft.com/office/drawing/2014/main" id="{1C3522E1-78D3-4E04-AB18-B46F83ABC9BD}"/>
                </a:ext>
              </a:extLst>
            </p:cNvPr>
            <p:cNvCxnSpPr>
              <a:cxnSpLocks/>
            </p:cNvCxnSpPr>
            <p:nvPr/>
          </p:nvCxnSpPr>
          <p:spPr>
            <a:xfrm flipV="1">
              <a:off x="4486185" y="2409245"/>
              <a:ext cx="0" cy="2631882"/>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696575F2-6A8B-4C31-BC41-BD2E9D30FABC}"/>
                </a:ext>
              </a:extLst>
            </p:cNvPr>
            <p:cNvCxnSpPr>
              <a:cxnSpLocks/>
            </p:cNvCxnSpPr>
            <p:nvPr/>
          </p:nvCxnSpPr>
          <p:spPr>
            <a:xfrm>
              <a:off x="4486185" y="3665551"/>
              <a:ext cx="3067554" cy="0"/>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D497C43-AD46-4F85-8C20-F4C9C6822F18}"/>
                </a:ext>
              </a:extLst>
            </p:cNvPr>
            <p:cNvSpPr/>
            <p:nvPr/>
          </p:nvSpPr>
          <p:spPr>
            <a:xfrm>
              <a:off x="4416110" y="5086584"/>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6</a:t>
              </a:r>
            </a:p>
          </p:txBody>
        </p:sp>
        <p:cxnSp>
          <p:nvCxnSpPr>
            <p:cNvPr id="64" name="Connecteur droit 63">
              <a:extLst>
                <a:ext uri="{FF2B5EF4-FFF2-40B4-BE49-F238E27FC236}">
                  <a16:creationId xmlns:a16="http://schemas.microsoft.com/office/drawing/2014/main" id="{7106A2F1-C342-49CA-BA43-79E226FE1C2E}"/>
                </a:ext>
              </a:extLst>
            </p:cNvPr>
            <p:cNvCxnSpPr>
              <a:cxnSpLocks/>
            </p:cNvCxnSpPr>
            <p:nvPr/>
          </p:nvCxnSpPr>
          <p:spPr>
            <a:xfrm rot="16200000">
              <a:off x="4422251" y="5050407"/>
              <a:ext cx="135172"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5" name="Image 64">
              <a:extLst>
                <a:ext uri="{FF2B5EF4-FFF2-40B4-BE49-F238E27FC236}">
                  <a16:creationId xmlns:a16="http://schemas.microsoft.com/office/drawing/2014/main" id="{7D9DABE1-AB65-4997-8ACF-AF07DC3E7470}"/>
                </a:ext>
              </a:extLst>
            </p:cNvPr>
            <p:cNvPicPr>
              <a:picLocks noChangeAspect="1"/>
            </p:cNvPicPr>
            <p:nvPr/>
          </p:nvPicPr>
          <p:blipFill>
            <a:blip r:embed="rId6">
              <a:duotone>
                <a:prstClr val="black"/>
                <a:schemeClr val="accent4">
                  <a:tint val="45000"/>
                  <a:satMod val="400000"/>
                </a:schemeClr>
              </a:duotone>
            </a:blip>
            <a:stretch>
              <a:fillRect/>
            </a:stretch>
          </p:blipFill>
          <p:spPr>
            <a:xfrm>
              <a:off x="2623930" y="3711011"/>
              <a:ext cx="1739372" cy="1352845"/>
            </a:xfrm>
            <a:prstGeom prst="rect">
              <a:avLst/>
            </a:prstGeom>
          </p:spPr>
        </p:pic>
        <p:pic>
          <p:nvPicPr>
            <p:cNvPr id="74" name="Image 73">
              <a:extLst>
                <a:ext uri="{FF2B5EF4-FFF2-40B4-BE49-F238E27FC236}">
                  <a16:creationId xmlns:a16="http://schemas.microsoft.com/office/drawing/2014/main" id="{F8325331-6996-4DD0-9F58-ACDCEAB4EA91}"/>
                </a:ext>
              </a:extLst>
            </p:cNvPr>
            <p:cNvPicPr>
              <a:picLocks noChangeAspect="1"/>
            </p:cNvPicPr>
            <p:nvPr/>
          </p:nvPicPr>
          <p:blipFill>
            <a:blip r:embed="rId6"/>
            <a:stretch>
              <a:fillRect/>
            </a:stretch>
          </p:blipFill>
          <p:spPr>
            <a:xfrm rot="9679941">
              <a:off x="5142234" y="2534948"/>
              <a:ext cx="1861843" cy="1448100"/>
            </a:xfrm>
            <a:prstGeom prst="rect">
              <a:avLst/>
            </a:prstGeom>
          </p:spPr>
        </p:pic>
        <p:pic>
          <p:nvPicPr>
            <p:cNvPr id="75" name="Image 74">
              <a:extLst>
                <a:ext uri="{FF2B5EF4-FFF2-40B4-BE49-F238E27FC236}">
                  <a16:creationId xmlns:a16="http://schemas.microsoft.com/office/drawing/2014/main" id="{EA4FA837-DB3B-4A61-A527-92CC5E0341D8}"/>
                </a:ext>
              </a:extLst>
            </p:cNvPr>
            <p:cNvPicPr>
              <a:picLocks noChangeAspect="1"/>
            </p:cNvPicPr>
            <p:nvPr/>
          </p:nvPicPr>
          <p:blipFill>
            <a:blip r:embed="rId6">
              <a:duotone>
                <a:prstClr val="black"/>
                <a:schemeClr val="accent2">
                  <a:tint val="45000"/>
                  <a:satMod val="400000"/>
                </a:schemeClr>
              </a:duotone>
            </a:blip>
            <a:stretch>
              <a:fillRect/>
            </a:stretch>
          </p:blipFill>
          <p:spPr>
            <a:xfrm rot="11037074">
              <a:off x="4459371" y="3273269"/>
              <a:ext cx="2192986" cy="1705656"/>
            </a:xfrm>
            <a:prstGeom prst="rect">
              <a:avLst/>
            </a:prstGeom>
          </p:spPr>
        </p:pic>
      </p:grpSp>
    </p:spTree>
    <p:extLst>
      <p:ext uri="{BB962C8B-B14F-4D97-AF65-F5344CB8AC3E}">
        <p14:creationId xmlns:p14="http://schemas.microsoft.com/office/powerpoint/2010/main" val="7715609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pureté </a:t>
            </a:r>
            <a:r>
              <a:rPr lang="fr-FR" sz="2100" b="0"/>
              <a:t>de l’arbre, </a:t>
            </a:r>
            <a:r>
              <a:rPr lang="fr-FR" sz="2100" b="0" dirty="0"/>
              <a:t>GINI</a:t>
            </a:r>
          </a:p>
        </p:txBody>
      </p:sp>
      <mc:AlternateContent xmlns:mc="http://schemas.openxmlformats.org/markup-compatibility/2006" xmlns:a14="http://schemas.microsoft.com/office/drawing/2010/main">
        <mc:Choice Requires="a14">
          <p:sp>
            <p:nvSpPr>
              <p:cNvPr id="34" name="Content Placeholder 15">
                <a:extLst>
                  <a:ext uri="{FF2B5EF4-FFF2-40B4-BE49-F238E27FC236}">
                    <a16:creationId xmlns:a16="http://schemas.microsoft.com/office/drawing/2014/main" id="{6E5B324F-69AD-4E75-8168-5741CCBA6D88}"/>
                  </a:ext>
                </a:extLst>
              </p:cNvPr>
              <p:cNvSpPr>
                <a:spLocks noGrp="1"/>
              </p:cNvSpPr>
              <p:nvPr>
                <p:ph sz="half" idx="13"/>
              </p:nvPr>
            </p:nvSpPr>
            <p:spPr>
              <a:xfrm>
                <a:off x="746911" y="1391970"/>
                <a:ext cx="5891400" cy="2836136"/>
              </a:xfrm>
            </p:spPr>
            <p:txBody>
              <a:bodyPr>
                <a:normAutofit fontScale="62500" lnSpcReduction="20000"/>
              </a:bodyPr>
              <a:lstStyle/>
              <a:p>
                <a:pPr lvl="1" algn="just">
                  <a:lnSpc>
                    <a:spcPct val="150000"/>
                  </a:lnSpc>
                  <a:buClr>
                    <a:schemeClr val="accent2"/>
                  </a:buClr>
                </a:pPr>
                <a:r>
                  <a:rPr lang="fr-FR" sz="2175" dirty="0"/>
                  <a:t>Gini est un critère permettant de calculer la pureté des nœuds.</a:t>
                </a:r>
              </a:p>
              <a:p>
                <a:pPr lvl="1" algn="just">
                  <a:lnSpc>
                    <a:spcPct val="150000"/>
                  </a:lnSpc>
                  <a:buClr>
                    <a:schemeClr val="accent2"/>
                  </a:buClr>
                </a:pPr>
                <a:r>
                  <a:rPr lang="fr-FR" sz="2175" dirty="0"/>
                  <a:t>C’est la somme de la probabilité d’appartenance à chaque classe élevée au carré.</a:t>
                </a:r>
              </a:p>
              <a:p>
                <a:pPr lvl="1" algn="just">
                  <a:lnSpc>
                    <a:spcPct val="150000"/>
                  </a:lnSpc>
                  <a:buClr>
                    <a:schemeClr val="accent2"/>
                  </a:buClr>
                </a:pPr>
                <a:r>
                  <a:rPr lang="fr-FR" sz="2175" dirty="0"/>
                  <a:t>Plus le Gini est petit (proche de </a:t>
                </a:r>
                <a:r>
                  <a:rPr lang="fr-FR" sz="2175"/>
                  <a:t>0), </a:t>
                </a:r>
                <a:r>
                  <a:rPr lang="fr-FR" sz="2175" dirty="0"/>
                  <a:t>plus le nœud est pur.</a:t>
                </a:r>
              </a:p>
              <a:p>
                <a:pPr lvl="1" algn="just">
                  <a:lnSpc>
                    <a:spcPct val="150000"/>
                  </a:lnSpc>
                  <a:buClr>
                    <a:schemeClr val="accent2"/>
                  </a:buClr>
                </a:pPr>
                <a:r>
                  <a:rPr lang="fr-FR" sz="2175" dirty="0"/>
                  <a:t>Gini est donc un critère à minimiser.</a:t>
                </a:r>
              </a:p>
              <a:p>
                <a:pPr lvl="1" algn="just">
                  <a:lnSpc>
                    <a:spcPct val="150000"/>
                  </a:lnSpc>
                  <a:buClr>
                    <a:schemeClr val="accent2"/>
                  </a:buClr>
                </a:pPr>
                <a14:m>
                  <m:oMath xmlns:m="http://schemas.openxmlformats.org/officeDocument/2006/math">
                    <m:sSub>
                      <m:sSubPr>
                        <m:ctrlPr>
                          <a:rPr lang="fr-FR" sz="2175" i="1">
                            <a:latin typeface="Cambria Math" panose="02040503050406030204" pitchFamily="18" charset="0"/>
                          </a:rPr>
                        </m:ctrlPr>
                      </m:sSubPr>
                      <m:e>
                        <m:r>
                          <a:rPr lang="fr-FR" sz="2175" i="1">
                            <a:latin typeface="Cambria Math" panose="02040503050406030204" pitchFamily="18" charset="0"/>
                          </a:rPr>
                          <m:t>𝐺</m:t>
                        </m:r>
                      </m:e>
                      <m:sub>
                        <m:r>
                          <a:rPr lang="fr-FR" sz="2175" i="1">
                            <a:latin typeface="Cambria Math" panose="02040503050406030204" pitchFamily="18" charset="0"/>
                          </a:rPr>
                          <m:t>𝑖</m:t>
                        </m:r>
                      </m:sub>
                    </m:sSub>
                    <m:r>
                      <a:rPr lang="fr-FR" sz="2175" i="1">
                        <a:latin typeface="Cambria Math" panose="02040503050406030204" pitchFamily="18" charset="0"/>
                      </a:rPr>
                      <m:t>=1−</m:t>
                    </m:r>
                    <m:nary>
                      <m:naryPr>
                        <m:chr m:val="∑"/>
                        <m:ctrlPr>
                          <a:rPr lang="fr-FR" sz="2175" i="1">
                            <a:latin typeface="Cambria Math" panose="02040503050406030204" pitchFamily="18" charset="0"/>
                          </a:rPr>
                        </m:ctrlPr>
                      </m:naryPr>
                      <m:sub>
                        <m:r>
                          <m:rPr>
                            <m:brk m:alnAt="23"/>
                          </m:rPr>
                          <a:rPr lang="fr-FR" sz="2175" i="1">
                            <a:latin typeface="Cambria Math" panose="02040503050406030204" pitchFamily="18" charset="0"/>
                          </a:rPr>
                          <m:t>𝑘</m:t>
                        </m:r>
                        <m:r>
                          <a:rPr lang="fr-FR" sz="2175" i="1">
                            <a:latin typeface="Cambria Math" panose="02040503050406030204" pitchFamily="18" charset="0"/>
                          </a:rPr>
                          <m:t>=1</m:t>
                        </m:r>
                      </m:sub>
                      <m:sup>
                        <m:r>
                          <a:rPr lang="fr-FR" sz="2175" i="1">
                            <a:latin typeface="Cambria Math" panose="02040503050406030204" pitchFamily="18" charset="0"/>
                          </a:rPr>
                          <m:t>𝑛</m:t>
                        </m:r>
                      </m:sup>
                      <m:e>
                        <m:sSubSup>
                          <m:sSubSupPr>
                            <m:ctrlPr>
                              <a:rPr lang="fr-FR" sz="2175" i="1">
                                <a:latin typeface="Cambria Math" panose="02040503050406030204" pitchFamily="18" charset="0"/>
                              </a:rPr>
                            </m:ctrlPr>
                          </m:sSubSupPr>
                          <m:e>
                            <m:r>
                              <a:rPr lang="fr-FR" sz="2175" i="1">
                                <a:latin typeface="Cambria Math" panose="02040503050406030204" pitchFamily="18" charset="0"/>
                              </a:rPr>
                              <m:t>𝑝</m:t>
                            </m:r>
                          </m:e>
                          <m:sub>
                            <m:r>
                              <a:rPr lang="fr-FR" sz="2175" i="1">
                                <a:latin typeface="Cambria Math" panose="02040503050406030204" pitchFamily="18" charset="0"/>
                              </a:rPr>
                              <m:t>𝑖</m:t>
                            </m:r>
                            <m:r>
                              <a:rPr lang="fr-FR" sz="2175" i="1">
                                <a:latin typeface="Cambria Math" panose="02040503050406030204" pitchFamily="18" charset="0"/>
                              </a:rPr>
                              <m:t>,</m:t>
                            </m:r>
                            <m:r>
                              <a:rPr lang="fr-FR" sz="2175" i="1">
                                <a:latin typeface="Cambria Math" panose="02040503050406030204" pitchFamily="18" charset="0"/>
                              </a:rPr>
                              <m:t>𝑘</m:t>
                            </m:r>
                          </m:sub>
                          <m:sup>
                            <m:r>
                              <a:rPr lang="fr-FR" sz="2175" i="1">
                                <a:latin typeface="Cambria Math" panose="02040503050406030204" pitchFamily="18" charset="0"/>
                              </a:rPr>
                              <m:t>2</m:t>
                            </m:r>
                          </m:sup>
                        </m:sSubSup>
                      </m:e>
                    </m:nary>
                  </m:oMath>
                </a14:m>
                <a:endParaRPr lang="fr-FR" sz="2175" dirty="0"/>
              </a:p>
              <a:p>
                <a:pPr lvl="1" algn="just">
                  <a:lnSpc>
                    <a:spcPct val="150000"/>
                  </a:lnSpc>
                  <a:buClr>
                    <a:schemeClr val="accent2"/>
                  </a:buClr>
                </a:pPr>
                <a14:m>
                  <m:oMath xmlns:m="http://schemas.openxmlformats.org/officeDocument/2006/math">
                    <m:sSub>
                      <m:sSubPr>
                        <m:ctrlPr>
                          <a:rPr lang="fr-FR" sz="2175" i="1">
                            <a:latin typeface="Cambria Math" panose="02040503050406030204" pitchFamily="18" charset="0"/>
                          </a:rPr>
                        </m:ctrlPr>
                      </m:sSubPr>
                      <m:e>
                        <m:r>
                          <a:rPr lang="fr-FR" sz="2175" i="1">
                            <a:latin typeface="Cambria Math" panose="02040503050406030204" pitchFamily="18" charset="0"/>
                          </a:rPr>
                          <m:t>𝑝</m:t>
                        </m:r>
                      </m:e>
                      <m:sub>
                        <m:r>
                          <a:rPr lang="fr-FR" sz="2175" i="1">
                            <a:latin typeface="Cambria Math" panose="02040503050406030204" pitchFamily="18" charset="0"/>
                          </a:rPr>
                          <m:t>𝑖</m:t>
                        </m:r>
                        <m:r>
                          <a:rPr lang="fr-FR" sz="2175" i="1">
                            <a:latin typeface="Cambria Math" panose="02040503050406030204" pitchFamily="18" charset="0"/>
                          </a:rPr>
                          <m:t>,</m:t>
                        </m:r>
                        <m:r>
                          <a:rPr lang="fr-FR" sz="2175" i="1">
                            <a:latin typeface="Cambria Math" panose="02040503050406030204" pitchFamily="18" charset="0"/>
                          </a:rPr>
                          <m:t>𝑘</m:t>
                        </m:r>
                      </m:sub>
                    </m:sSub>
                  </m:oMath>
                </a14:m>
                <a:r>
                  <a:rPr lang="fr-FR" sz="2175" dirty="0"/>
                  <a:t> est le ratio du nombre d’individus de la classe </a:t>
                </a:r>
                <a14:m>
                  <m:oMath xmlns:m="http://schemas.openxmlformats.org/officeDocument/2006/math">
                    <m:r>
                      <a:rPr lang="fr-FR" sz="2175" i="1" dirty="0">
                        <a:latin typeface="Cambria Math" panose="02040503050406030204" pitchFamily="18" charset="0"/>
                      </a:rPr>
                      <m:t>𝑘</m:t>
                    </m:r>
                  </m:oMath>
                </a14:m>
                <a:r>
                  <a:rPr lang="fr-FR" sz="2175" dirty="0"/>
                  <a:t> parmi la population du </a:t>
                </a:r>
                <a14:m>
                  <m:oMath xmlns:m="http://schemas.openxmlformats.org/officeDocument/2006/math">
                    <m:sSup>
                      <m:sSupPr>
                        <m:ctrlPr>
                          <a:rPr lang="fr-FR" sz="2175" i="1">
                            <a:latin typeface="Cambria Math" panose="02040503050406030204" pitchFamily="18" charset="0"/>
                          </a:rPr>
                        </m:ctrlPr>
                      </m:sSupPr>
                      <m:e>
                        <m:r>
                          <a:rPr lang="fr-FR" sz="2175" i="1">
                            <a:latin typeface="Cambria Math" panose="02040503050406030204" pitchFamily="18" charset="0"/>
                          </a:rPr>
                          <m:t>𝑖</m:t>
                        </m:r>
                      </m:e>
                      <m:sup>
                        <m:r>
                          <a:rPr lang="fr-FR" sz="2175" i="1">
                            <a:latin typeface="Cambria Math" panose="02040503050406030204" pitchFamily="18" charset="0"/>
                          </a:rPr>
                          <m:t>è</m:t>
                        </m:r>
                        <m:r>
                          <a:rPr lang="fr-FR" sz="2175" i="1">
                            <a:latin typeface="Cambria Math" panose="02040503050406030204" pitchFamily="18" charset="0"/>
                          </a:rPr>
                          <m:t>𝑚𝑒</m:t>
                        </m:r>
                      </m:sup>
                    </m:sSup>
                  </m:oMath>
                </a14:m>
                <a:r>
                  <a:rPr lang="fr-FR" sz="2175" dirty="0"/>
                  <a:t> nœud.</a:t>
                </a:r>
              </a:p>
            </p:txBody>
          </p:sp>
        </mc:Choice>
        <mc:Fallback xmlns="">
          <p:sp>
            <p:nvSpPr>
              <p:cNvPr id="34" name="Content Placeholder 15">
                <a:extLst>
                  <a:ext uri="{FF2B5EF4-FFF2-40B4-BE49-F238E27FC236}">
                    <a16:creationId xmlns:a16="http://schemas.microsoft.com/office/drawing/2014/main" id="{6E5B324F-69AD-4E75-8168-5741CCBA6D88}"/>
                  </a:ext>
                </a:extLst>
              </p:cNvPr>
              <p:cNvSpPr>
                <a:spLocks noGrp="1" noRot="1" noChangeAspect="1" noMove="1" noResize="1" noEditPoints="1" noAdjustHandles="1" noChangeArrowheads="1" noChangeShapeType="1" noTextEdit="1"/>
              </p:cNvSpPr>
              <p:nvPr>
                <p:ph sz="half" idx="13"/>
              </p:nvPr>
            </p:nvSpPr>
            <p:spPr>
              <a:xfrm>
                <a:off x="746911" y="1391970"/>
                <a:ext cx="5891400" cy="2836136"/>
              </a:xfrm>
              <a:blipFill>
                <a:blip r:embed="rId2"/>
                <a:stretch>
                  <a:fillRect t="-644" r="-1863"/>
                </a:stretch>
              </a:blipFill>
            </p:spPr>
            <p:txBody>
              <a:bodyPr/>
              <a:lstStyle/>
              <a:p>
                <a:r>
                  <a:rPr lang="fr-FR">
                    <a:noFill/>
                  </a:rPr>
                  <a:t> </a:t>
                </a:r>
              </a:p>
            </p:txBody>
          </p:sp>
        </mc:Fallback>
      </mc:AlternateContent>
    </p:spTree>
    <p:extLst>
      <p:ext uri="{BB962C8B-B14F-4D97-AF65-F5344CB8AC3E}">
        <p14:creationId xmlns:p14="http://schemas.microsoft.com/office/powerpoint/2010/main" val="4067100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pureté </a:t>
            </a:r>
            <a:r>
              <a:rPr lang="fr-FR" sz="2100" b="0"/>
              <a:t>de l’arbre, </a:t>
            </a:r>
            <a:r>
              <a:rPr lang="fr-FR" sz="2100" b="0" dirty="0"/>
              <a:t>GINI</a:t>
            </a:r>
          </a:p>
        </p:txBody>
      </p:sp>
      <p:grpSp>
        <p:nvGrpSpPr>
          <p:cNvPr id="7" name="Groupe 6">
            <a:extLst>
              <a:ext uri="{FF2B5EF4-FFF2-40B4-BE49-F238E27FC236}">
                <a16:creationId xmlns:a16="http://schemas.microsoft.com/office/drawing/2014/main" id="{9F8FB54E-9511-4D0B-BEAE-F1507DCD1D2D}"/>
              </a:ext>
            </a:extLst>
          </p:cNvPr>
          <p:cNvGrpSpPr/>
          <p:nvPr/>
        </p:nvGrpSpPr>
        <p:grpSpPr>
          <a:xfrm>
            <a:off x="1276448" y="1272855"/>
            <a:ext cx="4599470" cy="1894111"/>
            <a:chOff x="4023711" y="4162038"/>
            <a:chExt cx="6132627" cy="2525481"/>
          </a:xfrm>
        </p:grpSpPr>
        <p:sp>
          <p:nvSpPr>
            <p:cNvPr id="8" name="Rectangle 7">
              <a:extLst>
                <a:ext uri="{FF2B5EF4-FFF2-40B4-BE49-F238E27FC236}">
                  <a16:creationId xmlns:a16="http://schemas.microsoft.com/office/drawing/2014/main" id="{C4504155-930F-49E6-939D-67B60C0040AD}"/>
                </a:ext>
              </a:extLst>
            </p:cNvPr>
            <p:cNvSpPr/>
            <p:nvPr/>
          </p:nvSpPr>
          <p:spPr>
            <a:xfrm>
              <a:off x="6096000" y="4162038"/>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50, </a:t>
              </a:r>
              <a:r>
                <a:rPr lang="fr-FR" sz="825" dirty="0"/>
                <a:t>50]</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01C5421-1321-43D7-B2EE-2DBA7F96AB35}"/>
                    </a:ext>
                  </a:extLst>
                </p:cNvPr>
                <p:cNvSpPr/>
                <p:nvPr/>
              </p:nvSpPr>
              <p:spPr>
                <a:xfrm>
                  <a:off x="6095999" y="4497303"/>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600" dirty="0">
                      <a:solidFill>
                        <a:schemeClr val="tx1">
                          <a:lumMod val="50000"/>
                        </a:schemeClr>
                      </a:solidFill>
                    </a:rPr>
                    <a:t>Longueur des sépales </a:t>
                  </a:r>
                  <a14:m>
                    <m:oMath xmlns:m="http://schemas.openxmlformats.org/officeDocument/2006/math">
                      <m:r>
                        <a:rPr lang="fr-FR" sz="600" i="1">
                          <a:solidFill>
                            <a:schemeClr val="tx1">
                              <a:lumMod val="50000"/>
                            </a:schemeClr>
                          </a:solidFill>
                          <a:latin typeface="Cambria Math" panose="02040503050406030204" pitchFamily="18" charset="0"/>
                          <a:ea typeface="Cambria Math" panose="02040503050406030204" pitchFamily="18" charset="0"/>
                        </a:rPr>
                        <m:t>≤0.6</m:t>
                      </m:r>
                    </m:oMath>
                  </a14:m>
                  <a:endParaRPr lang="fr-FR" sz="600" i="1" dirty="0">
                    <a:solidFill>
                      <a:schemeClr val="tx1">
                        <a:lumMod val="50000"/>
                      </a:schemeClr>
                    </a:solidFill>
                  </a:endParaRPr>
                </a:p>
              </p:txBody>
            </p:sp>
          </mc:Choice>
          <mc:Fallback xmlns="">
            <p:sp>
              <p:nvSpPr>
                <p:cNvPr id="9" name="Rectangle 8">
                  <a:extLst>
                    <a:ext uri="{FF2B5EF4-FFF2-40B4-BE49-F238E27FC236}">
                      <a16:creationId xmlns:a16="http://schemas.microsoft.com/office/drawing/2014/main" id="{D01C5421-1321-43D7-B2EE-2DBA7F96AB35}"/>
                    </a:ext>
                  </a:extLst>
                </p:cNvPr>
                <p:cNvSpPr>
                  <a:spLocks noRot="1" noChangeAspect="1" noMove="1" noResize="1" noEditPoints="1" noAdjustHandles="1" noChangeArrowheads="1" noChangeShapeType="1" noTextEdit="1"/>
                </p:cNvSpPr>
                <p:nvPr/>
              </p:nvSpPr>
              <p:spPr>
                <a:xfrm>
                  <a:off x="6095999" y="4497303"/>
                  <a:ext cx="1454400" cy="216000"/>
                </a:xfrm>
                <a:prstGeom prst="rect">
                  <a:avLst/>
                </a:prstGeom>
                <a:blipFill>
                  <a:blip r:embed="rId4"/>
                  <a:stretch>
                    <a:fillRect b="-7895"/>
                  </a:stretch>
                </a:blipFill>
                <a:ln>
                  <a:solidFill>
                    <a:schemeClr val="tx1">
                      <a:lumMod val="75000"/>
                    </a:schemeClr>
                  </a:solidFill>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F6C8F34-2980-41F0-A009-40B6E892B023}"/>
                    </a:ext>
                  </a:extLst>
                </p:cNvPr>
                <p:cNvSpPr/>
                <p:nvPr/>
              </p:nvSpPr>
              <p:spPr>
                <a:xfrm>
                  <a:off x="7228424" y="5416844"/>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600" dirty="0">
                      <a:solidFill>
                        <a:schemeClr val="tx1">
                          <a:lumMod val="50000"/>
                        </a:schemeClr>
                      </a:solidFill>
                    </a:rPr>
                    <a:t>Longueur des pétales </a:t>
                  </a:r>
                  <a14:m>
                    <m:oMath xmlns:m="http://schemas.openxmlformats.org/officeDocument/2006/math">
                      <m:r>
                        <a:rPr lang="fr-FR" sz="600">
                          <a:solidFill>
                            <a:schemeClr val="tx1">
                              <a:lumMod val="50000"/>
                            </a:schemeClr>
                          </a:solidFill>
                          <a:latin typeface="Cambria Math" panose="02040503050406030204" pitchFamily="18" charset="0"/>
                        </a:rPr>
                        <m:t>&gt;0.5</m:t>
                      </m:r>
                    </m:oMath>
                  </a14:m>
                  <a:endParaRPr lang="fr-FR" sz="600" dirty="0">
                    <a:solidFill>
                      <a:schemeClr val="tx1">
                        <a:lumMod val="50000"/>
                      </a:schemeClr>
                    </a:solidFill>
                  </a:endParaRPr>
                </a:p>
              </p:txBody>
            </p:sp>
          </mc:Choice>
          <mc:Fallback xmlns="">
            <p:sp>
              <p:nvSpPr>
                <p:cNvPr id="11" name="Rectangle 10">
                  <a:extLst>
                    <a:ext uri="{FF2B5EF4-FFF2-40B4-BE49-F238E27FC236}">
                      <a16:creationId xmlns:a16="http://schemas.microsoft.com/office/drawing/2014/main" id="{7F6C8F34-2980-41F0-A009-40B6E892B023}"/>
                    </a:ext>
                  </a:extLst>
                </p:cNvPr>
                <p:cNvSpPr>
                  <a:spLocks noRot="1" noChangeAspect="1" noMove="1" noResize="1" noEditPoints="1" noAdjustHandles="1" noChangeArrowheads="1" noChangeShapeType="1" noTextEdit="1"/>
                </p:cNvSpPr>
                <p:nvPr/>
              </p:nvSpPr>
              <p:spPr>
                <a:xfrm>
                  <a:off x="7228424" y="5416844"/>
                  <a:ext cx="1454400" cy="216000"/>
                </a:xfrm>
                <a:prstGeom prst="rect">
                  <a:avLst/>
                </a:prstGeom>
                <a:blipFill>
                  <a:blip r:embed="rId5"/>
                  <a:stretch>
                    <a:fillRect b="-5263"/>
                  </a:stretch>
                </a:blipFill>
                <a:ln>
                  <a:solidFill>
                    <a:schemeClr val="tx1">
                      <a:lumMod val="75000"/>
                    </a:schemeClr>
                  </a:solidFill>
                  <a:headEnd type="none" w="med" len="med"/>
                  <a:tailEnd type="none" w="med" len="med"/>
                </a:ln>
              </p:spPr>
              <p:txBody>
                <a:bodyPr/>
                <a:lstStyle/>
                <a:p>
                  <a:r>
                    <a:rPr lang="fr-FR">
                      <a:noFill/>
                    </a:rPr>
                    <a:t> </a:t>
                  </a:r>
                </a:p>
              </p:txBody>
            </p:sp>
          </mc:Fallback>
        </mc:AlternateContent>
        <p:sp>
          <p:nvSpPr>
            <p:cNvPr id="12" name="Rectangle 11">
              <a:extLst>
                <a:ext uri="{FF2B5EF4-FFF2-40B4-BE49-F238E27FC236}">
                  <a16:creationId xmlns:a16="http://schemas.microsoft.com/office/drawing/2014/main" id="{FB889F44-80D0-4960-A738-298152FBE6B7}"/>
                </a:ext>
              </a:extLst>
            </p:cNvPr>
            <p:cNvSpPr/>
            <p:nvPr/>
          </p:nvSpPr>
          <p:spPr>
            <a:xfrm>
              <a:off x="5302195" y="5081579"/>
              <a:ext cx="1454399" cy="338554"/>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0, </a:t>
              </a:r>
              <a:r>
                <a:rPr lang="fr-FR" sz="825" dirty="0"/>
                <a:t>0]</a:t>
              </a:r>
            </a:p>
          </p:txBody>
        </p:sp>
        <p:sp>
          <p:nvSpPr>
            <p:cNvPr id="13" name="Rectangle 12">
              <a:extLst>
                <a:ext uri="{FF2B5EF4-FFF2-40B4-BE49-F238E27FC236}">
                  <a16:creationId xmlns:a16="http://schemas.microsoft.com/office/drawing/2014/main" id="{D51C882F-F89B-467D-BACA-53D83D455D5B}"/>
                </a:ext>
              </a:extLst>
            </p:cNvPr>
            <p:cNvSpPr/>
            <p:nvPr/>
          </p:nvSpPr>
          <p:spPr>
            <a:xfrm>
              <a:off x="7228424" y="6108749"/>
              <a:ext cx="1454399" cy="338554"/>
            </a:xfrm>
            <a:prstGeom prst="rect">
              <a:avLst/>
            </a:prstGeom>
            <a:noFill/>
            <a:ln w="38100" cap="flat" cmpd="sng" algn="ctr">
              <a:solidFill>
                <a:srgbClr val="9B904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1, </a:t>
              </a:r>
              <a:r>
                <a:rPr lang="fr-FR" sz="825" dirty="0"/>
                <a:t>45]</a:t>
              </a:r>
            </a:p>
          </p:txBody>
        </p:sp>
        <p:sp>
          <p:nvSpPr>
            <p:cNvPr id="15" name="Rectangle 14">
              <a:extLst>
                <a:ext uri="{FF2B5EF4-FFF2-40B4-BE49-F238E27FC236}">
                  <a16:creationId xmlns:a16="http://schemas.microsoft.com/office/drawing/2014/main" id="{DA7AAC70-1450-4B44-B8CD-D866195625BB}"/>
                </a:ext>
              </a:extLst>
            </p:cNvPr>
            <p:cNvSpPr/>
            <p:nvPr/>
          </p:nvSpPr>
          <p:spPr>
            <a:xfrm>
              <a:off x="5298580" y="6129863"/>
              <a:ext cx="1454399" cy="338554"/>
            </a:xfrm>
            <a:prstGeom prst="rect">
              <a:avLst/>
            </a:prstGeom>
            <a:noFill/>
            <a:ln w="38100" cap="flat" cmpd="sng" algn="ctr">
              <a:solidFill>
                <a:srgbClr val="85B89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49, </a:t>
              </a:r>
              <a:r>
                <a:rPr lang="fr-FR" sz="825" dirty="0"/>
                <a:t>5]</a:t>
              </a:r>
            </a:p>
          </p:txBody>
        </p:sp>
        <p:cxnSp>
          <p:nvCxnSpPr>
            <p:cNvPr id="16" name="Connecteur droit 15">
              <a:extLst>
                <a:ext uri="{FF2B5EF4-FFF2-40B4-BE49-F238E27FC236}">
                  <a16:creationId xmlns:a16="http://schemas.microsoft.com/office/drawing/2014/main" id="{2EB4E820-971B-4FD0-A750-DE18789E6D23}"/>
                </a:ext>
              </a:extLst>
            </p:cNvPr>
            <p:cNvCxnSpPr>
              <a:cxnSpLocks/>
              <a:stCxn id="12" idx="0"/>
              <a:endCxn id="9" idx="2"/>
            </p:cNvCxnSpPr>
            <p:nvPr/>
          </p:nvCxnSpPr>
          <p:spPr>
            <a:xfrm flipV="1">
              <a:off x="6029395" y="4713303"/>
              <a:ext cx="793804" cy="36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C5D9F46-2032-4063-8BCC-47C4A8B71158}"/>
                </a:ext>
              </a:extLst>
            </p:cNvPr>
            <p:cNvCxnSpPr>
              <a:cxnSpLocks/>
              <a:stCxn id="15" idx="0"/>
              <a:endCxn id="11" idx="2"/>
            </p:cNvCxnSpPr>
            <p:nvPr/>
          </p:nvCxnSpPr>
          <p:spPr>
            <a:xfrm flipV="1">
              <a:off x="6025780" y="5632844"/>
              <a:ext cx="1929844" cy="49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08407C13-2067-4AFD-9411-7FDC20A2BEF5}"/>
                </a:ext>
              </a:extLst>
            </p:cNvPr>
            <p:cNvCxnSpPr>
              <a:cxnSpLocks/>
              <a:stCxn id="13" idx="0"/>
              <a:endCxn id="11" idx="2"/>
            </p:cNvCxnSpPr>
            <p:nvPr/>
          </p:nvCxnSpPr>
          <p:spPr>
            <a:xfrm flipV="1">
              <a:off x="7955624" y="5632844"/>
              <a:ext cx="0" cy="475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D28F92E5-5CD5-4496-8AF5-385EB149A060}"/>
                </a:ext>
              </a:extLst>
            </p:cNvPr>
            <p:cNvCxnSpPr>
              <a:cxnSpLocks/>
              <a:stCxn id="10" idx="0"/>
              <a:endCxn id="9" idx="2"/>
            </p:cNvCxnSpPr>
            <p:nvPr/>
          </p:nvCxnSpPr>
          <p:spPr>
            <a:xfrm flipH="1" flipV="1">
              <a:off x="6823199" y="4713303"/>
              <a:ext cx="1132426" cy="368276"/>
            </a:xfrm>
            <a:prstGeom prst="line">
              <a:avLst/>
            </a:prstGeom>
          </p:spPr>
          <p:style>
            <a:lnRef idx="1">
              <a:schemeClr val="accent1"/>
            </a:lnRef>
            <a:fillRef idx="0">
              <a:schemeClr val="accent1"/>
            </a:fillRef>
            <a:effectRef idx="0">
              <a:schemeClr val="accent1"/>
            </a:effectRef>
            <a:fontRef idx="minor">
              <a:schemeClr val="tx1"/>
            </a:fontRef>
          </p:style>
        </p:cxnSp>
        <p:sp>
          <p:nvSpPr>
            <p:cNvPr id="20" name="Légende : flèche courbée 19">
              <a:extLst>
                <a:ext uri="{FF2B5EF4-FFF2-40B4-BE49-F238E27FC236}">
                  <a16:creationId xmlns:a16="http://schemas.microsoft.com/office/drawing/2014/main" id="{02924561-7E76-4D80-84C1-1D601BC25B6C}"/>
                </a:ext>
              </a:extLst>
            </p:cNvPr>
            <p:cNvSpPr/>
            <p:nvPr/>
          </p:nvSpPr>
          <p:spPr>
            <a:xfrm>
              <a:off x="9233029" y="6468417"/>
              <a:ext cx="923309" cy="219102"/>
            </a:xfrm>
            <a:prstGeom prst="borderCallout2">
              <a:avLst>
                <a:gd name="adj1" fmla="val 18750"/>
                <a:gd name="adj2" fmla="val -8333"/>
                <a:gd name="adj3" fmla="val 18750"/>
                <a:gd name="adj4" fmla="val -16667"/>
                <a:gd name="adj5" fmla="val -50806"/>
                <a:gd name="adj6" fmla="val -544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virginica</a:t>
              </a:r>
              <a:endParaRPr lang="fr-FR" sz="1050" dirty="0"/>
            </a:p>
          </p:txBody>
        </p:sp>
        <p:sp>
          <p:nvSpPr>
            <p:cNvPr id="22" name="Légende : flèche courbée 21">
              <a:extLst>
                <a:ext uri="{FF2B5EF4-FFF2-40B4-BE49-F238E27FC236}">
                  <a16:creationId xmlns:a16="http://schemas.microsoft.com/office/drawing/2014/main" id="{D234E9CD-98DF-4D8B-823D-05C225B4274C}"/>
                </a:ext>
              </a:extLst>
            </p:cNvPr>
            <p:cNvSpPr/>
            <p:nvPr/>
          </p:nvSpPr>
          <p:spPr>
            <a:xfrm>
              <a:off x="4709768" y="5552701"/>
              <a:ext cx="824117"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setosa</a:t>
              </a:r>
              <a:endParaRPr lang="fr-FR" sz="1050" dirty="0"/>
            </a:p>
          </p:txBody>
        </p:sp>
        <p:sp>
          <p:nvSpPr>
            <p:cNvPr id="23" name="Légende : flèche courbée 22">
              <a:extLst>
                <a:ext uri="{FF2B5EF4-FFF2-40B4-BE49-F238E27FC236}">
                  <a16:creationId xmlns:a16="http://schemas.microsoft.com/office/drawing/2014/main" id="{0C487599-0678-4C35-9A47-88050C92A37D}"/>
                </a:ext>
              </a:extLst>
            </p:cNvPr>
            <p:cNvSpPr/>
            <p:nvPr/>
          </p:nvSpPr>
          <p:spPr>
            <a:xfrm>
              <a:off x="9061216" y="5552701"/>
              <a:ext cx="923309" cy="475904"/>
            </a:xfrm>
            <a:prstGeom prst="borderCallout2">
              <a:avLst>
                <a:gd name="adj1" fmla="val 18750"/>
                <a:gd name="adj2" fmla="val -8333"/>
                <a:gd name="adj3" fmla="val 18750"/>
                <a:gd name="adj4" fmla="val -16667"/>
                <a:gd name="adj5" fmla="val -37152"/>
                <a:gd name="adj6" fmla="val -377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a:t>Virginica,</a:t>
              </a:r>
              <a:endParaRPr lang="fr-FR" sz="1050" dirty="0"/>
            </a:p>
            <a:p>
              <a:pPr algn="ctr"/>
              <a:r>
                <a:rPr lang="fr-FR" sz="1050" dirty="0" err="1"/>
                <a:t>versicolor</a:t>
              </a:r>
              <a:endParaRPr lang="fr-FR" sz="1050" dirty="0"/>
            </a:p>
          </p:txBody>
        </p:sp>
        <p:sp>
          <p:nvSpPr>
            <p:cNvPr id="24" name="Légende : flèche courbée 23">
              <a:extLst>
                <a:ext uri="{FF2B5EF4-FFF2-40B4-BE49-F238E27FC236}">
                  <a16:creationId xmlns:a16="http://schemas.microsoft.com/office/drawing/2014/main" id="{B0C61903-BC2B-4E6E-B889-1701BE50430C}"/>
                </a:ext>
              </a:extLst>
            </p:cNvPr>
            <p:cNvSpPr/>
            <p:nvPr/>
          </p:nvSpPr>
          <p:spPr>
            <a:xfrm>
              <a:off x="4023711" y="6376140"/>
              <a:ext cx="923308"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versicolor</a:t>
              </a:r>
              <a:endParaRPr lang="fr-FR" sz="1050" dirty="0"/>
            </a:p>
          </p:txBody>
        </p:sp>
        <p:sp>
          <p:nvSpPr>
            <p:cNvPr id="10" name="Rectangle 9">
              <a:extLst>
                <a:ext uri="{FF2B5EF4-FFF2-40B4-BE49-F238E27FC236}">
                  <a16:creationId xmlns:a16="http://schemas.microsoft.com/office/drawing/2014/main" id="{C59078DD-852C-4E37-B732-111538C00C82}"/>
                </a:ext>
              </a:extLst>
            </p:cNvPr>
            <p:cNvSpPr/>
            <p:nvPr/>
          </p:nvSpPr>
          <p:spPr>
            <a:xfrm>
              <a:off x="7228425" y="5081579"/>
              <a:ext cx="1454399" cy="33855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50, </a:t>
              </a:r>
              <a:r>
                <a:rPr lang="fr-FR" sz="825" dirty="0"/>
                <a:t>50]</a:t>
              </a:r>
            </a:p>
          </p:txBody>
        </p:sp>
      </p:grpSp>
      <p:sp>
        <p:nvSpPr>
          <p:cNvPr id="4" name="Rectangle : coins arrondis 3">
            <a:extLst>
              <a:ext uri="{FF2B5EF4-FFF2-40B4-BE49-F238E27FC236}">
                <a16:creationId xmlns:a16="http://schemas.microsoft.com/office/drawing/2014/main" id="{CD4B85E0-363C-4C6E-A1C2-464A88C03F6D}"/>
              </a:ext>
            </a:extLst>
          </p:cNvPr>
          <p:cNvSpPr/>
          <p:nvPr/>
        </p:nvSpPr>
        <p:spPr>
          <a:xfrm>
            <a:off x="930302" y="1691232"/>
            <a:ext cx="5402912" cy="1694990"/>
          </a:xfrm>
          <a:prstGeom prst="roundRect">
            <a:avLst/>
          </a:prstGeom>
          <a:solidFill>
            <a:srgbClr val="F9F9F9">
              <a:alpha val="85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350"/>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C7922BDA-2C5E-4359-86A8-FB5B8FBB11F0}"/>
                  </a:ext>
                </a:extLst>
              </p:cNvPr>
              <p:cNvSpPr txBox="1"/>
              <p:nvPr/>
            </p:nvSpPr>
            <p:spPr>
              <a:xfrm>
                <a:off x="2064398" y="3806890"/>
                <a:ext cx="4100804" cy="444289"/>
              </a:xfrm>
              <a:prstGeom prst="rect">
                <a:avLst/>
              </a:prstGeom>
              <a:noFill/>
            </p:spPr>
            <p:txBody>
              <a:bodyPr wrap="square" rtlCol="0">
                <a:spAutoFit/>
              </a:bodyPr>
              <a:lstStyle/>
              <a:p>
                <a14:m>
                  <m:oMath xmlns:m="http://schemas.openxmlformats.org/officeDocument/2006/math">
                    <m:r>
                      <a:rPr lang="fr-FR" sz="1350" i="1">
                        <a:solidFill>
                          <a:srgbClr val="00194C"/>
                        </a:solidFill>
                        <a:latin typeface="Cambria Math" panose="02040503050406030204" pitchFamily="18" charset="0"/>
                      </a:rPr>
                      <m:t>𝑔𝑖𝑛𝑖</m:t>
                    </m:r>
                    <m:r>
                      <a:rPr lang="fr-FR" sz="1350" i="1">
                        <a:solidFill>
                          <a:srgbClr val="00194C"/>
                        </a:solidFill>
                        <a:latin typeface="Cambria Math" panose="02040503050406030204" pitchFamily="18" charset="0"/>
                      </a:rPr>
                      <m:t>=1 − </m:t>
                    </m:r>
                    <m:sSup>
                      <m:sSupPr>
                        <m:ctrlPr>
                          <a:rPr lang="fr-FR" sz="1350" i="1">
                            <a:solidFill>
                              <a:srgbClr val="00194C"/>
                            </a:solidFill>
                            <a:latin typeface="Cambria Math" panose="02040503050406030204" pitchFamily="18" charset="0"/>
                          </a:rPr>
                        </m:ctrlPr>
                      </m:sSupPr>
                      <m:e>
                        <m:d>
                          <m:dPr>
                            <m:ctrlPr>
                              <a:rPr lang="fr-FR" sz="1350" i="1">
                                <a:solidFill>
                                  <a:srgbClr val="00194C"/>
                                </a:solidFill>
                                <a:latin typeface="Cambria Math" panose="02040503050406030204" pitchFamily="18" charset="0"/>
                              </a:rPr>
                            </m:ctrlPr>
                          </m:dPr>
                          <m:e>
                            <m:f>
                              <m:fPr>
                                <m:ctrlPr>
                                  <a:rPr lang="fr-FR" sz="1350" i="1">
                                    <a:solidFill>
                                      <a:srgbClr val="00194C"/>
                                    </a:solidFill>
                                    <a:latin typeface="Cambria Math" panose="02040503050406030204" pitchFamily="18" charset="0"/>
                                  </a:rPr>
                                </m:ctrlPr>
                              </m:fPr>
                              <m:num>
                                <m:r>
                                  <a:rPr lang="fr-FR" sz="1350" i="1">
                                    <a:solidFill>
                                      <a:srgbClr val="00194C"/>
                                    </a:solidFill>
                                    <a:latin typeface="Cambria Math" panose="02040503050406030204" pitchFamily="18" charset="0"/>
                                  </a:rPr>
                                  <m:t>50</m:t>
                                </m:r>
                              </m:num>
                              <m:den>
                                <m:r>
                                  <a:rPr lang="fr-FR" sz="1350" i="1">
                                    <a:solidFill>
                                      <a:srgbClr val="00194C"/>
                                    </a:solidFill>
                                    <a:latin typeface="Cambria Math" panose="02040503050406030204" pitchFamily="18" charset="0"/>
                                  </a:rPr>
                                  <m:t>150</m:t>
                                </m:r>
                              </m:den>
                            </m:f>
                          </m:e>
                        </m:d>
                      </m:e>
                      <m:sup>
                        <m:r>
                          <a:rPr lang="fr-FR" sz="1350" i="1">
                            <a:solidFill>
                              <a:srgbClr val="00194C"/>
                            </a:solidFill>
                            <a:latin typeface="Cambria Math" panose="02040503050406030204" pitchFamily="18" charset="0"/>
                          </a:rPr>
                          <m:t>2</m:t>
                        </m:r>
                      </m:sup>
                    </m:sSup>
                    <m:r>
                      <a:rPr lang="fr-FR" sz="1350" i="1">
                        <a:solidFill>
                          <a:srgbClr val="00194C"/>
                        </a:solidFill>
                        <a:latin typeface="Cambria Math" panose="02040503050406030204" pitchFamily="18" charset="0"/>
                      </a:rPr>
                      <m:t>− </m:t>
                    </m:r>
                    <m:sSup>
                      <m:sSupPr>
                        <m:ctrlPr>
                          <a:rPr lang="fr-FR" sz="1350" i="1">
                            <a:solidFill>
                              <a:srgbClr val="00194C"/>
                            </a:solidFill>
                            <a:latin typeface="Cambria Math" panose="02040503050406030204" pitchFamily="18" charset="0"/>
                          </a:rPr>
                        </m:ctrlPr>
                      </m:sSupPr>
                      <m:e>
                        <m:d>
                          <m:dPr>
                            <m:ctrlPr>
                              <a:rPr lang="fr-FR" sz="1350" i="1">
                                <a:solidFill>
                                  <a:srgbClr val="00194C"/>
                                </a:solidFill>
                                <a:latin typeface="Cambria Math" panose="02040503050406030204" pitchFamily="18" charset="0"/>
                              </a:rPr>
                            </m:ctrlPr>
                          </m:dPr>
                          <m:e>
                            <m:f>
                              <m:fPr>
                                <m:ctrlPr>
                                  <a:rPr lang="fr-FR" sz="1350" i="1">
                                    <a:solidFill>
                                      <a:srgbClr val="00194C"/>
                                    </a:solidFill>
                                    <a:latin typeface="Cambria Math" panose="02040503050406030204" pitchFamily="18" charset="0"/>
                                  </a:rPr>
                                </m:ctrlPr>
                              </m:fPr>
                              <m:num>
                                <m:r>
                                  <a:rPr lang="fr-FR" sz="1350" i="1">
                                    <a:solidFill>
                                      <a:srgbClr val="00194C"/>
                                    </a:solidFill>
                                    <a:latin typeface="Cambria Math" panose="02040503050406030204" pitchFamily="18" charset="0"/>
                                  </a:rPr>
                                  <m:t>50</m:t>
                                </m:r>
                              </m:num>
                              <m:den>
                                <m:r>
                                  <a:rPr lang="fr-FR" sz="1350" i="1">
                                    <a:solidFill>
                                      <a:srgbClr val="00194C"/>
                                    </a:solidFill>
                                    <a:latin typeface="Cambria Math" panose="02040503050406030204" pitchFamily="18" charset="0"/>
                                  </a:rPr>
                                  <m:t>150</m:t>
                                </m:r>
                              </m:den>
                            </m:f>
                          </m:e>
                        </m:d>
                      </m:e>
                      <m:sup>
                        <m:r>
                          <a:rPr lang="fr-FR" sz="1350" i="1">
                            <a:solidFill>
                              <a:srgbClr val="00194C"/>
                            </a:solidFill>
                            <a:latin typeface="Cambria Math" panose="02040503050406030204" pitchFamily="18" charset="0"/>
                          </a:rPr>
                          <m:t>2</m:t>
                        </m:r>
                      </m:sup>
                    </m:sSup>
                  </m:oMath>
                </a14:m>
                <a:r>
                  <a:rPr lang="fr-FR" sz="1350" dirty="0">
                    <a:solidFill>
                      <a:srgbClr val="00194C"/>
                    </a:solidFill>
                  </a:rPr>
                  <a:t> </a:t>
                </a:r>
                <a14:m>
                  <m:oMath xmlns:m="http://schemas.openxmlformats.org/officeDocument/2006/math">
                    <m:r>
                      <a:rPr lang="fr-FR" sz="1350" i="1">
                        <a:solidFill>
                          <a:srgbClr val="00194C"/>
                        </a:solidFill>
                        <a:latin typeface="Cambria Math" panose="02040503050406030204" pitchFamily="18" charset="0"/>
                      </a:rPr>
                      <m:t>− </m:t>
                    </m:r>
                    <m:sSup>
                      <m:sSupPr>
                        <m:ctrlPr>
                          <a:rPr lang="fr-FR" sz="1350" i="1">
                            <a:solidFill>
                              <a:srgbClr val="00194C"/>
                            </a:solidFill>
                            <a:latin typeface="Cambria Math" panose="02040503050406030204" pitchFamily="18" charset="0"/>
                          </a:rPr>
                        </m:ctrlPr>
                      </m:sSupPr>
                      <m:e>
                        <m:d>
                          <m:dPr>
                            <m:ctrlPr>
                              <a:rPr lang="fr-FR" sz="1350" i="1">
                                <a:solidFill>
                                  <a:srgbClr val="00194C"/>
                                </a:solidFill>
                                <a:latin typeface="Cambria Math" panose="02040503050406030204" pitchFamily="18" charset="0"/>
                              </a:rPr>
                            </m:ctrlPr>
                          </m:dPr>
                          <m:e>
                            <m:f>
                              <m:fPr>
                                <m:ctrlPr>
                                  <a:rPr lang="fr-FR" sz="1350" i="1">
                                    <a:solidFill>
                                      <a:srgbClr val="00194C"/>
                                    </a:solidFill>
                                    <a:latin typeface="Cambria Math" panose="02040503050406030204" pitchFamily="18" charset="0"/>
                                  </a:rPr>
                                </m:ctrlPr>
                              </m:fPr>
                              <m:num>
                                <m:r>
                                  <a:rPr lang="fr-FR" sz="1350" i="1">
                                    <a:solidFill>
                                      <a:srgbClr val="00194C"/>
                                    </a:solidFill>
                                    <a:latin typeface="Cambria Math" panose="02040503050406030204" pitchFamily="18" charset="0"/>
                                  </a:rPr>
                                  <m:t>50</m:t>
                                </m:r>
                              </m:num>
                              <m:den>
                                <m:r>
                                  <a:rPr lang="fr-FR" sz="1350" i="1">
                                    <a:solidFill>
                                      <a:srgbClr val="00194C"/>
                                    </a:solidFill>
                                    <a:latin typeface="Cambria Math" panose="02040503050406030204" pitchFamily="18" charset="0"/>
                                  </a:rPr>
                                  <m:t>150</m:t>
                                </m:r>
                              </m:den>
                            </m:f>
                          </m:e>
                        </m:d>
                      </m:e>
                      <m:sup>
                        <m:r>
                          <a:rPr lang="fr-FR" sz="1350" i="1">
                            <a:solidFill>
                              <a:srgbClr val="00194C"/>
                            </a:solidFill>
                            <a:latin typeface="Cambria Math" panose="02040503050406030204" pitchFamily="18" charset="0"/>
                          </a:rPr>
                          <m:t>2</m:t>
                        </m:r>
                      </m:sup>
                    </m:sSup>
                  </m:oMath>
                </a14:m>
                <a:r>
                  <a:rPr lang="fr-FR" sz="1350" dirty="0">
                    <a:solidFill>
                      <a:srgbClr val="00194C"/>
                    </a:solidFill>
                  </a:rPr>
                  <a:t>= 0.667</a:t>
                </a:r>
              </a:p>
            </p:txBody>
          </p:sp>
        </mc:Choice>
        <mc:Fallback xmlns="">
          <p:sp>
            <p:nvSpPr>
              <p:cNvPr id="5" name="ZoneTexte 4">
                <a:extLst>
                  <a:ext uri="{FF2B5EF4-FFF2-40B4-BE49-F238E27FC236}">
                    <a16:creationId xmlns:a16="http://schemas.microsoft.com/office/drawing/2014/main" id="{C7922BDA-2C5E-4359-86A8-FB5B8FBB11F0}"/>
                  </a:ext>
                </a:extLst>
              </p:cNvPr>
              <p:cNvSpPr txBox="1">
                <a:spLocks noRot="1" noChangeAspect="1" noMove="1" noResize="1" noEditPoints="1" noAdjustHandles="1" noChangeArrowheads="1" noChangeShapeType="1" noTextEdit="1"/>
              </p:cNvSpPr>
              <p:nvPr/>
            </p:nvSpPr>
            <p:spPr>
              <a:xfrm>
                <a:off x="2064398" y="3806890"/>
                <a:ext cx="4100804" cy="444289"/>
              </a:xfrm>
              <a:prstGeom prst="rect">
                <a:avLst/>
              </a:prstGeom>
              <a:blipFill>
                <a:blip r:embed="rId6"/>
                <a:stretch>
                  <a:fillRect b="-1370"/>
                </a:stretch>
              </a:blipFill>
            </p:spPr>
            <p:txBody>
              <a:bodyPr/>
              <a:lstStyle/>
              <a:p>
                <a:r>
                  <a:rPr lang="fr-FR">
                    <a:noFill/>
                  </a:rPr>
                  <a:t> </a:t>
                </a:r>
              </a:p>
            </p:txBody>
          </p:sp>
        </mc:Fallback>
      </mc:AlternateContent>
    </p:spTree>
    <p:extLst>
      <p:ext uri="{BB962C8B-B14F-4D97-AF65-F5344CB8AC3E}">
        <p14:creationId xmlns:p14="http://schemas.microsoft.com/office/powerpoint/2010/main" val="15938842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pureté </a:t>
            </a:r>
            <a:r>
              <a:rPr lang="fr-FR" sz="2100" b="0"/>
              <a:t>de l’arbre, </a:t>
            </a:r>
            <a:r>
              <a:rPr lang="fr-FR" sz="2100" b="0" dirty="0"/>
              <a:t>GINI</a:t>
            </a:r>
          </a:p>
        </p:txBody>
      </p:sp>
      <p:grpSp>
        <p:nvGrpSpPr>
          <p:cNvPr id="7" name="Groupe 6">
            <a:extLst>
              <a:ext uri="{FF2B5EF4-FFF2-40B4-BE49-F238E27FC236}">
                <a16:creationId xmlns:a16="http://schemas.microsoft.com/office/drawing/2014/main" id="{9F8FB54E-9511-4D0B-BEAE-F1507DCD1D2D}"/>
              </a:ext>
            </a:extLst>
          </p:cNvPr>
          <p:cNvGrpSpPr/>
          <p:nvPr/>
        </p:nvGrpSpPr>
        <p:grpSpPr>
          <a:xfrm>
            <a:off x="1276448" y="1272855"/>
            <a:ext cx="4599470" cy="1894111"/>
            <a:chOff x="4023711" y="4162038"/>
            <a:chExt cx="6132627" cy="2525481"/>
          </a:xfrm>
        </p:grpSpPr>
        <p:sp>
          <p:nvSpPr>
            <p:cNvPr id="8" name="Rectangle 7">
              <a:extLst>
                <a:ext uri="{FF2B5EF4-FFF2-40B4-BE49-F238E27FC236}">
                  <a16:creationId xmlns:a16="http://schemas.microsoft.com/office/drawing/2014/main" id="{C4504155-930F-49E6-939D-67B60C0040AD}"/>
                </a:ext>
              </a:extLst>
            </p:cNvPr>
            <p:cNvSpPr/>
            <p:nvPr/>
          </p:nvSpPr>
          <p:spPr>
            <a:xfrm>
              <a:off x="6096000" y="4162038"/>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50, </a:t>
              </a:r>
              <a:r>
                <a:rPr lang="fr-FR" sz="825" dirty="0"/>
                <a:t>50]</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01C5421-1321-43D7-B2EE-2DBA7F96AB35}"/>
                    </a:ext>
                  </a:extLst>
                </p:cNvPr>
                <p:cNvSpPr/>
                <p:nvPr/>
              </p:nvSpPr>
              <p:spPr>
                <a:xfrm>
                  <a:off x="6095999" y="4497303"/>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600" dirty="0">
                      <a:solidFill>
                        <a:schemeClr val="tx1">
                          <a:lumMod val="50000"/>
                        </a:schemeClr>
                      </a:solidFill>
                    </a:rPr>
                    <a:t>Longueur des sépales </a:t>
                  </a:r>
                  <a14:m>
                    <m:oMath xmlns:m="http://schemas.openxmlformats.org/officeDocument/2006/math">
                      <m:r>
                        <a:rPr lang="fr-FR" sz="600" i="1">
                          <a:solidFill>
                            <a:schemeClr val="tx1">
                              <a:lumMod val="50000"/>
                            </a:schemeClr>
                          </a:solidFill>
                          <a:latin typeface="Cambria Math" panose="02040503050406030204" pitchFamily="18" charset="0"/>
                          <a:ea typeface="Cambria Math" panose="02040503050406030204" pitchFamily="18" charset="0"/>
                        </a:rPr>
                        <m:t>≤0.6</m:t>
                      </m:r>
                    </m:oMath>
                  </a14:m>
                  <a:endParaRPr lang="fr-FR" sz="600" i="1" dirty="0">
                    <a:solidFill>
                      <a:schemeClr val="tx1">
                        <a:lumMod val="50000"/>
                      </a:schemeClr>
                    </a:solidFill>
                  </a:endParaRPr>
                </a:p>
              </p:txBody>
            </p:sp>
          </mc:Choice>
          <mc:Fallback xmlns="">
            <p:sp>
              <p:nvSpPr>
                <p:cNvPr id="9" name="Rectangle 8">
                  <a:extLst>
                    <a:ext uri="{FF2B5EF4-FFF2-40B4-BE49-F238E27FC236}">
                      <a16:creationId xmlns:a16="http://schemas.microsoft.com/office/drawing/2014/main" id="{D01C5421-1321-43D7-B2EE-2DBA7F96AB35}"/>
                    </a:ext>
                  </a:extLst>
                </p:cNvPr>
                <p:cNvSpPr>
                  <a:spLocks noRot="1" noChangeAspect="1" noMove="1" noResize="1" noEditPoints="1" noAdjustHandles="1" noChangeArrowheads="1" noChangeShapeType="1" noTextEdit="1"/>
                </p:cNvSpPr>
                <p:nvPr/>
              </p:nvSpPr>
              <p:spPr>
                <a:xfrm>
                  <a:off x="6095999" y="4497303"/>
                  <a:ext cx="1454400" cy="216000"/>
                </a:xfrm>
                <a:prstGeom prst="rect">
                  <a:avLst/>
                </a:prstGeom>
                <a:blipFill>
                  <a:blip r:embed="rId4"/>
                  <a:stretch>
                    <a:fillRect b="-7895"/>
                  </a:stretch>
                </a:blipFill>
                <a:ln>
                  <a:solidFill>
                    <a:schemeClr val="tx1">
                      <a:lumMod val="75000"/>
                    </a:schemeClr>
                  </a:solidFill>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F6C8F34-2980-41F0-A009-40B6E892B023}"/>
                    </a:ext>
                  </a:extLst>
                </p:cNvPr>
                <p:cNvSpPr/>
                <p:nvPr/>
              </p:nvSpPr>
              <p:spPr>
                <a:xfrm>
                  <a:off x="7228424" y="5416844"/>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600" dirty="0">
                      <a:solidFill>
                        <a:schemeClr val="tx1">
                          <a:lumMod val="50000"/>
                        </a:schemeClr>
                      </a:solidFill>
                    </a:rPr>
                    <a:t>Longueur des pétales </a:t>
                  </a:r>
                  <a14:m>
                    <m:oMath xmlns:m="http://schemas.openxmlformats.org/officeDocument/2006/math">
                      <m:r>
                        <a:rPr lang="fr-FR" sz="600">
                          <a:solidFill>
                            <a:schemeClr val="tx1">
                              <a:lumMod val="50000"/>
                            </a:schemeClr>
                          </a:solidFill>
                          <a:latin typeface="Cambria Math" panose="02040503050406030204" pitchFamily="18" charset="0"/>
                        </a:rPr>
                        <m:t>&gt;0.5</m:t>
                      </m:r>
                    </m:oMath>
                  </a14:m>
                  <a:endParaRPr lang="fr-FR" sz="600" dirty="0">
                    <a:solidFill>
                      <a:schemeClr val="tx1">
                        <a:lumMod val="50000"/>
                      </a:schemeClr>
                    </a:solidFill>
                  </a:endParaRPr>
                </a:p>
              </p:txBody>
            </p:sp>
          </mc:Choice>
          <mc:Fallback xmlns="">
            <p:sp>
              <p:nvSpPr>
                <p:cNvPr id="11" name="Rectangle 10">
                  <a:extLst>
                    <a:ext uri="{FF2B5EF4-FFF2-40B4-BE49-F238E27FC236}">
                      <a16:creationId xmlns:a16="http://schemas.microsoft.com/office/drawing/2014/main" id="{7F6C8F34-2980-41F0-A009-40B6E892B023}"/>
                    </a:ext>
                  </a:extLst>
                </p:cNvPr>
                <p:cNvSpPr>
                  <a:spLocks noRot="1" noChangeAspect="1" noMove="1" noResize="1" noEditPoints="1" noAdjustHandles="1" noChangeArrowheads="1" noChangeShapeType="1" noTextEdit="1"/>
                </p:cNvSpPr>
                <p:nvPr/>
              </p:nvSpPr>
              <p:spPr>
                <a:xfrm>
                  <a:off x="7228424" y="5416844"/>
                  <a:ext cx="1454400" cy="216000"/>
                </a:xfrm>
                <a:prstGeom prst="rect">
                  <a:avLst/>
                </a:prstGeom>
                <a:blipFill>
                  <a:blip r:embed="rId5"/>
                  <a:stretch>
                    <a:fillRect b="-5263"/>
                  </a:stretch>
                </a:blipFill>
                <a:ln>
                  <a:solidFill>
                    <a:schemeClr val="tx1">
                      <a:lumMod val="75000"/>
                    </a:schemeClr>
                  </a:solidFill>
                  <a:headEnd type="none" w="med" len="med"/>
                  <a:tailEnd type="none" w="med" len="med"/>
                </a:ln>
              </p:spPr>
              <p:txBody>
                <a:bodyPr/>
                <a:lstStyle/>
                <a:p>
                  <a:r>
                    <a:rPr lang="fr-FR">
                      <a:noFill/>
                    </a:rPr>
                    <a:t> </a:t>
                  </a:r>
                </a:p>
              </p:txBody>
            </p:sp>
          </mc:Fallback>
        </mc:AlternateContent>
        <p:sp>
          <p:nvSpPr>
            <p:cNvPr id="12" name="Rectangle 11">
              <a:extLst>
                <a:ext uri="{FF2B5EF4-FFF2-40B4-BE49-F238E27FC236}">
                  <a16:creationId xmlns:a16="http://schemas.microsoft.com/office/drawing/2014/main" id="{FB889F44-80D0-4960-A738-298152FBE6B7}"/>
                </a:ext>
              </a:extLst>
            </p:cNvPr>
            <p:cNvSpPr/>
            <p:nvPr/>
          </p:nvSpPr>
          <p:spPr>
            <a:xfrm>
              <a:off x="5302195" y="5081579"/>
              <a:ext cx="1454399" cy="338554"/>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solidFill>
                    <a:srgbClr val="2D2183"/>
                  </a:solidFill>
                </a:rPr>
                <a:t>Pop. = [50, 0, 0]</a:t>
              </a:r>
            </a:p>
          </p:txBody>
        </p:sp>
        <p:sp>
          <p:nvSpPr>
            <p:cNvPr id="13" name="Rectangle 12">
              <a:extLst>
                <a:ext uri="{FF2B5EF4-FFF2-40B4-BE49-F238E27FC236}">
                  <a16:creationId xmlns:a16="http://schemas.microsoft.com/office/drawing/2014/main" id="{D51C882F-F89B-467D-BACA-53D83D455D5B}"/>
                </a:ext>
              </a:extLst>
            </p:cNvPr>
            <p:cNvSpPr/>
            <p:nvPr/>
          </p:nvSpPr>
          <p:spPr>
            <a:xfrm>
              <a:off x="7228424" y="6108749"/>
              <a:ext cx="1454399" cy="338554"/>
            </a:xfrm>
            <a:prstGeom prst="rect">
              <a:avLst/>
            </a:prstGeom>
            <a:noFill/>
            <a:ln w="38100" cap="flat" cmpd="sng" algn="ctr">
              <a:solidFill>
                <a:srgbClr val="9B904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1, </a:t>
              </a:r>
              <a:r>
                <a:rPr lang="fr-FR" sz="825" dirty="0"/>
                <a:t>45]</a:t>
              </a:r>
            </a:p>
          </p:txBody>
        </p:sp>
        <p:sp>
          <p:nvSpPr>
            <p:cNvPr id="15" name="Rectangle 14">
              <a:extLst>
                <a:ext uri="{FF2B5EF4-FFF2-40B4-BE49-F238E27FC236}">
                  <a16:creationId xmlns:a16="http://schemas.microsoft.com/office/drawing/2014/main" id="{DA7AAC70-1450-4B44-B8CD-D866195625BB}"/>
                </a:ext>
              </a:extLst>
            </p:cNvPr>
            <p:cNvSpPr/>
            <p:nvPr/>
          </p:nvSpPr>
          <p:spPr>
            <a:xfrm>
              <a:off x="5298580" y="6129863"/>
              <a:ext cx="1454399" cy="338554"/>
            </a:xfrm>
            <a:prstGeom prst="rect">
              <a:avLst/>
            </a:prstGeom>
            <a:noFill/>
            <a:ln w="38100" cap="flat" cmpd="sng" algn="ctr">
              <a:solidFill>
                <a:srgbClr val="85B89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49, </a:t>
              </a:r>
              <a:r>
                <a:rPr lang="fr-FR" sz="825" dirty="0"/>
                <a:t>5]</a:t>
              </a:r>
            </a:p>
          </p:txBody>
        </p:sp>
        <p:cxnSp>
          <p:nvCxnSpPr>
            <p:cNvPr id="16" name="Connecteur droit 15">
              <a:extLst>
                <a:ext uri="{FF2B5EF4-FFF2-40B4-BE49-F238E27FC236}">
                  <a16:creationId xmlns:a16="http://schemas.microsoft.com/office/drawing/2014/main" id="{2EB4E820-971B-4FD0-A750-DE18789E6D23}"/>
                </a:ext>
              </a:extLst>
            </p:cNvPr>
            <p:cNvCxnSpPr>
              <a:cxnSpLocks/>
              <a:stCxn id="12" idx="0"/>
              <a:endCxn id="9" idx="2"/>
            </p:cNvCxnSpPr>
            <p:nvPr/>
          </p:nvCxnSpPr>
          <p:spPr>
            <a:xfrm flipV="1">
              <a:off x="6029395" y="4713303"/>
              <a:ext cx="793804" cy="36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C5D9F46-2032-4063-8BCC-47C4A8B71158}"/>
                </a:ext>
              </a:extLst>
            </p:cNvPr>
            <p:cNvCxnSpPr>
              <a:cxnSpLocks/>
              <a:stCxn id="15" idx="0"/>
              <a:endCxn id="11" idx="2"/>
            </p:cNvCxnSpPr>
            <p:nvPr/>
          </p:nvCxnSpPr>
          <p:spPr>
            <a:xfrm flipV="1">
              <a:off x="6025780" y="5632844"/>
              <a:ext cx="1929844" cy="49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08407C13-2067-4AFD-9411-7FDC20A2BEF5}"/>
                </a:ext>
              </a:extLst>
            </p:cNvPr>
            <p:cNvCxnSpPr>
              <a:cxnSpLocks/>
              <a:stCxn id="13" idx="0"/>
              <a:endCxn id="11" idx="2"/>
            </p:cNvCxnSpPr>
            <p:nvPr/>
          </p:nvCxnSpPr>
          <p:spPr>
            <a:xfrm flipV="1">
              <a:off x="7955624" y="5632844"/>
              <a:ext cx="0" cy="475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D28F92E5-5CD5-4496-8AF5-385EB149A060}"/>
                </a:ext>
              </a:extLst>
            </p:cNvPr>
            <p:cNvCxnSpPr>
              <a:cxnSpLocks/>
              <a:stCxn id="10" idx="0"/>
              <a:endCxn id="9" idx="2"/>
            </p:cNvCxnSpPr>
            <p:nvPr/>
          </p:nvCxnSpPr>
          <p:spPr>
            <a:xfrm flipH="1" flipV="1">
              <a:off x="6823199" y="4713303"/>
              <a:ext cx="1132426" cy="368276"/>
            </a:xfrm>
            <a:prstGeom prst="line">
              <a:avLst/>
            </a:prstGeom>
          </p:spPr>
          <p:style>
            <a:lnRef idx="1">
              <a:schemeClr val="accent1"/>
            </a:lnRef>
            <a:fillRef idx="0">
              <a:schemeClr val="accent1"/>
            </a:fillRef>
            <a:effectRef idx="0">
              <a:schemeClr val="accent1"/>
            </a:effectRef>
            <a:fontRef idx="minor">
              <a:schemeClr val="tx1"/>
            </a:fontRef>
          </p:style>
        </p:cxnSp>
        <p:sp>
          <p:nvSpPr>
            <p:cNvPr id="20" name="Légende : flèche courbée 19">
              <a:extLst>
                <a:ext uri="{FF2B5EF4-FFF2-40B4-BE49-F238E27FC236}">
                  <a16:creationId xmlns:a16="http://schemas.microsoft.com/office/drawing/2014/main" id="{02924561-7E76-4D80-84C1-1D601BC25B6C}"/>
                </a:ext>
              </a:extLst>
            </p:cNvPr>
            <p:cNvSpPr/>
            <p:nvPr/>
          </p:nvSpPr>
          <p:spPr>
            <a:xfrm>
              <a:off x="9233029" y="6468417"/>
              <a:ext cx="923309" cy="219102"/>
            </a:xfrm>
            <a:prstGeom prst="borderCallout2">
              <a:avLst>
                <a:gd name="adj1" fmla="val 18750"/>
                <a:gd name="adj2" fmla="val -8333"/>
                <a:gd name="adj3" fmla="val 18750"/>
                <a:gd name="adj4" fmla="val -16667"/>
                <a:gd name="adj5" fmla="val -50806"/>
                <a:gd name="adj6" fmla="val -544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virginica</a:t>
              </a:r>
              <a:endParaRPr lang="fr-FR" sz="1050" dirty="0"/>
            </a:p>
          </p:txBody>
        </p:sp>
        <p:sp>
          <p:nvSpPr>
            <p:cNvPr id="22" name="Légende : flèche courbée 21">
              <a:extLst>
                <a:ext uri="{FF2B5EF4-FFF2-40B4-BE49-F238E27FC236}">
                  <a16:creationId xmlns:a16="http://schemas.microsoft.com/office/drawing/2014/main" id="{D234E9CD-98DF-4D8B-823D-05C225B4274C}"/>
                </a:ext>
              </a:extLst>
            </p:cNvPr>
            <p:cNvSpPr/>
            <p:nvPr/>
          </p:nvSpPr>
          <p:spPr>
            <a:xfrm>
              <a:off x="4709768" y="5552701"/>
              <a:ext cx="824117"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setosa</a:t>
              </a:r>
              <a:endParaRPr lang="fr-FR" sz="1050" dirty="0"/>
            </a:p>
          </p:txBody>
        </p:sp>
        <p:sp>
          <p:nvSpPr>
            <p:cNvPr id="23" name="Légende : flèche courbée 22">
              <a:extLst>
                <a:ext uri="{FF2B5EF4-FFF2-40B4-BE49-F238E27FC236}">
                  <a16:creationId xmlns:a16="http://schemas.microsoft.com/office/drawing/2014/main" id="{0C487599-0678-4C35-9A47-88050C92A37D}"/>
                </a:ext>
              </a:extLst>
            </p:cNvPr>
            <p:cNvSpPr/>
            <p:nvPr/>
          </p:nvSpPr>
          <p:spPr>
            <a:xfrm>
              <a:off x="9061216" y="5552701"/>
              <a:ext cx="923309" cy="475904"/>
            </a:xfrm>
            <a:prstGeom prst="borderCallout2">
              <a:avLst>
                <a:gd name="adj1" fmla="val 18750"/>
                <a:gd name="adj2" fmla="val -8333"/>
                <a:gd name="adj3" fmla="val 18750"/>
                <a:gd name="adj4" fmla="val -16667"/>
                <a:gd name="adj5" fmla="val -37152"/>
                <a:gd name="adj6" fmla="val -377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a:t>Virginica,</a:t>
              </a:r>
              <a:endParaRPr lang="fr-FR" sz="1050" dirty="0"/>
            </a:p>
            <a:p>
              <a:pPr algn="ctr"/>
              <a:r>
                <a:rPr lang="fr-FR" sz="1050" dirty="0" err="1"/>
                <a:t>versicolor</a:t>
              </a:r>
              <a:endParaRPr lang="fr-FR" sz="1050" dirty="0"/>
            </a:p>
          </p:txBody>
        </p:sp>
        <p:sp>
          <p:nvSpPr>
            <p:cNvPr id="24" name="Légende : flèche courbée 23">
              <a:extLst>
                <a:ext uri="{FF2B5EF4-FFF2-40B4-BE49-F238E27FC236}">
                  <a16:creationId xmlns:a16="http://schemas.microsoft.com/office/drawing/2014/main" id="{B0C61903-BC2B-4E6E-B889-1701BE50430C}"/>
                </a:ext>
              </a:extLst>
            </p:cNvPr>
            <p:cNvSpPr/>
            <p:nvPr/>
          </p:nvSpPr>
          <p:spPr>
            <a:xfrm>
              <a:off x="4023711" y="6376140"/>
              <a:ext cx="923308"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versicolor</a:t>
              </a:r>
              <a:endParaRPr lang="fr-FR" sz="1050" dirty="0"/>
            </a:p>
          </p:txBody>
        </p:sp>
        <p:sp>
          <p:nvSpPr>
            <p:cNvPr id="10" name="Rectangle 9">
              <a:extLst>
                <a:ext uri="{FF2B5EF4-FFF2-40B4-BE49-F238E27FC236}">
                  <a16:creationId xmlns:a16="http://schemas.microsoft.com/office/drawing/2014/main" id="{C59078DD-852C-4E37-B732-111538C00C82}"/>
                </a:ext>
              </a:extLst>
            </p:cNvPr>
            <p:cNvSpPr/>
            <p:nvPr/>
          </p:nvSpPr>
          <p:spPr>
            <a:xfrm>
              <a:off x="7228425" y="5081579"/>
              <a:ext cx="1454399" cy="33855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50, </a:t>
              </a:r>
              <a:r>
                <a:rPr lang="fr-FR" sz="825" dirty="0"/>
                <a:t>50]</a:t>
              </a:r>
            </a:p>
          </p:txBody>
        </p:sp>
      </p:gr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C7922BDA-2C5E-4359-86A8-FB5B8FBB11F0}"/>
                  </a:ext>
                </a:extLst>
              </p:cNvPr>
              <p:cNvSpPr txBox="1"/>
              <p:nvPr/>
            </p:nvSpPr>
            <p:spPr>
              <a:xfrm>
                <a:off x="2064398" y="3806890"/>
                <a:ext cx="4100804" cy="444289"/>
              </a:xfrm>
              <a:prstGeom prst="rect">
                <a:avLst/>
              </a:prstGeom>
              <a:noFill/>
            </p:spPr>
            <p:txBody>
              <a:bodyPr wrap="square" rtlCol="0">
                <a:spAutoFit/>
              </a:bodyPr>
              <a:lstStyle/>
              <a:p>
                <a14:m>
                  <m:oMath xmlns:m="http://schemas.openxmlformats.org/officeDocument/2006/math">
                    <m:r>
                      <a:rPr lang="fr-FR" sz="1350" i="1" smtClean="0">
                        <a:solidFill>
                          <a:srgbClr val="2D2183"/>
                        </a:solidFill>
                        <a:latin typeface="Cambria Math" panose="02040503050406030204" pitchFamily="18" charset="0"/>
                      </a:rPr>
                      <m:t>𝑔𝑖𝑛𝑖</m:t>
                    </m:r>
                    <m:r>
                      <a:rPr lang="fr-FR" sz="1350" i="1" smtClean="0">
                        <a:solidFill>
                          <a:srgbClr val="2D2183"/>
                        </a:solidFill>
                        <a:latin typeface="Cambria Math" panose="02040503050406030204" pitchFamily="18" charset="0"/>
                      </a:rPr>
                      <m:t>=1 − </m:t>
                    </m:r>
                    <m:sSup>
                      <m:sSupPr>
                        <m:ctrlPr>
                          <a:rPr lang="fr-FR" sz="1350" i="1">
                            <a:solidFill>
                              <a:srgbClr val="2D2183"/>
                            </a:solidFill>
                            <a:latin typeface="Cambria Math" panose="02040503050406030204" pitchFamily="18" charset="0"/>
                          </a:rPr>
                        </m:ctrlPr>
                      </m:sSupPr>
                      <m:e>
                        <m:d>
                          <m:dPr>
                            <m:ctrlPr>
                              <a:rPr lang="fr-FR" sz="1350" i="1">
                                <a:solidFill>
                                  <a:srgbClr val="2D2183"/>
                                </a:solidFill>
                                <a:latin typeface="Cambria Math" panose="02040503050406030204" pitchFamily="18" charset="0"/>
                              </a:rPr>
                            </m:ctrlPr>
                          </m:dPr>
                          <m:e>
                            <m:f>
                              <m:fPr>
                                <m:ctrlPr>
                                  <a:rPr lang="fr-FR" sz="1350" i="1">
                                    <a:solidFill>
                                      <a:srgbClr val="2D2183"/>
                                    </a:solidFill>
                                    <a:latin typeface="Cambria Math" panose="02040503050406030204" pitchFamily="18" charset="0"/>
                                  </a:rPr>
                                </m:ctrlPr>
                              </m:fPr>
                              <m:num>
                                <m:r>
                                  <a:rPr lang="fr-FR" sz="1350" i="1">
                                    <a:solidFill>
                                      <a:srgbClr val="2D2183"/>
                                    </a:solidFill>
                                    <a:latin typeface="Cambria Math" panose="02040503050406030204" pitchFamily="18" charset="0"/>
                                  </a:rPr>
                                  <m:t>50</m:t>
                                </m:r>
                              </m:num>
                              <m:den>
                                <m:r>
                                  <a:rPr lang="fr-FR" sz="1350" i="1">
                                    <a:solidFill>
                                      <a:srgbClr val="2D2183"/>
                                    </a:solidFill>
                                    <a:latin typeface="Cambria Math" panose="02040503050406030204" pitchFamily="18" charset="0"/>
                                  </a:rPr>
                                  <m:t>50</m:t>
                                </m:r>
                              </m:den>
                            </m:f>
                          </m:e>
                        </m:d>
                      </m:e>
                      <m:sup>
                        <m:r>
                          <a:rPr lang="fr-FR" sz="1350" i="1">
                            <a:solidFill>
                              <a:srgbClr val="2D2183"/>
                            </a:solidFill>
                            <a:latin typeface="Cambria Math" panose="02040503050406030204" pitchFamily="18" charset="0"/>
                          </a:rPr>
                          <m:t>2</m:t>
                        </m:r>
                      </m:sup>
                    </m:sSup>
                    <m:r>
                      <a:rPr lang="fr-FR" sz="1350" i="1">
                        <a:solidFill>
                          <a:srgbClr val="2D2183"/>
                        </a:solidFill>
                        <a:latin typeface="Cambria Math" panose="02040503050406030204" pitchFamily="18" charset="0"/>
                      </a:rPr>
                      <m:t>− </m:t>
                    </m:r>
                    <m:sSup>
                      <m:sSupPr>
                        <m:ctrlPr>
                          <a:rPr lang="fr-FR" sz="1350" i="1">
                            <a:solidFill>
                              <a:srgbClr val="2D2183"/>
                            </a:solidFill>
                            <a:latin typeface="Cambria Math" panose="02040503050406030204" pitchFamily="18" charset="0"/>
                          </a:rPr>
                        </m:ctrlPr>
                      </m:sSupPr>
                      <m:e>
                        <m:d>
                          <m:dPr>
                            <m:ctrlPr>
                              <a:rPr lang="fr-FR" sz="1350" i="1">
                                <a:solidFill>
                                  <a:srgbClr val="2D2183"/>
                                </a:solidFill>
                                <a:latin typeface="Cambria Math" panose="02040503050406030204" pitchFamily="18" charset="0"/>
                              </a:rPr>
                            </m:ctrlPr>
                          </m:dPr>
                          <m:e>
                            <m:f>
                              <m:fPr>
                                <m:ctrlPr>
                                  <a:rPr lang="fr-FR" sz="1350" i="1">
                                    <a:solidFill>
                                      <a:srgbClr val="2D2183"/>
                                    </a:solidFill>
                                    <a:latin typeface="Cambria Math" panose="02040503050406030204" pitchFamily="18" charset="0"/>
                                  </a:rPr>
                                </m:ctrlPr>
                              </m:fPr>
                              <m:num>
                                <m:r>
                                  <a:rPr lang="fr-FR" sz="1350" i="1">
                                    <a:solidFill>
                                      <a:srgbClr val="2D2183"/>
                                    </a:solidFill>
                                    <a:latin typeface="Cambria Math" panose="02040503050406030204" pitchFamily="18" charset="0"/>
                                  </a:rPr>
                                  <m:t>0</m:t>
                                </m:r>
                              </m:num>
                              <m:den>
                                <m:r>
                                  <a:rPr lang="fr-FR" sz="1350" i="1">
                                    <a:solidFill>
                                      <a:srgbClr val="2D2183"/>
                                    </a:solidFill>
                                    <a:latin typeface="Cambria Math" panose="02040503050406030204" pitchFamily="18" charset="0"/>
                                  </a:rPr>
                                  <m:t>50</m:t>
                                </m:r>
                              </m:den>
                            </m:f>
                          </m:e>
                        </m:d>
                      </m:e>
                      <m:sup>
                        <m:r>
                          <a:rPr lang="fr-FR" sz="1350" i="1">
                            <a:solidFill>
                              <a:srgbClr val="2D2183"/>
                            </a:solidFill>
                            <a:latin typeface="Cambria Math" panose="02040503050406030204" pitchFamily="18" charset="0"/>
                          </a:rPr>
                          <m:t>2</m:t>
                        </m:r>
                      </m:sup>
                    </m:sSup>
                  </m:oMath>
                </a14:m>
                <a:r>
                  <a:rPr lang="fr-FR" sz="1350" dirty="0">
                    <a:solidFill>
                      <a:srgbClr val="2D2183"/>
                    </a:solidFill>
                  </a:rPr>
                  <a:t> </a:t>
                </a:r>
                <a14:m>
                  <m:oMath xmlns:m="http://schemas.openxmlformats.org/officeDocument/2006/math">
                    <m:r>
                      <a:rPr lang="fr-FR" sz="1350" i="1">
                        <a:solidFill>
                          <a:srgbClr val="2D2183"/>
                        </a:solidFill>
                        <a:latin typeface="Cambria Math" panose="02040503050406030204" pitchFamily="18" charset="0"/>
                      </a:rPr>
                      <m:t>− </m:t>
                    </m:r>
                    <m:sSup>
                      <m:sSupPr>
                        <m:ctrlPr>
                          <a:rPr lang="fr-FR" sz="1350" i="1">
                            <a:solidFill>
                              <a:srgbClr val="2D2183"/>
                            </a:solidFill>
                            <a:latin typeface="Cambria Math" panose="02040503050406030204" pitchFamily="18" charset="0"/>
                          </a:rPr>
                        </m:ctrlPr>
                      </m:sSupPr>
                      <m:e>
                        <m:d>
                          <m:dPr>
                            <m:ctrlPr>
                              <a:rPr lang="fr-FR" sz="1350" i="1">
                                <a:solidFill>
                                  <a:srgbClr val="2D2183"/>
                                </a:solidFill>
                                <a:latin typeface="Cambria Math" panose="02040503050406030204" pitchFamily="18" charset="0"/>
                              </a:rPr>
                            </m:ctrlPr>
                          </m:dPr>
                          <m:e>
                            <m:f>
                              <m:fPr>
                                <m:ctrlPr>
                                  <a:rPr lang="fr-FR" sz="1350" i="1">
                                    <a:solidFill>
                                      <a:srgbClr val="2D2183"/>
                                    </a:solidFill>
                                    <a:latin typeface="Cambria Math" panose="02040503050406030204" pitchFamily="18" charset="0"/>
                                  </a:rPr>
                                </m:ctrlPr>
                              </m:fPr>
                              <m:num>
                                <m:r>
                                  <a:rPr lang="fr-FR" sz="1350" i="1">
                                    <a:solidFill>
                                      <a:srgbClr val="2D2183"/>
                                    </a:solidFill>
                                    <a:latin typeface="Cambria Math" panose="02040503050406030204" pitchFamily="18" charset="0"/>
                                  </a:rPr>
                                  <m:t>0</m:t>
                                </m:r>
                              </m:num>
                              <m:den>
                                <m:r>
                                  <a:rPr lang="fr-FR" sz="1350" i="1">
                                    <a:solidFill>
                                      <a:srgbClr val="2D2183"/>
                                    </a:solidFill>
                                    <a:latin typeface="Cambria Math" panose="02040503050406030204" pitchFamily="18" charset="0"/>
                                  </a:rPr>
                                  <m:t>50</m:t>
                                </m:r>
                              </m:den>
                            </m:f>
                          </m:e>
                        </m:d>
                      </m:e>
                      <m:sup>
                        <m:r>
                          <a:rPr lang="fr-FR" sz="1350" i="1">
                            <a:solidFill>
                              <a:srgbClr val="2D2183"/>
                            </a:solidFill>
                            <a:latin typeface="Cambria Math" panose="02040503050406030204" pitchFamily="18" charset="0"/>
                          </a:rPr>
                          <m:t>2</m:t>
                        </m:r>
                      </m:sup>
                    </m:sSup>
                  </m:oMath>
                </a14:m>
                <a:r>
                  <a:rPr lang="fr-FR" sz="1350" dirty="0">
                    <a:solidFill>
                      <a:srgbClr val="2D2183"/>
                    </a:solidFill>
                  </a:rPr>
                  <a:t>= 0</a:t>
                </a:r>
              </a:p>
            </p:txBody>
          </p:sp>
        </mc:Choice>
        <mc:Fallback xmlns="">
          <p:sp>
            <p:nvSpPr>
              <p:cNvPr id="5" name="ZoneTexte 4">
                <a:extLst>
                  <a:ext uri="{FF2B5EF4-FFF2-40B4-BE49-F238E27FC236}">
                    <a16:creationId xmlns:a16="http://schemas.microsoft.com/office/drawing/2014/main" id="{C7922BDA-2C5E-4359-86A8-FB5B8FBB11F0}"/>
                  </a:ext>
                </a:extLst>
              </p:cNvPr>
              <p:cNvSpPr txBox="1">
                <a:spLocks noRot="1" noChangeAspect="1" noMove="1" noResize="1" noEditPoints="1" noAdjustHandles="1" noChangeArrowheads="1" noChangeShapeType="1" noTextEdit="1"/>
              </p:cNvSpPr>
              <p:nvPr/>
            </p:nvSpPr>
            <p:spPr>
              <a:xfrm>
                <a:off x="2064398" y="3806890"/>
                <a:ext cx="4100804" cy="444289"/>
              </a:xfrm>
              <a:prstGeom prst="rect">
                <a:avLst/>
              </a:prstGeom>
              <a:blipFill>
                <a:blip r:embed="rId6"/>
                <a:stretch>
                  <a:fillRect b="-1370"/>
                </a:stretch>
              </a:blipFill>
            </p:spPr>
            <p:txBody>
              <a:bodyPr/>
              <a:lstStyle/>
              <a:p>
                <a:r>
                  <a:rPr lang="fr-FR">
                    <a:noFill/>
                  </a:rPr>
                  <a:t> </a:t>
                </a:r>
              </a:p>
            </p:txBody>
          </p:sp>
        </mc:Fallback>
      </mc:AlternateContent>
      <p:sp>
        <p:nvSpPr>
          <p:cNvPr id="26" name="Forme libre : forme 25">
            <a:extLst>
              <a:ext uri="{FF2B5EF4-FFF2-40B4-BE49-F238E27FC236}">
                <a16:creationId xmlns:a16="http://schemas.microsoft.com/office/drawing/2014/main" id="{885DDFE8-87C3-4D1E-96C0-4651D0177F9A}"/>
              </a:ext>
            </a:extLst>
          </p:cNvPr>
          <p:cNvSpPr/>
          <p:nvPr/>
        </p:nvSpPr>
        <p:spPr>
          <a:xfrm>
            <a:off x="930301" y="1686303"/>
            <a:ext cx="5402912" cy="1699918"/>
          </a:xfrm>
          <a:custGeom>
            <a:avLst/>
            <a:gdLst>
              <a:gd name="connsiteX0" fmla="*/ 3266260 w 7203882"/>
              <a:gd name="connsiteY0" fmla="*/ 0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261014 w 7203882"/>
              <a:gd name="connsiteY11" fmla="*/ 1105694 h 2266557"/>
              <a:gd name="connsiteX12" fmla="*/ 3261014 w 7203882"/>
              <a:gd name="connsiteY12" fmla="*/ 5246 h 2266557"/>
              <a:gd name="connsiteX13" fmla="*/ 3266260 w 7203882"/>
              <a:gd name="connsiteY13" fmla="*/ 0 h 226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03882" h="2266557">
                <a:moveTo>
                  <a:pt x="3266260" y="0"/>
                </a:moveTo>
                <a:lnTo>
                  <a:pt x="7198635" y="0"/>
                </a:lnTo>
                <a:cubicBezTo>
                  <a:pt x="7201532" y="0"/>
                  <a:pt x="7203881" y="2349"/>
                  <a:pt x="7203881" y="5246"/>
                </a:cubicBezTo>
                <a:lnTo>
                  <a:pt x="7203881" y="1299170"/>
                </a:lnTo>
                <a:lnTo>
                  <a:pt x="7203882" y="1299175"/>
                </a:lnTo>
                <a:lnTo>
                  <a:pt x="7203882" y="2073076"/>
                </a:lnTo>
                <a:cubicBezTo>
                  <a:pt x="7203882" y="2179933"/>
                  <a:pt x="7117258" y="2266557"/>
                  <a:pt x="7010401" y="2266557"/>
                </a:cubicBezTo>
                <a:lnTo>
                  <a:pt x="193481" y="2266557"/>
                </a:lnTo>
                <a:cubicBezTo>
                  <a:pt x="86624" y="2266557"/>
                  <a:pt x="0" y="2179933"/>
                  <a:pt x="0" y="2073076"/>
                </a:cubicBezTo>
                <a:lnTo>
                  <a:pt x="0" y="1299175"/>
                </a:lnTo>
                <a:cubicBezTo>
                  <a:pt x="0" y="1192318"/>
                  <a:pt x="86624" y="1105694"/>
                  <a:pt x="193481" y="1105694"/>
                </a:cubicBezTo>
                <a:lnTo>
                  <a:pt x="3261014" y="1105694"/>
                </a:lnTo>
                <a:lnTo>
                  <a:pt x="3261014" y="5246"/>
                </a:lnTo>
                <a:cubicBezTo>
                  <a:pt x="3261014" y="2349"/>
                  <a:pt x="3263363" y="0"/>
                  <a:pt x="3266260" y="0"/>
                </a:cubicBezTo>
                <a:close/>
              </a:path>
            </a:pathLst>
          </a:custGeom>
          <a:solidFill>
            <a:srgbClr val="F9F9F9">
              <a:alpha val="85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17957829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pureté </a:t>
            </a:r>
            <a:r>
              <a:rPr lang="fr-FR" sz="2100" b="0"/>
              <a:t>de l’arbre, </a:t>
            </a:r>
            <a:r>
              <a:rPr lang="fr-FR" sz="2100" b="0" dirty="0"/>
              <a:t>GINI</a:t>
            </a:r>
          </a:p>
        </p:txBody>
      </p:sp>
      <p:grpSp>
        <p:nvGrpSpPr>
          <p:cNvPr id="7" name="Groupe 6">
            <a:extLst>
              <a:ext uri="{FF2B5EF4-FFF2-40B4-BE49-F238E27FC236}">
                <a16:creationId xmlns:a16="http://schemas.microsoft.com/office/drawing/2014/main" id="{9F8FB54E-9511-4D0B-BEAE-F1507DCD1D2D}"/>
              </a:ext>
            </a:extLst>
          </p:cNvPr>
          <p:cNvGrpSpPr/>
          <p:nvPr/>
        </p:nvGrpSpPr>
        <p:grpSpPr>
          <a:xfrm>
            <a:off x="1276448" y="1272855"/>
            <a:ext cx="4599470" cy="1894111"/>
            <a:chOff x="4023711" y="4162038"/>
            <a:chExt cx="6132627" cy="2525481"/>
          </a:xfrm>
        </p:grpSpPr>
        <p:sp>
          <p:nvSpPr>
            <p:cNvPr id="8" name="Rectangle 7">
              <a:extLst>
                <a:ext uri="{FF2B5EF4-FFF2-40B4-BE49-F238E27FC236}">
                  <a16:creationId xmlns:a16="http://schemas.microsoft.com/office/drawing/2014/main" id="{C4504155-930F-49E6-939D-67B60C0040AD}"/>
                </a:ext>
              </a:extLst>
            </p:cNvPr>
            <p:cNvSpPr/>
            <p:nvPr/>
          </p:nvSpPr>
          <p:spPr>
            <a:xfrm>
              <a:off x="6096000" y="4162038"/>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50, </a:t>
              </a:r>
              <a:r>
                <a:rPr lang="fr-FR" sz="825" dirty="0"/>
                <a:t>50]</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01C5421-1321-43D7-B2EE-2DBA7F96AB35}"/>
                    </a:ext>
                  </a:extLst>
                </p:cNvPr>
                <p:cNvSpPr/>
                <p:nvPr/>
              </p:nvSpPr>
              <p:spPr>
                <a:xfrm>
                  <a:off x="6095999" y="4497303"/>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600" dirty="0">
                      <a:solidFill>
                        <a:schemeClr val="tx1">
                          <a:lumMod val="50000"/>
                        </a:schemeClr>
                      </a:solidFill>
                    </a:rPr>
                    <a:t>Longueur des sépales </a:t>
                  </a:r>
                  <a14:m>
                    <m:oMath xmlns:m="http://schemas.openxmlformats.org/officeDocument/2006/math">
                      <m:r>
                        <a:rPr lang="fr-FR" sz="600" i="1">
                          <a:solidFill>
                            <a:schemeClr val="tx1">
                              <a:lumMod val="50000"/>
                            </a:schemeClr>
                          </a:solidFill>
                          <a:latin typeface="Cambria Math" panose="02040503050406030204" pitchFamily="18" charset="0"/>
                          <a:ea typeface="Cambria Math" panose="02040503050406030204" pitchFamily="18" charset="0"/>
                        </a:rPr>
                        <m:t>≤0.6</m:t>
                      </m:r>
                    </m:oMath>
                  </a14:m>
                  <a:endParaRPr lang="fr-FR" sz="600" i="1" dirty="0">
                    <a:solidFill>
                      <a:schemeClr val="tx1">
                        <a:lumMod val="50000"/>
                      </a:schemeClr>
                    </a:solidFill>
                  </a:endParaRPr>
                </a:p>
              </p:txBody>
            </p:sp>
          </mc:Choice>
          <mc:Fallback xmlns="">
            <p:sp>
              <p:nvSpPr>
                <p:cNvPr id="9" name="Rectangle 8">
                  <a:extLst>
                    <a:ext uri="{FF2B5EF4-FFF2-40B4-BE49-F238E27FC236}">
                      <a16:creationId xmlns:a16="http://schemas.microsoft.com/office/drawing/2014/main" id="{D01C5421-1321-43D7-B2EE-2DBA7F96AB35}"/>
                    </a:ext>
                  </a:extLst>
                </p:cNvPr>
                <p:cNvSpPr>
                  <a:spLocks noRot="1" noChangeAspect="1" noMove="1" noResize="1" noEditPoints="1" noAdjustHandles="1" noChangeArrowheads="1" noChangeShapeType="1" noTextEdit="1"/>
                </p:cNvSpPr>
                <p:nvPr/>
              </p:nvSpPr>
              <p:spPr>
                <a:xfrm>
                  <a:off x="6095999" y="4497303"/>
                  <a:ext cx="1454400" cy="216000"/>
                </a:xfrm>
                <a:prstGeom prst="rect">
                  <a:avLst/>
                </a:prstGeom>
                <a:blipFill>
                  <a:blip r:embed="rId4"/>
                  <a:stretch>
                    <a:fillRect b="-7895"/>
                  </a:stretch>
                </a:blipFill>
                <a:ln>
                  <a:solidFill>
                    <a:schemeClr val="tx1">
                      <a:lumMod val="75000"/>
                    </a:schemeClr>
                  </a:solidFill>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F6C8F34-2980-41F0-A009-40B6E892B023}"/>
                    </a:ext>
                  </a:extLst>
                </p:cNvPr>
                <p:cNvSpPr/>
                <p:nvPr/>
              </p:nvSpPr>
              <p:spPr>
                <a:xfrm>
                  <a:off x="7228424" y="5416844"/>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600" dirty="0">
                      <a:solidFill>
                        <a:schemeClr val="tx1">
                          <a:lumMod val="50000"/>
                        </a:schemeClr>
                      </a:solidFill>
                    </a:rPr>
                    <a:t>Longueur des pétales </a:t>
                  </a:r>
                  <a14:m>
                    <m:oMath xmlns:m="http://schemas.openxmlformats.org/officeDocument/2006/math">
                      <m:r>
                        <a:rPr lang="fr-FR" sz="600">
                          <a:solidFill>
                            <a:schemeClr val="tx1">
                              <a:lumMod val="50000"/>
                            </a:schemeClr>
                          </a:solidFill>
                          <a:latin typeface="Cambria Math" panose="02040503050406030204" pitchFamily="18" charset="0"/>
                        </a:rPr>
                        <m:t>&gt;0.5</m:t>
                      </m:r>
                    </m:oMath>
                  </a14:m>
                  <a:endParaRPr lang="fr-FR" sz="600" dirty="0">
                    <a:solidFill>
                      <a:schemeClr val="tx1">
                        <a:lumMod val="50000"/>
                      </a:schemeClr>
                    </a:solidFill>
                  </a:endParaRPr>
                </a:p>
              </p:txBody>
            </p:sp>
          </mc:Choice>
          <mc:Fallback xmlns="">
            <p:sp>
              <p:nvSpPr>
                <p:cNvPr id="11" name="Rectangle 10">
                  <a:extLst>
                    <a:ext uri="{FF2B5EF4-FFF2-40B4-BE49-F238E27FC236}">
                      <a16:creationId xmlns:a16="http://schemas.microsoft.com/office/drawing/2014/main" id="{7F6C8F34-2980-41F0-A009-40B6E892B023}"/>
                    </a:ext>
                  </a:extLst>
                </p:cNvPr>
                <p:cNvSpPr>
                  <a:spLocks noRot="1" noChangeAspect="1" noMove="1" noResize="1" noEditPoints="1" noAdjustHandles="1" noChangeArrowheads="1" noChangeShapeType="1" noTextEdit="1"/>
                </p:cNvSpPr>
                <p:nvPr/>
              </p:nvSpPr>
              <p:spPr>
                <a:xfrm>
                  <a:off x="7228424" y="5416844"/>
                  <a:ext cx="1454400" cy="216000"/>
                </a:xfrm>
                <a:prstGeom prst="rect">
                  <a:avLst/>
                </a:prstGeom>
                <a:blipFill>
                  <a:blip r:embed="rId5"/>
                  <a:stretch>
                    <a:fillRect b="-5263"/>
                  </a:stretch>
                </a:blipFill>
                <a:ln>
                  <a:solidFill>
                    <a:schemeClr val="tx1">
                      <a:lumMod val="75000"/>
                    </a:schemeClr>
                  </a:solidFill>
                  <a:headEnd type="none" w="med" len="med"/>
                  <a:tailEnd type="none" w="med" len="med"/>
                </a:ln>
              </p:spPr>
              <p:txBody>
                <a:bodyPr/>
                <a:lstStyle/>
                <a:p>
                  <a:r>
                    <a:rPr lang="fr-FR">
                      <a:noFill/>
                    </a:rPr>
                    <a:t> </a:t>
                  </a:r>
                </a:p>
              </p:txBody>
            </p:sp>
          </mc:Fallback>
        </mc:AlternateContent>
        <p:sp>
          <p:nvSpPr>
            <p:cNvPr id="12" name="Rectangle 11">
              <a:extLst>
                <a:ext uri="{FF2B5EF4-FFF2-40B4-BE49-F238E27FC236}">
                  <a16:creationId xmlns:a16="http://schemas.microsoft.com/office/drawing/2014/main" id="{FB889F44-80D0-4960-A738-298152FBE6B7}"/>
                </a:ext>
              </a:extLst>
            </p:cNvPr>
            <p:cNvSpPr/>
            <p:nvPr/>
          </p:nvSpPr>
          <p:spPr>
            <a:xfrm>
              <a:off x="5302195" y="5081579"/>
              <a:ext cx="1454399" cy="338554"/>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0, </a:t>
              </a:r>
              <a:r>
                <a:rPr lang="fr-FR" sz="825" dirty="0"/>
                <a:t>0]</a:t>
              </a:r>
            </a:p>
          </p:txBody>
        </p:sp>
        <p:sp>
          <p:nvSpPr>
            <p:cNvPr id="13" name="Rectangle 12">
              <a:extLst>
                <a:ext uri="{FF2B5EF4-FFF2-40B4-BE49-F238E27FC236}">
                  <a16:creationId xmlns:a16="http://schemas.microsoft.com/office/drawing/2014/main" id="{D51C882F-F89B-467D-BACA-53D83D455D5B}"/>
                </a:ext>
              </a:extLst>
            </p:cNvPr>
            <p:cNvSpPr/>
            <p:nvPr/>
          </p:nvSpPr>
          <p:spPr>
            <a:xfrm>
              <a:off x="7228424" y="6108749"/>
              <a:ext cx="1454399" cy="338554"/>
            </a:xfrm>
            <a:prstGeom prst="rect">
              <a:avLst/>
            </a:prstGeom>
            <a:noFill/>
            <a:ln w="38100" cap="flat" cmpd="sng" algn="ctr">
              <a:solidFill>
                <a:srgbClr val="9B904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1, </a:t>
              </a:r>
              <a:r>
                <a:rPr lang="fr-FR" sz="825" dirty="0"/>
                <a:t>45]</a:t>
              </a:r>
            </a:p>
          </p:txBody>
        </p:sp>
        <p:sp>
          <p:nvSpPr>
            <p:cNvPr id="15" name="Rectangle 14">
              <a:extLst>
                <a:ext uri="{FF2B5EF4-FFF2-40B4-BE49-F238E27FC236}">
                  <a16:creationId xmlns:a16="http://schemas.microsoft.com/office/drawing/2014/main" id="{DA7AAC70-1450-4B44-B8CD-D866195625BB}"/>
                </a:ext>
              </a:extLst>
            </p:cNvPr>
            <p:cNvSpPr/>
            <p:nvPr/>
          </p:nvSpPr>
          <p:spPr>
            <a:xfrm>
              <a:off x="5298580" y="6129863"/>
              <a:ext cx="1454399" cy="338554"/>
            </a:xfrm>
            <a:prstGeom prst="rect">
              <a:avLst/>
            </a:prstGeom>
            <a:noFill/>
            <a:ln w="38100" cap="flat" cmpd="sng" algn="ctr">
              <a:solidFill>
                <a:srgbClr val="85B89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49, </a:t>
              </a:r>
              <a:r>
                <a:rPr lang="fr-FR" sz="825" dirty="0"/>
                <a:t>5]</a:t>
              </a:r>
            </a:p>
          </p:txBody>
        </p:sp>
        <p:cxnSp>
          <p:nvCxnSpPr>
            <p:cNvPr id="16" name="Connecteur droit 15">
              <a:extLst>
                <a:ext uri="{FF2B5EF4-FFF2-40B4-BE49-F238E27FC236}">
                  <a16:creationId xmlns:a16="http://schemas.microsoft.com/office/drawing/2014/main" id="{2EB4E820-971B-4FD0-A750-DE18789E6D23}"/>
                </a:ext>
              </a:extLst>
            </p:cNvPr>
            <p:cNvCxnSpPr>
              <a:cxnSpLocks/>
              <a:stCxn id="12" idx="0"/>
              <a:endCxn id="9" idx="2"/>
            </p:cNvCxnSpPr>
            <p:nvPr/>
          </p:nvCxnSpPr>
          <p:spPr>
            <a:xfrm flipV="1">
              <a:off x="6029395" y="4713303"/>
              <a:ext cx="793804" cy="36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C5D9F46-2032-4063-8BCC-47C4A8B71158}"/>
                </a:ext>
              </a:extLst>
            </p:cNvPr>
            <p:cNvCxnSpPr>
              <a:cxnSpLocks/>
              <a:stCxn id="15" idx="0"/>
              <a:endCxn id="11" idx="2"/>
            </p:cNvCxnSpPr>
            <p:nvPr/>
          </p:nvCxnSpPr>
          <p:spPr>
            <a:xfrm flipV="1">
              <a:off x="6025780" y="5632844"/>
              <a:ext cx="1929844" cy="49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08407C13-2067-4AFD-9411-7FDC20A2BEF5}"/>
                </a:ext>
              </a:extLst>
            </p:cNvPr>
            <p:cNvCxnSpPr>
              <a:cxnSpLocks/>
              <a:stCxn id="13" idx="0"/>
              <a:endCxn id="11" idx="2"/>
            </p:cNvCxnSpPr>
            <p:nvPr/>
          </p:nvCxnSpPr>
          <p:spPr>
            <a:xfrm flipV="1">
              <a:off x="7955624" y="5632844"/>
              <a:ext cx="0" cy="475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D28F92E5-5CD5-4496-8AF5-385EB149A060}"/>
                </a:ext>
              </a:extLst>
            </p:cNvPr>
            <p:cNvCxnSpPr>
              <a:cxnSpLocks/>
              <a:stCxn id="10" idx="0"/>
              <a:endCxn id="9" idx="2"/>
            </p:cNvCxnSpPr>
            <p:nvPr/>
          </p:nvCxnSpPr>
          <p:spPr>
            <a:xfrm flipH="1" flipV="1">
              <a:off x="6823199" y="4713303"/>
              <a:ext cx="1132426" cy="368276"/>
            </a:xfrm>
            <a:prstGeom prst="line">
              <a:avLst/>
            </a:prstGeom>
          </p:spPr>
          <p:style>
            <a:lnRef idx="1">
              <a:schemeClr val="accent1"/>
            </a:lnRef>
            <a:fillRef idx="0">
              <a:schemeClr val="accent1"/>
            </a:fillRef>
            <a:effectRef idx="0">
              <a:schemeClr val="accent1"/>
            </a:effectRef>
            <a:fontRef idx="minor">
              <a:schemeClr val="tx1"/>
            </a:fontRef>
          </p:style>
        </p:cxnSp>
        <p:sp>
          <p:nvSpPr>
            <p:cNvPr id="20" name="Légende : flèche courbée 19">
              <a:extLst>
                <a:ext uri="{FF2B5EF4-FFF2-40B4-BE49-F238E27FC236}">
                  <a16:creationId xmlns:a16="http://schemas.microsoft.com/office/drawing/2014/main" id="{02924561-7E76-4D80-84C1-1D601BC25B6C}"/>
                </a:ext>
              </a:extLst>
            </p:cNvPr>
            <p:cNvSpPr/>
            <p:nvPr/>
          </p:nvSpPr>
          <p:spPr>
            <a:xfrm>
              <a:off x="9233029" y="6468417"/>
              <a:ext cx="923309" cy="219102"/>
            </a:xfrm>
            <a:prstGeom prst="borderCallout2">
              <a:avLst>
                <a:gd name="adj1" fmla="val 18750"/>
                <a:gd name="adj2" fmla="val -8333"/>
                <a:gd name="adj3" fmla="val 18750"/>
                <a:gd name="adj4" fmla="val -16667"/>
                <a:gd name="adj5" fmla="val -50806"/>
                <a:gd name="adj6" fmla="val -544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virginica</a:t>
              </a:r>
              <a:endParaRPr lang="fr-FR" sz="1050" dirty="0"/>
            </a:p>
          </p:txBody>
        </p:sp>
        <p:sp>
          <p:nvSpPr>
            <p:cNvPr id="22" name="Légende : flèche courbée 21">
              <a:extLst>
                <a:ext uri="{FF2B5EF4-FFF2-40B4-BE49-F238E27FC236}">
                  <a16:creationId xmlns:a16="http://schemas.microsoft.com/office/drawing/2014/main" id="{D234E9CD-98DF-4D8B-823D-05C225B4274C}"/>
                </a:ext>
              </a:extLst>
            </p:cNvPr>
            <p:cNvSpPr/>
            <p:nvPr/>
          </p:nvSpPr>
          <p:spPr>
            <a:xfrm>
              <a:off x="4709768" y="5552701"/>
              <a:ext cx="824117"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setosa</a:t>
              </a:r>
              <a:endParaRPr lang="fr-FR" sz="1050" dirty="0"/>
            </a:p>
          </p:txBody>
        </p:sp>
        <p:sp>
          <p:nvSpPr>
            <p:cNvPr id="23" name="Légende : flèche courbée 22">
              <a:extLst>
                <a:ext uri="{FF2B5EF4-FFF2-40B4-BE49-F238E27FC236}">
                  <a16:creationId xmlns:a16="http://schemas.microsoft.com/office/drawing/2014/main" id="{0C487599-0678-4C35-9A47-88050C92A37D}"/>
                </a:ext>
              </a:extLst>
            </p:cNvPr>
            <p:cNvSpPr/>
            <p:nvPr/>
          </p:nvSpPr>
          <p:spPr>
            <a:xfrm>
              <a:off x="9061216" y="5552701"/>
              <a:ext cx="923309" cy="475904"/>
            </a:xfrm>
            <a:prstGeom prst="borderCallout2">
              <a:avLst>
                <a:gd name="adj1" fmla="val 18750"/>
                <a:gd name="adj2" fmla="val -8333"/>
                <a:gd name="adj3" fmla="val 18750"/>
                <a:gd name="adj4" fmla="val -16667"/>
                <a:gd name="adj5" fmla="val -37152"/>
                <a:gd name="adj6" fmla="val -377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err="1"/>
                <a:t>Virginica</a:t>
              </a:r>
              <a:r>
                <a:rPr lang="fr-FR" sz="900" dirty="0"/>
                <a:t>,</a:t>
              </a:r>
            </a:p>
            <a:p>
              <a:pPr algn="ctr"/>
              <a:r>
                <a:rPr lang="fr-FR" sz="900" dirty="0" err="1"/>
                <a:t>versicolor</a:t>
              </a:r>
              <a:endParaRPr lang="fr-FR" sz="900" dirty="0"/>
            </a:p>
          </p:txBody>
        </p:sp>
        <p:sp>
          <p:nvSpPr>
            <p:cNvPr id="24" name="Légende : flèche courbée 23">
              <a:extLst>
                <a:ext uri="{FF2B5EF4-FFF2-40B4-BE49-F238E27FC236}">
                  <a16:creationId xmlns:a16="http://schemas.microsoft.com/office/drawing/2014/main" id="{B0C61903-BC2B-4E6E-B889-1701BE50430C}"/>
                </a:ext>
              </a:extLst>
            </p:cNvPr>
            <p:cNvSpPr/>
            <p:nvPr/>
          </p:nvSpPr>
          <p:spPr>
            <a:xfrm>
              <a:off x="4023711" y="6376140"/>
              <a:ext cx="923308"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versicolor</a:t>
              </a:r>
              <a:endParaRPr lang="fr-FR" sz="1050" dirty="0"/>
            </a:p>
          </p:txBody>
        </p:sp>
        <p:sp>
          <p:nvSpPr>
            <p:cNvPr id="10" name="Rectangle 9">
              <a:extLst>
                <a:ext uri="{FF2B5EF4-FFF2-40B4-BE49-F238E27FC236}">
                  <a16:creationId xmlns:a16="http://schemas.microsoft.com/office/drawing/2014/main" id="{C59078DD-852C-4E37-B732-111538C00C82}"/>
                </a:ext>
              </a:extLst>
            </p:cNvPr>
            <p:cNvSpPr/>
            <p:nvPr/>
          </p:nvSpPr>
          <p:spPr>
            <a:xfrm>
              <a:off x="7228425" y="5081579"/>
              <a:ext cx="1454399" cy="33855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50, </a:t>
              </a:r>
              <a:r>
                <a:rPr lang="fr-FR" sz="825" dirty="0"/>
                <a:t>50]</a:t>
              </a:r>
            </a:p>
          </p:txBody>
        </p:sp>
      </p:gr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C7922BDA-2C5E-4359-86A8-FB5B8FBB11F0}"/>
                  </a:ext>
                </a:extLst>
              </p:cNvPr>
              <p:cNvSpPr txBox="1"/>
              <p:nvPr/>
            </p:nvSpPr>
            <p:spPr>
              <a:xfrm>
                <a:off x="2064398" y="3806890"/>
                <a:ext cx="4100804" cy="444289"/>
              </a:xfrm>
              <a:prstGeom prst="rect">
                <a:avLst/>
              </a:prstGeom>
              <a:noFill/>
            </p:spPr>
            <p:txBody>
              <a:bodyPr wrap="square" rtlCol="0">
                <a:spAutoFit/>
              </a:bodyPr>
              <a:lstStyle/>
              <a:p>
                <a14:m>
                  <m:oMath xmlns:m="http://schemas.openxmlformats.org/officeDocument/2006/math">
                    <m:r>
                      <a:rPr lang="fr-FR" sz="1350" i="1" smtClean="0">
                        <a:solidFill>
                          <a:srgbClr val="224CE6"/>
                        </a:solidFill>
                        <a:latin typeface="Cambria Math" panose="02040503050406030204" pitchFamily="18" charset="0"/>
                      </a:rPr>
                      <m:t>𝑔𝑖𝑛𝑖</m:t>
                    </m:r>
                    <m:r>
                      <a:rPr lang="fr-FR" sz="1350" i="1" smtClean="0">
                        <a:solidFill>
                          <a:srgbClr val="224CE6"/>
                        </a:solidFill>
                        <a:latin typeface="Cambria Math" panose="02040503050406030204" pitchFamily="18" charset="0"/>
                      </a:rPr>
                      <m:t>=1 − </m:t>
                    </m:r>
                    <m:sSup>
                      <m:sSupPr>
                        <m:ctrlPr>
                          <a:rPr lang="fr-FR" sz="1350" i="1">
                            <a:solidFill>
                              <a:srgbClr val="224CE6"/>
                            </a:solidFill>
                            <a:latin typeface="Cambria Math" panose="02040503050406030204" pitchFamily="18" charset="0"/>
                          </a:rPr>
                        </m:ctrlPr>
                      </m:sSupPr>
                      <m:e>
                        <m:d>
                          <m:dPr>
                            <m:ctrlPr>
                              <a:rPr lang="fr-FR" sz="1350" i="1">
                                <a:solidFill>
                                  <a:srgbClr val="224CE6"/>
                                </a:solidFill>
                                <a:latin typeface="Cambria Math" panose="02040503050406030204" pitchFamily="18" charset="0"/>
                              </a:rPr>
                            </m:ctrlPr>
                          </m:dPr>
                          <m:e>
                            <m:f>
                              <m:fPr>
                                <m:ctrlPr>
                                  <a:rPr lang="fr-FR" sz="1350" i="1">
                                    <a:solidFill>
                                      <a:srgbClr val="224CE6"/>
                                    </a:solidFill>
                                    <a:latin typeface="Cambria Math" panose="02040503050406030204" pitchFamily="18" charset="0"/>
                                  </a:rPr>
                                </m:ctrlPr>
                              </m:fPr>
                              <m:num>
                                <m:r>
                                  <a:rPr lang="fr-FR" sz="1350" i="1">
                                    <a:solidFill>
                                      <a:srgbClr val="224CE6"/>
                                    </a:solidFill>
                                    <a:latin typeface="Cambria Math" panose="02040503050406030204" pitchFamily="18" charset="0"/>
                                  </a:rPr>
                                  <m:t>0</m:t>
                                </m:r>
                              </m:num>
                              <m:den>
                                <m:r>
                                  <a:rPr lang="fr-FR" sz="1350" i="1">
                                    <a:solidFill>
                                      <a:srgbClr val="224CE6"/>
                                    </a:solidFill>
                                    <a:latin typeface="Cambria Math" panose="02040503050406030204" pitchFamily="18" charset="0"/>
                                  </a:rPr>
                                  <m:t>50</m:t>
                                </m:r>
                              </m:den>
                            </m:f>
                          </m:e>
                        </m:d>
                      </m:e>
                      <m:sup>
                        <m:r>
                          <a:rPr lang="fr-FR" sz="1350" i="1">
                            <a:solidFill>
                              <a:srgbClr val="224CE6"/>
                            </a:solidFill>
                            <a:latin typeface="Cambria Math" panose="02040503050406030204" pitchFamily="18" charset="0"/>
                          </a:rPr>
                          <m:t>2</m:t>
                        </m:r>
                      </m:sup>
                    </m:sSup>
                    <m:r>
                      <a:rPr lang="fr-FR" sz="1350" i="1">
                        <a:solidFill>
                          <a:srgbClr val="224CE6"/>
                        </a:solidFill>
                        <a:latin typeface="Cambria Math" panose="02040503050406030204" pitchFamily="18" charset="0"/>
                      </a:rPr>
                      <m:t>− </m:t>
                    </m:r>
                    <m:sSup>
                      <m:sSupPr>
                        <m:ctrlPr>
                          <a:rPr lang="fr-FR" sz="1350" i="1">
                            <a:solidFill>
                              <a:srgbClr val="224CE6"/>
                            </a:solidFill>
                            <a:latin typeface="Cambria Math" panose="02040503050406030204" pitchFamily="18" charset="0"/>
                          </a:rPr>
                        </m:ctrlPr>
                      </m:sSupPr>
                      <m:e>
                        <m:d>
                          <m:dPr>
                            <m:ctrlPr>
                              <a:rPr lang="fr-FR" sz="1350" i="1">
                                <a:solidFill>
                                  <a:srgbClr val="224CE6"/>
                                </a:solidFill>
                                <a:latin typeface="Cambria Math" panose="02040503050406030204" pitchFamily="18" charset="0"/>
                              </a:rPr>
                            </m:ctrlPr>
                          </m:dPr>
                          <m:e>
                            <m:f>
                              <m:fPr>
                                <m:ctrlPr>
                                  <a:rPr lang="fr-FR" sz="1350" i="1">
                                    <a:solidFill>
                                      <a:srgbClr val="224CE6"/>
                                    </a:solidFill>
                                    <a:latin typeface="Cambria Math" panose="02040503050406030204" pitchFamily="18" charset="0"/>
                                  </a:rPr>
                                </m:ctrlPr>
                              </m:fPr>
                              <m:num>
                                <m:r>
                                  <a:rPr lang="fr-FR" sz="1350" i="1">
                                    <a:solidFill>
                                      <a:srgbClr val="224CE6"/>
                                    </a:solidFill>
                                    <a:latin typeface="Cambria Math" panose="02040503050406030204" pitchFamily="18" charset="0"/>
                                  </a:rPr>
                                  <m:t>50</m:t>
                                </m:r>
                              </m:num>
                              <m:den>
                                <m:r>
                                  <a:rPr lang="fr-FR" sz="1350" i="1">
                                    <a:solidFill>
                                      <a:srgbClr val="224CE6"/>
                                    </a:solidFill>
                                    <a:latin typeface="Cambria Math" panose="02040503050406030204" pitchFamily="18" charset="0"/>
                                  </a:rPr>
                                  <m:t>100</m:t>
                                </m:r>
                              </m:den>
                            </m:f>
                          </m:e>
                        </m:d>
                      </m:e>
                      <m:sup>
                        <m:r>
                          <a:rPr lang="fr-FR" sz="1350" i="1">
                            <a:solidFill>
                              <a:srgbClr val="224CE6"/>
                            </a:solidFill>
                            <a:latin typeface="Cambria Math" panose="02040503050406030204" pitchFamily="18" charset="0"/>
                          </a:rPr>
                          <m:t>2</m:t>
                        </m:r>
                      </m:sup>
                    </m:sSup>
                  </m:oMath>
                </a14:m>
                <a:r>
                  <a:rPr lang="fr-FR" sz="1350" dirty="0">
                    <a:solidFill>
                      <a:srgbClr val="224CE6"/>
                    </a:solidFill>
                  </a:rPr>
                  <a:t> </a:t>
                </a:r>
                <a14:m>
                  <m:oMath xmlns:m="http://schemas.openxmlformats.org/officeDocument/2006/math">
                    <m:r>
                      <a:rPr lang="fr-FR" sz="1350" i="1">
                        <a:solidFill>
                          <a:srgbClr val="224CE6"/>
                        </a:solidFill>
                        <a:latin typeface="Cambria Math" panose="02040503050406030204" pitchFamily="18" charset="0"/>
                      </a:rPr>
                      <m:t>− </m:t>
                    </m:r>
                    <m:sSup>
                      <m:sSupPr>
                        <m:ctrlPr>
                          <a:rPr lang="fr-FR" sz="1350" i="1">
                            <a:solidFill>
                              <a:srgbClr val="224CE6"/>
                            </a:solidFill>
                            <a:latin typeface="Cambria Math" panose="02040503050406030204" pitchFamily="18" charset="0"/>
                          </a:rPr>
                        </m:ctrlPr>
                      </m:sSupPr>
                      <m:e>
                        <m:d>
                          <m:dPr>
                            <m:ctrlPr>
                              <a:rPr lang="fr-FR" sz="1350" i="1">
                                <a:solidFill>
                                  <a:srgbClr val="224CE6"/>
                                </a:solidFill>
                                <a:latin typeface="Cambria Math" panose="02040503050406030204" pitchFamily="18" charset="0"/>
                              </a:rPr>
                            </m:ctrlPr>
                          </m:dPr>
                          <m:e>
                            <m:f>
                              <m:fPr>
                                <m:ctrlPr>
                                  <a:rPr lang="fr-FR" sz="1350" i="1">
                                    <a:solidFill>
                                      <a:srgbClr val="224CE6"/>
                                    </a:solidFill>
                                    <a:latin typeface="Cambria Math" panose="02040503050406030204" pitchFamily="18" charset="0"/>
                                  </a:rPr>
                                </m:ctrlPr>
                              </m:fPr>
                              <m:num>
                                <m:r>
                                  <a:rPr lang="fr-FR" sz="1350" i="1">
                                    <a:solidFill>
                                      <a:srgbClr val="224CE6"/>
                                    </a:solidFill>
                                    <a:latin typeface="Cambria Math" panose="02040503050406030204" pitchFamily="18" charset="0"/>
                                  </a:rPr>
                                  <m:t>50</m:t>
                                </m:r>
                              </m:num>
                              <m:den>
                                <m:r>
                                  <a:rPr lang="fr-FR" sz="1350" i="1">
                                    <a:solidFill>
                                      <a:srgbClr val="224CE6"/>
                                    </a:solidFill>
                                    <a:latin typeface="Cambria Math" panose="02040503050406030204" pitchFamily="18" charset="0"/>
                                  </a:rPr>
                                  <m:t>100</m:t>
                                </m:r>
                              </m:den>
                            </m:f>
                          </m:e>
                        </m:d>
                      </m:e>
                      <m:sup>
                        <m:r>
                          <a:rPr lang="fr-FR" sz="1350" i="1">
                            <a:solidFill>
                              <a:srgbClr val="224CE6"/>
                            </a:solidFill>
                            <a:latin typeface="Cambria Math" panose="02040503050406030204" pitchFamily="18" charset="0"/>
                          </a:rPr>
                          <m:t>2</m:t>
                        </m:r>
                      </m:sup>
                    </m:sSup>
                  </m:oMath>
                </a14:m>
                <a:r>
                  <a:rPr lang="fr-FR" sz="1350" dirty="0">
                    <a:solidFill>
                      <a:srgbClr val="224CE6"/>
                    </a:solidFill>
                  </a:rPr>
                  <a:t>= 0.5</a:t>
                </a:r>
              </a:p>
            </p:txBody>
          </p:sp>
        </mc:Choice>
        <mc:Fallback xmlns="">
          <p:sp>
            <p:nvSpPr>
              <p:cNvPr id="5" name="ZoneTexte 4">
                <a:extLst>
                  <a:ext uri="{FF2B5EF4-FFF2-40B4-BE49-F238E27FC236}">
                    <a16:creationId xmlns:a16="http://schemas.microsoft.com/office/drawing/2014/main" id="{C7922BDA-2C5E-4359-86A8-FB5B8FBB11F0}"/>
                  </a:ext>
                </a:extLst>
              </p:cNvPr>
              <p:cNvSpPr txBox="1">
                <a:spLocks noRot="1" noChangeAspect="1" noMove="1" noResize="1" noEditPoints="1" noAdjustHandles="1" noChangeArrowheads="1" noChangeShapeType="1" noTextEdit="1"/>
              </p:cNvSpPr>
              <p:nvPr/>
            </p:nvSpPr>
            <p:spPr>
              <a:xfrm>
                <a:off x="2064398" y="3806890"/>
                <a:ext cx="4100804" cy="444289"/>
              </a:xfrm>
              <a:prstGeom prst="rect">
                <a:avLst/>
              </a:prstGeom>
              <a:blipFill>
                <a:blip r:embed="rId6"/>
                <a:stretch>
                  <a:fillRect b="-1370"/>
                </a:stretch>
              </a:blipFill>
            </p:spPr>
            <p:txBody>
              <a:bodyPr/>
              <a:lstStyle/>
              <a:p>
                <a:r>
                  <a:rPr lang="fr-FR">
                    <a:noFill/>
                  </a:rPr>
                  <a:t> </a:t>
                </a:r>
              </a:p>
            </p:txBody>
          </p:sp>
        </mc:Fallback>
      </mc:AlternateContent>
      <p:sp>
        <p:nvSpPr>
          <p:cNvPr id="26" name="Forme libre : forme 25">
            <a:extLst>
              <a:ext uri="{FF2B5EF4-FFF2-40B4-BE49-F238E27FC236}">
                <a16:creationId xmlns:a16="http://schemas.microsoft.com/office/drawing/2014/main" id="{885DDFE8-87C3-4D1E-96C0-4651D0177F9A}"/>
              </a:ext>
            </a:extLst>
          </p:cNvPr>
          <p:cNvSpPr/>
          <p:nvPr/>
        </p:nvSpPr>
        <p:spPr>
          <a:xfrm flipH="1">
            <a:off x="930301" y="1686303"/>
            <a:ext cx="5402912" cy="1699918"/>
          </a:xfrm>
          <a:custGeom>
            <a:avLst/>
            <a:gdLst>
              <a:gd name="connsiteX0" fmla="*/ 3266260 w 7203882"/>
              <a:gd name="connsiteY0" fmla="*/ 0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261014 w 7203882"/>
              <a:gd name="connsiteY11" fmla="*/ 1105694 h 2266557"/>
              <a:gd name="connsiteX12" fmla="*/ 3261014 w 7203882"/>
              <a:gd name="connsiteY12" fmla="*/ 5246 h 2266557"/>
              <a:gd name="connsiteX13" fmla="*/ 3266260 w 7203882"/>
              <a:gd name="connsiteY13" fmla="*/ 0 h 2266557"/>
              <a:gd name="connsiteX0" fmla="*/ 3266260 w 7203882"/>
              <a:gd name="connsiteY0" fmla="*/ 0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634239 w 7203882"/>
              <a:gd name="connsiteY11" fmla="*/ 956404 h 2266557"/>
              <a:gd name="connsiteX12" fmla="*/ 3261014 w 7203882"/>
              <a:gd name="connsiteY12" fmla="*/ 5246 h 2266557"/>
              <a:gd name="connsiteX13" fmla="*/ 3266260 w 7203882"/>
              <a:gd name="connsiteY13" fmla="*/ 0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634239 w 7203882"/>
              <a:gd name="connsiteY11" fmla="*/ 956404 h 2266557"/>
              <a:gd name="connsiteX12" fmla="*/ 3261014 w 7203882"/>
              <a:gd name="connsiteY12" fmla="*/ 524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634239 w 7203882"/>
              <a:gd name="connsiteY11" fmla="*/ 956404 h 2266557"/>
              <a:gd name="connsiteX12" fmla="*/ 3615577 w 7203882"/>
              <a:gd name="connsiteY12" fmla="*/ 15453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3634239 w 7203882"/>
              <a:gd name="connsiteY11" fmla="*/ 956404 h 2266557"/>
              <a:gd name="connsiteX12" fmla="*/ 3615577 w 7203882"/>
              <a:gd name="connsiteY12" fmla="*/ 15453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3634239 w 7203882"/>
              <a:gd name="connsiteY11" fmla="*/ 956404 h 2266557"/>
              <a:gd name="connsiteX12" fmla="*/ 3615577 w 7203882"/>
              <a:gd name="connsiteY12" fmla="*/ 15453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2351394 w 7203882"/>
              <a:gd name="connsiteY11" fmla="*/ 1091955 h 2266557"/>
              <a:gd name="connsiteX12" fmla="*/ 3634239 w 7203882"/>
              <a:gd name="connsiteY12" fmla="*/ 956404 h 2266557"/>
              <a:gd name="connsiteX13" fmla="*/ 3615577 w 7203882"/>
              <a:gd name="connsiteY13" fmla="*/ 154536 h 2266557"/>
              <a:gd name="connsiteX14" fmla="*/ 3452872 w 7203882"/>
              <a:gd name="connsiteY14"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2351394 w 7203882"/>
              <a:gd name="connsiteY11" fmla="*/ 1091955 h 2266557"/>
              <a:gd name="connsiteX12" fmla="*/ 2817925 w 7203882"/>
              <a:gd name="connsiteY12" fmla="*/ 961327 h 2266557"/>
              <a:gd name="connsiteX13" fmla="*/ 3634239 w 7203882"/>
              <a:gd name="connsiteY13" fmla="*/ 956404 h 2266557"/>
              <a:gd name="connsiteX14" fmla="*/ 3615577 w 7203882"/>
              <a:gd name="connsiteY14" fmla="*/ 154536 h 2266557"/>
              <a:gd name="connsiteX15" fmla="*/ 3452872 w 7203882"/>
              <a:gd name="connsiteY15"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2817925 w 7203882"/>
              <a:gd name="connsiteY13" fmla="*/ 961327 h 2266557"/>
              <a:gd name="connsiteX14" fmla="*/ 3634239 w 7203882"/>
              <a:gd name="connsiteY14" fmla="*/ 956404 h 2266557"/>
              <a:gd name="connsiteX15" fmla="*/ 3615577 w 7203882"/>
              <a:gd name="connsiteY15" fmla="*/ 154536 h 2266557"/>
              <a:gd name="connsiteX16" fmla="*/ 3452872 w 7203882"/>
              <a:gd name="connsiteY16" fmla="*/ 18661 h 226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03882" h="2266557">
                <a:moveTo>
                  <a:pt x="3452872" y="18661"/>
                </a:moveTo>
                <a:lnTo>
                  <a:pt x="7198635" y="0"/>
                </a:lnTo>
                <a:cubicBezTo>
                  <a:pt x="7201532" y="0"/>
                  <a:pt x="7203881" y="2349"/>
                  <a:pt x="7203881" y="5246"/>
                </a:cubicBezTo>
                <a:lnTo>
                  <a:pt x="7203881" y="1299170"/>
                </a:lnTo>
                <a:cubicBezTo>
                  <a:pt x="7203881" y="1299172"/>
                  <a:pt x="7203882" y="1299173"/>
                  <a:pt x="7203882" y="1299175"/>
                </a:cubicBezTo>
                <a:lnTo>
                  <a:pt x="7203882" y="2073076"/>
                </a:lnTo>
                <a:cubicBezTo>
                  <a:pt x="7203882" y="2179933"/>
                  <a:pt x="7117258" y="2266557"/>
                  <a:pt x="7010401" y="2266557"/>
                </a:cubicBezTo>
                <a:lnTo>
                  <a:pt x="193481" y="2266557"/>
                </a:lnTo>
                <a:cubicBezTo>
                  <a:pt x="86624" y="2266557"/>
                  <a:pt x="0" y="2179933"/>
                  <a:pt x="0" y="2073076"/>
                </a:cubicBezTo>
                <a:lnTo>
                  <a:pt x="0" y="1299175"/>
                </a:lnTo>
                <a:cubicBezTo>
                  <a:pt x="0" y="1192318"/>
                  <a:pt x="702444" y="1469588"/>
                  <a:pt x="809301" y="1469588"/>
                </a:cubicBezTo>
                <a:cubicBezTo>
                  <a:pt x="1092343" y="1463043"/>
                  <a:pt x="1487889" y="1462804"/>
                  <a:pt x="1744904" y="1399865"/>
                </a:cubicBezTo>
                <a:cubicBezTo>
                  <a:pt x="2001920" y="1336926"/>
                  <a:pt x="2164782" y="1141718"/>
                  <a:pt x="2351394" y="1091955"/>
                </a:cubicBezTo>
                <a:cubicBezTo>
                  <a:pt x="2726597" y="1024351"/>
                  <a:pt x="2604118" y="983919"/>
                  <a:pt x="2817925" y="961327"/>
                </a:cubicBezTo>
                <a:cubicBezTo>
                  <a:pt x="3031732" y="938735"/>
                  <a:pt x="3541730" y="1107975"/>
                  <a:pt x="3634239" y="956404"/>
                </a:cubicBezTo>
                <a:cubicBezTo>
                  <a:pt x="3634239" y="589588"/>
                  <a:pt x="3615577" y="521352"/>
                  <a:pt x="3615577" y="154536"/>
                </a:cubicBezTo>
                <a:cubicBezTo>
                  <a:pt x="3615577" y="151639"/>
                  <a:pt x="3449975" y="18661"/>
                  <a:pt x="3452872" y="18661"/>
                </a:cubicBezTo>
                <a:close/>
              </a:path>
            </a:pathLst>
          </a:custGeom>
          <a:solidFill>
            <a:srgbClr val="F9F9F9">
              <a:alpha val="85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19154733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pureté </a:t>
            </a:r>
            <a:r>
              <a:rPr lang="fr-FR" sz="2100" b="0"/>
              <a:t>de l’arbre, </a:t>
            </a:r>
            <a:r>
              <a:rPr lang="fr-FR" sz="2100" b="0" dirty="0"/>
              <a:t>GINI</a:t>
            </a:r>
          </a:p>
        </p:txBody>
      </p:sp>
      <p:grpSp>
        <p:nvGrpSpPr>
          <p:cNvPr id="7" name="Groupe 6">
            <a:extLst>
              <a:ext uri="{FF2B5EF4-FFF2-40B4-BE49-F238E27FC236}">
                <a16:creationId xmlns:a16="http://schemas.microsoft.com/office/drawing/2014/main" id="{9F8FB54E-9511-4D0B-BEAE-F1507DCD1D2D}"/>
              </a:ext>
            </a:extLst>
          </p:cNvPr>
          <p:cNvGrpSpPr/>
          <p:nvPr/>
        </p:nvGrpSpPr>
        <p:grpSpPr>
          <a:xfrm>
            <a:off x="1276448" y="1272855"/>
            <a:ext cx="4599470" cy="1894111"/>
            <a:chOff x="4023711" y="4162038"/>
            <a:chExt cx="6132627" cy="2525481"/>
          </a:xfrm>
        </p:grpSpPr>
        <p:sp>
          <p:nvSpPr>
            <p:cNvPr id="8" name="Rectangle 7">
              <a:extLst>
                <a:ext uri="{FF2B5EF4-FFF2-40B4-BE49-F238E27FC236}">
                  <a16:creationId xmlns:a16="http://schemas.microsoft.com/office/drawing/2014/main" id="{C4504155-930F-49E6-939D-67B60C0040AD}"/>
                </a:ext>
              </a:extLst>
            </p:cNvPr>
            <p:cNvSpPr/>
            <p:nvPr/>
          </p:nvSpPr>
          <p:spPr>
            <a:xfrm>
              <a:off x="6096000" y="4162038"/>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50, </a:t>
              </a:r>
              <a:r>
                <a:rPr lang="fr-FR" sz="825" dirty="0"/>
                <a:t>50]</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01C5421-1321-43D7-B2EE-2DBA7F96AB35}"/>
                    </a:ext>
                  </a:extLst>
                </p:cNvPr>
                <p:cNvSpPr/>
                <p:nvPr/>
              </p:nvSpPr>
              <p:spPr>
                <a:xfrm>
                  <a:off x="6095999" y="4497303"/>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600" dirty="0">
                      <a:solidFill>
                        <a:schemeClr val="tx1">
                          <a:lumMod val="50000"/>
                        </a:schemeClr>
                      </a:solidFill>
                    </a:rPr>
                    <a:t>Longueur des sépales </a:t>
                  </a:r>
                  <a14:m>
                    <m:oMath xmlns:m="http://schemas.openxmlformats.org/officeDocument/2006/math">
                      <m:r>
                        <a:rPr lang="fr-FR" sz="600" i="1">
                          <a:solidFill>
                            <a:schemeClr val="tx1">
                              <a:lumMod val="50000"/>
                            </a:schemeClr>
                          </a:solidFill>
                          <a:latin typeface="Cambria Math" panose="02040503050406030204" pitchFamily="18" charset="0"/>
                          <a:ea typeface="Cambria Math" panose="02040503050406030204" pitchFamily="18" charset="0"/>
                        </a:rPr>
                        <m:t>≤0.6</m:t>
                      </m:r>
                    </m:oMath>
                  </a14:m>
                  <a:endParaRPr lang="fr-FR" sz="600" i="1" dirty="0">
                    <a:solidFill>
                      <a:schemeClr val="tx1">
                        <a:lumMod val="50000"/>
                      </a:schemeClr>
                    </a:solidFill>
                  </a:endParaRPr>
                </a:p>
              </p:txBody>
            </p:sp>
          </mc:Choice>
          <mc:Fallback xmlns="">
            <p:sp>
              <p:nvSpPr>
                <p:cNvPr id="9" name="Rectangle 8">
                  <a:extLst>
                    <a:ext uri="{FF2B5EF4-FFF2-40B4-BE49-F238E27FC236}">
                      <a16:creationId xmlns:a16="http://schemas.microsoft.com/office/drawing/2014/main" id="{D01C5421-1321-43D7-B2EE-2DBA7F96AB35}"/>
                    </a:ext>
                  </a:extLst>
                </p:cNvPr>
                <p:cNvSpPr>
                  <a:spLocks noRot="1" noChangeAspect="1" noMove="1" noResize="1" noEditPoints="1" noAdjustHandles="1" noChangeArrowheads="1" noChangeShapeType="1" noTextEdit="1"/>
                </p:cNvSpPr>
                <p:nvPr/>
              </p:nvSpPr>
              <p:spPr>
                <a:xfrm>
                  <a:off x="6095999" y="4497303"/>
                  <a:ext cx="1454400" cy="216000"/>
                </a:xfrm>
                <a:prstGeom prst="rect">
                  <a:avLst/>
                </a:prstGeom>
                <a:blipFill>
                  <a:blip r:embed="rId4"/>
                  <a:stretch>
                    <a:fillRect b="-7895"/>
                  </a:stretch>
                </a:blipFill>
                <a:ln>
                  <a:solidFill>
                    <a:schemeClr val="tx1">
                      <a:lumMod val="75000"/>
                    </a:schemeClr>
                  </a:solidFill>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F6C8F34-2980-41F0-A009-40B6E892B023}"/>
                    </a:ext>
                  </a:extLst>
                </p:cNvPr>
                <p:cNvSpPr/>
                <p:nvPr/>
              </p:nvSpPr>
              <p:spPr>
                <a:xfrm>
                  <a:off x="7228424" y="5416844"/>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600" dirty="0">
                      <a:solidFill>
                        <a:schemeClr val="tx1">
                          <a:lumMod val="50000"/>
                        </a:schemeClr>
                      </a:solidFill>
                    </a:rPr>
                    <a:t>Longueur des pétales </a:t>
                  </a:r>
                  <a14:m>
                    <m:oMath xmlns:m="http://schemas.openxmlformats.org/officeDocument/2006/math">
                      <m:r>
                        <a:rPr lang="fr-FR" sz="600">
                          <a:solidFill>
                            <a:schemeClr val="tx1">
                              <a:lumMod val="50000"/>
                            </a:schemeClr>
                          </a:solidFill>
                          <a:latin typeface="Cambria Math" panose="02040503050406030204" pitchFamily="18" charset="0"/>
                        </a:rPr>
                        <m:t>&gt;0.5</m:t>
                      </m:r>
                    </m:oMath>
                  </a14:m>
                  <a:endParaRPr lang="fr-FR" sz="600" dirty="0">
                    <a:solidFill>
                      <a:schemeClr val="tx1">
                        <a:lumMod val="50000"/>
                      </a:schemeClr>
                    </a:solidFill>
                  </a:endParaRPr>
                </a:p>
              </p:txBody>
            </p:sp>
          </mc:Choice>
          <mc:Fallback xmlns="">
            <p:sp>
              <p:nvSpPr>
                <p:cNvPr id="11" name="Rectangle 10">
                  <a:extLst>
                    <a:ext uri="{FF2B5EF4-FFF2-40B4-BE49-F238E27FC236}">
                      <a16:creationId xmlns:a16="http://schemas.microsoft.com/office/drawing/2014/main" id="{7F6C8F34-2980-41F0-A009-40B6E892B023}"/>
                    </a:ext>
                  </a:extLst>
                </p:cNvPr>
                <p:cNvSpPr>
                  <a:spLocks noRot="1" noChangeAspect="1" noMove="1" noResize="1" noEditPoints="1" noAdjustHandles="1" noChangeArrowheads="1" noChangeShapeType="1" noTextEdit="1"/>
                </p:cNvSpPr>
                <p:nvPr/>
              </p:nvSpPr>
              <p:spPr>
                <a:xfrm>
                  <a:off x="7228424" y="5416844"/>
                  <a:ext cx="1454400" cy="216000"/>
                </a:xfrm>
                <a:prstGeom prst="rect">
                  <a:avLst/>
                </a:prstGeom>
                <a:blipFill>
                  <a:blip r:embed="rId5"/>
                  <a:stretch>
                    <a:fillRect b="-5263"/>
                  </a:stretch>
                </a:blipFill>
                <a:ln>
                  <a:solidFill>
                    <a:schemeClr val="tx1">
                      <a:lumMod val="75000"/>
                    </a:schemeClr>
                  </a:solidFill>
                  <a:headEnd type="none" w="med" len="med"/>
                  <a:tailEnd type="none" w="med" len="med"/>
                </a:ln>
              </p:spPr>
              <p:txBody>
                <a:bodyPr/>
                <a:lstStyle/>
                <a:p>
                  <a:r>
                    <a:rPr lang="fr-FR">
                      <a:noFill/>
                    </a:rPr>
                    <a:t> </a:t>
                  </a:r>
                </a:p>
              </p:txBody>
            </p:sp>
          </mc:Fallback>
        </mc:AlternateContent>
        <p:sp>
          <p:nvSpPr>
            <p:cNvPr id="12" name="Rectangle 11">
              <a:extLst>
                <a:ext uri="{FF2B5EF4-FFF2-40B4-BE49-F238E27FC236}">
                  <a16:creationId xmlns:a16="http://schemas.microsoft.com/office/drawing/2014/main" id="{FB889F44-80D0-4960-A738-298152FBE6B7}"/>
                </a:ext>
              </a:extLst>
            </p:cNvPr>
            <p:cNvSpPr/>
            <p:nvPr/>
          </p:nvSpPr>
          <p:spPr>
            <a:xfrm>
              <a:off x="5302195" y="5081579"/>
              <a:ext cx="1454399" cy="338554"/>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0, </a:t>
              </a:r>
              <a:r>
                <a:rPr lang="fr-FR" sz="825" dirty="0"/>
                <a:t>0]</a:t>
              </a:r>
            </a:p>
          </p:txBody>
        </p:sp>
        <p:sp>
          <p:nvSpPr>
            <p:cNvPr id="13" name="Rectangle 12">
              <a:extLst>
                <a:ext uri="{FF2B5EF4-FFF2-40B4-BE49-F238E27FC236}">
                  <a16:creationId xmlns:a16="http://schemas.microsoft.com/office/drawing/2014/main" id="{D51C882F-F89B-467D-BACA-53D83D455D5B}"/>
                </a:ext>
              </a:extLst>
            </p:cNvPr>
            <p:cNvSpPr/>
            <p:nvPr/>
          </p:nvSpPr>
          <p:spPr>
            <a:xfrm>
              <a:off x="7228424" y="6108749"/>
              <a:ext cx="1454399" cy="338554"/>
            </a:xfrm>
            <a:prstGeom prst="rect">
              <a:avLst/>
            </a:prstGeom>
            <a:noFill/>
            <a:ln w="38100" cap="flat" cmpd="sng" algn="ctr">
              <a:solidFill>
                <a:srgbClr val="9B904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1, </a:t>
              </a:r>
              <a:r>
                <a:rPr lang="fr-FR" sz="825" dirty="0"/>
                <a:t>45]</a:t>
              </a:r>
            </a:p>
          </p:txBody>
        </p:sp>
        <p:sp>
          <p:nvSpPr>
            <p:cNvPr id="15" name="Rectangle 14">
              <a:extLst>
                <a:ext uri="{FF2B5EF4-FFF2-40B4-BE49-F238E27FC236}">
                  <a16:creationId xmlns:a16="http://schemas.microsoft.com/office/drawing/2014/main" id="{DA7AAC70-1450-4B44-B8CD-D866195625BB}"/>
                </a:ext>
              </a:extLst>
            </p:cNvPr>
            <p:cNvSpPr/>
            <p:nvPr/>
          </p:nvSpPr>
          <p:spPr>
            <a:xfrm>
              <a:off x="5298580" y="6129863"/>
              <a:ext cx="1454399" cy="338554"/>
            </a:xfrm>
            <a:prstGeom prst="rect">
              <a:avLst/>
            </a:prstGeom>
            <a:noFill/>
            <a:ln w="38100" cap="flat" cmpd="sng" algn="ctr">
              <a:solidFill>
                <a:srgbClr val="85B89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49, </a:t>
              </a:r>
              <a:r>
                <a:rPr lang="fr-FR" sz="825" dirty="0"/>
                <a:t>5]</a:t>
              </a:r>
            </a:p>
          </p:txBody>
        </p:sp>
        <p:cxnSp>
          <p:nvCxnSpPr>
            <p:cNvPr id="16" name="Connecteur droit 15">
              <a:extLst>
                <a:ext uri="{FF2B5EF4-FFF2-40B4-BE49-F238E27FC236}">
                  <a16:creationId xmlns:a16="http://schemas.microsoft.com/office/drawing/2014/main" id="{2EB4E820-971B-4FD0-A750-DE18789E6D23}"/>
                </a:ext>
              </a:extLst>
            </p:cNvPr>
            <p:cNvCxnSpPr>
              <a:cxnSpLocks/>
              <a:stCxn id="12" idx="0"/>
              <a:endCxn id="9" idx="2"/>
            </p:cNvCxnSpPr>
            <p:nvPr/>
          </p:nvCxnSpPr>
          <p:spPr>
            <a:xfrm flipV="1">
              <a:off x="6029395" y="4713303"/>
              <a:ext cx="793804" cy="36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C5D9F46-2032-4063-8BCC-47C4A8B71158}"/>
                </a:ext>
              </a:extLst>
            </p:cNvPr>
            <p:cNvCxnSpPr>
              <a:cxnSpLocks/>
              <a:stCxn id="15" idx="0"/>
              <a:endCxn id="11" idx="2"/>
            </p:cNvCxnSpPr>
            <p:nvPr/>
          </p:nvCxnSpPr>
          <p:spPr>
            <a:xfrm flipV="1">
              <a:off x="6025780" y="5632844"/>
              <a:ext cx="1929844" cy="49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08407C13-2067-4AFD-9411-7FDC20A2BEF5}"/>
                </a:ext>
              </a:extLst>
            </p:cNvPr>
            <p:cNvCxnSpPr>
              <a:cxnSpLocks/>
              <a:stCxn id="13" idx="0"/>
              <a:endCxn id="11" idx="2"/>
            </p:cNvCxnSpPr>
            <p:nvPr/>
          </p:nvCxnSpPr>
          <p:spPr>
            <a:xfrm flipV="1">
              <a:off x="7955624" y="5632844"/>
              <a:ext cx="0" cy="475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D28F92E5-5CD5-4496-8AF5-385EB149A060}"/>
                </a:ext>
              </a:extLst>
            </p:cNvPr>
            <p:cNvCxnSpPr>
              <a:cxnSpLocks/>
              <a:stCxn id="10" idx="0"/>
              <a:endCxn id="9" idx="2"/>
            </p:cNvCxnSpPr>
            <p:nvPr/>
          </p:nvCxnSpPr>
          <p:spPr>
            <a:xfrm flipH="1" flipV="1">
              <a:off x="6823199" y="4713303"/>
              <a:ext cx="1132426" cy="368276"/>
            </a:xfrm>
            <a:prstGeom prst="line">
              <a:avLst/>
            </a:prstGeom>
          </p:spPr>
          <p:style>
            <a:lnRef idx="1">
              <a:schemeClr val="accent1"/>
            </a:lnRef>
            <a:fillRef idx="0">
              <a:schemeClr val="accent1"/>
            </a:fillRef>
            <a:effectRef idx="0">
              <a:schemeClr val="accent1"/>
            </a:effectRef>
            <a:fontRef idx="minor">
              <a:schemeClr val="tx1"/>
            </a:fontRef>
          </p:style>
        </p:cxnSp>
        <p:sp>
          <p:nvSpPr>
            <p:cNvPr id="20" name="Légende : flèche courbée 19">
              <a:extLst>
                <a:ext uri="{FF2B5EF4-FFF2-40B4-BE49-F238E27FC236}">
                  <a16:creationId xmlns:a16="http://schemas.microsoft.com/office/drawing/2014/main" id="{02924561-7E76-4D80-84C1-1D601BC25B6C}"/>
                </a:ext>
              </a:extLst>
            </p:cNvPr>
            <p:cNvSpPr/>
            <p:nvPr/>
          </p:nvSpPr>
          <p:spPr>
            <a:xfrm>
              <a:off x="9233029" y="6468417"/>
              <a:ext cx="923309" cy="219102"/>
            </a:xfrm>
            <a:prstGeom prst="borderCallout2">
              <a:avLst>
                <a:gd name="adj1" fmla="val 18750"/>
                <a:gd name="adj2" fmla="val -8333"/>
                <a:gd name="adj3" fmla="val 18750"/>
                <a:gd name="adj4" fmla="val -16667"/>
                <a:gd name="adj5" fmla="val -50806"/>
                <a:gd name="adj6" fmla="val -544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virginica</a:t>
              </a:r>
              <a:endParaRPr lang="fr-FR" sz="1050" dirty="0"/>
            </a:p>
          </p:txBody>
        </p:sp>
        <p:sp>
          <p:nvSpPr>
            <p:cNvPr id="22" name="Légende : flèche courbée 21">
              <a:extLst>
                <a:ext uri="{FF2B5EF4-FFF2-40B4-BE49-F238E27FC236}">
                  <a16:creationId xmlns:a16="http://schemas.microsoft.com/office/drawing/2014/main" id="{D234E9CD-98DF-4D8B-823D-05C225B4274C}"/>
                </a:ext>
              </a:extLst>
            </p:cNvPr>
            <p:cNvSpPr/>
            <p:nvPr/>
          </p:nvSpPr>
          <p:spPr>
            <a:xfrm>
              <a:off x="4709768" y="5552701"/>
              <a:ext cx="824117"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setosa</a:t>
              </a:r>
              <a:endParaRPr lang="fr-FR" sz="1050" dirty="0"/>
            </a:p>
          </p:txBody>
        </p:sp>
        <p:sp>
          <p:nvSpPr>
            <p:cNvPr id="23" name="Légende : flèche courbée 22">
              <a:extLst>
                <a:ext uri="{FF2B5EF4-FFF2-40B4-BE49-F238E27FC236}">
                  <a16:creationId xmlns:a16="http://schemas.microsoft.com/office/drawing/2014/main" id="{0C487599-0678-4C35-9A47-88050C92A37D}"/>
                </a:ext>
              </a:extLst>
            </p:cNvPr>
            <p:cNvSpPr/>
            <p:nvPr/>
          </p:nvSpPr>
          <p:spPr>
            <a:xfrm>
              <a:off x="9061216" y="5552701"/>
              <a:ext cx="923309" cy="475904"/>
            </a:xfrm>
            <a:prstGeom prst="borderCallout2">
              <a:avLst>
                <a:gd name="adj1" fmla="val 18750"/>
                <a:gd name="adj2" fmla="val -8333"/>
                <a:gd name="adj3" fmla="val 18750"/>
                <a:gd name="adj4" fmla="val -16667"/>
                <a:gd name="adj5" fmla="val -37152"/>
                <a:gd name="adj6" fmla="val -377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a:t>Virginica,</a:t>
              </a:r>
              <a:endParaRPr lang="fr-FR" sz="1050" dirty="0"/>
            </a:p>
            <a:p>
              <a:pPr algn="ctr"/>
              <a:r>
                <a:rPr lang="fr-FR" sz="1050" dirty="0" err="1"/>
                <a:t>versicolor</a:t>
              </a:r>
              <a:endParaRPr lang="fr-FR" sz="1050" dirty="0"/>
            </a:p>
          </p:txBody>
        </p:sp>
        <p:sp>
          <p:nvSpPr>
            <p:cNvPr id="24" name="Légende : flèche courbée 23">
              <a:extLst>
                <a:ext uri="{FF2B5EF4-FFF2-40B4-BE49-F238E27FC236}">
                  <a16:creationId xmlns:a16="http://schemas.microsoft.com/office/drawing/2014/main" id="{B0C61903-BC2B-4E6E-B889-1701BE50430C}"/>
                </a:ext>
              </a:extLst>
            </p:cNvPr>
            <p:cNvSpPr/>
            <p:nvPr/>
          </p:nvSpPr>
          <p:spPr>
            <a:xfrm>
              <a:off x="4023711" y="6376140"/>
              <a:ext cx="923308"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versicolor</a:t>
              </a:r>
              <a:endParaRPr lang="fr-FR" sz="1050" dirty="0"/>
            </a:p>
          </p:txBody>
        </p:sp>
        <p:sp>
          <p:nvSpPr>
            <p:cNvPr id="10" name="Rectangle 9">
              <a:extLst>
                <a:ext uri="{FF2B5EF4-FFF2-40B4-BE49-F238E27FC236}">
                  <a16:creationId xmlns:a16="http://schemas.microsoft.com/office/drawing/2014/main" id="{C59078DD-852C-4E37-B732-111538C00C82}"/>
                </a:ext>
              </a:extLst>
            </p:cNvPr>
            <p:cNvSpPr/>
            <p:nvPr/>
          </p:nvSpPr>
          <p:spPr>
            <a:xfrm>
              <a:off x="7228425" y="5081579"/>
              <a:ext cx="1454399" cy="33855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50, </a:t>
              </a:r>
              <a:r>
                <a:rPr lang="fr-FR" sz="825" dirty="0"/>
                <a:t>50]</a:t>
              </a:r>
            </a:p>
          </p:txBody>
        </p:sp>
      </p:gr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C7922BDA-2C5E-4359-86A8-FB5B8FBB11F0}"/>
                  </a:ext>
                </a:extLst>
              </p:cNvPr>
              <p:cNvSpPr txBox="1"/>
              <p:nvPr/>
            </p:nvSpPr>
            <p:spPr>
              <a:xfrm>
                <a:off x="2064398" y="3806890"/>
                <a:ext cx="4100804" cy="444289"/>
              </a:xfrm>
              <a:prstGeom prst="rect">
                <a:avLst/>
              </a:prstGeom>
              <a:noFill/>
            </p:spPr>
            <p:txBody>
              <a:bodyPr wrap="square" rtlCol="0">
                <a:spAutoFit/>
              </a:bodyPr>
              <a:lstStyle/>
              <a:p>
                <a14:m>
                  <m:oMath xmlns:m="http://schemas.openxmlformats.org/officeDocument/2006/math">
                    <m:r>
                      <a:rPr lang="fr-FR" sz="1350" i="1">
                        <a:solidFill>
                          <a:srgbClr val="9B9049"/>
                        </a:solidFill>
                        <a:latin typeface="Cambria Math" panose="02040503050406030204" pitchFamily="18" charset="0"/>
                      </a:rPr>
                      <m:t>𝑔𝑖𝑛𝑖</m:t>
                    </m:r>
                    <m:r>
                      <a:rPr lang="fr-FR" sz="1350" i="1">
                        <a:solidFill>
                          <a:srgbClr val="9B9049"/>
                        </a:solidFill>
                        <a:latin typeface="Cambria Math" panose="02040503050406030204" pitchFamily="18" charset="0"/>
                      </a:rPr>
                      <m:t>=1 − </m:t>
                    </m:r>
                    <m:sSup>
                      <m:sSupPr>
                        <m:ctrlPr>
                          <a:rPr lang="fr-FR" sz="1350" i="1">
                            <a:solidFill>
                              <a:srgbClr val="9B9049"/>
                            </a:solidFill>
                            <a:latin typeface="Cambria Math" panose="02040503050406030204" pitchFamily="18" charset="0"/>
                          </a:rPr>
                        </m:ctrlPr>
                      </m:sSupPr>
                      <m:e>
                        <m:d>
                          <m:dPr>
                            <m:ctrlPr>
                              <a:rPr lang="fr-FR" sz="1350" i="1">
                                <a:solidFill>
                                  <a:srgbClr val="9B9049"/>
                                </a:solidFill>
                                <a:latin typeface="Cambria Math" panose="02040503050406030204" pitchFamily="18" charset="0"/>
                              </a:rPr>
                            </m:ctrlPr>
                          </m:dPr>
                          <m:e>
                            <m:f>
                              <m:fPr>
                                <m:ctrlPr>
                                  <a:rPr lang="fr-FR" sz="1350" i="1">
                                    <a:solidFill>
                                      <a:srgbClr val="9B9049"/>
                                    </a:solidFill>
                                    <a:latin typeface="Cambria Math" panose="02040503050406030204" pitchFamily="18" charset="0"/>
                                  </a:rPr>
                                </m:ctrlPr>
                              </m:fPr>
                              <m:num>
                                <m:r>
                                  <a:rPr lang="fr-FR" sz="1350" i="1">
                                    <a:solidFill>
                                      <a:srgbClr val="9B9049"/>
                                    </a:solidFill>
                                    <a:latin typeface="Cambria Math" panose="02040503050406030204" pitchFamily="18" charset="0"/>
                                  </a:rPr>
                                  <m:t>0</m:t>
                                </m:r>
                              </m:num>
                              <m:den>
                                <m:r>
                                  <a:rPr lang="fr-FR" sz="1350" i="1">
                                    <a:solidFill>
                                      <a:srgbClr val="9B9049"/>
                                    </a:solidFill>
                                    <a:latin typeface="Cambria Math" panose="02040503050406030204" pitchFamily="18" charset="0"/>
                                  </a:rPr>
                                  <m:t>46</m:t>
                                </m:r>
                              </m:den>
                            </m:f>
                          </m:e>
                        </m:d>
                      </m:e>
                      <m:sup>
                        <m:r>
                          <a:rPr lang="fr-FR" sz="1350" i="1">
                            <a:solidFill>
                              <a:srgbClr val="9B9049"/>
                            </a:solidFill>
                            <a:latin typeface="Cambria Math" panose="02040503050406030204" pitchFamily="18" charset="0"/>
                          </a:rPr>
                          <m:t>2</m:t>
                        </m:r>
                      </m:sup>
                    </m:sSup>
                    <m:r>
                      <a:rPr lang="fr-FR" sz="1350" i="1">
                        <a:solidFill>
                          <a:srgbClr val="9B9049"/>
                        </a:solidFill>
                        <a:latin typeface="Cambria Math" panose="02040503050406030204" pitchFamily="18" charset="0"/>
                      </a:rPr>
                      <m:t>− </m:t>
                    </m:r>
                    <m:sSup>
                      <m:sSupPr>
                        <m:ctrlPr>
                          <a:rPr lang="fr-FR" sz="1350" i="1">
                            <a:solidFill>
                              <a:srgbClr val="9B9049"/>
                            </a:solidFill>
                            <a:latin typeface="Cambria Math" panose="02040503050406030204" pitchFamily="18" charset="0"/>
                          </a:rPr>
                        </m:ctrlPr>
                      </m:sSupPr>
                      <m:e>
                        <m:d>
                          <m:dPr>
                            <m:ctrlPr>
                              <a:rPr lang="fr-FR" sz="1350" i="1">
                                <a:solidFill>
                                  <a:srgbClr val="9B9049"/>
                                </a:solidFill>
                                <a:latin typeface="Cambria Math" panose="02040503050406030204" pitchFamily="18" charset="0"/>
                              </a:rPr>
                            </m:ctrlPr>
                          </m:dPr>
                          <m:e>
                            <m:f>
                              <m:fPr>
                                <m:ctrlPr>
                                  <a:rPr lang="fr-FR" sz="1350" i="1">
                                    <a:solidFill>
                                      <a:srgbClr val="9B9049"/>
                                    </a:solidFill>
                                    <a:latin typeface="Cambria Math" panose="02040503050406030204" pitchFamily="18" charset="0"/>
                                  </a:rPr>
                                </m:ctrlPr>
                              </m:fPr>
                              <m:num>
                                <m:r>
                                  <a:rPr lang="fr-FR" sz="1350" i="1">
                                    <a:solidFill>
                                      <a:srgbClr val="9B9049"/>
                                    </a:solidFill>
                                    <a:latin typeface="Cambria Math" panose="02040503050406030204" pitchFamily="18" charset="0"/>
                                  </a:rPr>
                                  <m:t>1</m:t>
                                </m:r>
                              </m:num>
                              <m:den>
                                <m:r>
                                  <a:rPr lang="fr-FR" sz="1350" i="1">
                                    <a:solidFill>
                                      <a:srgbClr val="9B9049"/>
                                    </a:solidFill>
                                    <a:latin typeface="Cambria Math" panose="02040503050406030204" pitchFamily="18" charset="0"/>
                                  </a:rPr>
                                  <m:t>46</m:t>
                                </m:r>
                              </m:den>
                            </m:f>
                          </m:e>
                        </m:d>
                      </m:e>
                      <m:sup>
                        <m:r>
                          <a:rPr lang="fr-FR" sz="1350" i="1">
                            <a:solidFill>
                              <a:srgbClr val="9B9049"/>
                            </a:solidFill>
                            <a:latin typeface="Cambria Math" panose="02040503050406030204" pitchFamily="18" charset="0"/>
                          </a:rPr>
                          <m:t>2</m:t>
                        </m:r>
                      </m:sup>
                    </m:sSup>
                  </m:oMath>
                </a14:m>
                <a:r>
                  <a:rPr lang="fr-FR" sz="1350" dirty="0">
                    <a:solidFill>
                      <a:srgbClr val="9B9049"/>
                    </a:solidFill>
                  </a:rPr>
                  <a:t> </a:t>
                </a:r>
                <a14:m>
                  <m:oMath xmlns:m="http://schemas.openxmlformats.org/officeDocument/2006/math">
                    <m:r>
                      <a:rPr lang="fr-FR" sz="1350" i="1">
                        <a:solidFill>
                          <a:srgbClr val="9B9049"/>
                        </a:solidFill>
                        <a:latin typeface="Cambria Math" panose="02040503050406030204" pitchFamily="18" charset="0"/>
                      </a:rPr>
                      <m:t>− </m:t>
                    </m:r>
                    <m:sSup>
                      <m:sSupPr>
                        <m:ctrlPr>
                          <a:rPr lang="fr-FR" sz="1350" i="1">
                            <a:solidFill>
                              <a:srgbClr val="9B9049"/>
                            </a:solidFill>
                            <a:latin typeface="Cambria Math" panose="02040503050406030204" pitchFamily="18" charset="0"/>
                          </a:rPr>
                        </m:ctrlPr>
                      </m:sSupPr>
                      <m:e>
                        <m:d>
                          <m:dPr>
                            <m:ctrlPr>
                              <a:rPr lang="fr-FR" sz="1350" i="1">
                                <a:solidFill>
                                  <a:srgbClr val="9B9049"/>
                                </a:solidFill>
                                <a:latin typeface="Cambria Math" panose="02040503050406030204" pitchFamily="18" charset="0"/>
                              </a:rPr>
                            </m:ctrlPr>
                          </m:dPr>
                          <m:e>
                            <m:f>
                              <m:fPr>
                                <m:ctrlPr>
                                  <a:rPr lang="fr-FR" sz="1350" i="1">
                                    <a:solidFill>
                                      <a:srgbClr val="9B9049"/>
                                    </a:solidFill>
                                    <a:latin typeface="Cambria Math" panose="02040503050406030204" pitchFamily="18" charset="0"/>
                                  </a:rPr>
                                </m:ctrlPr>
                              </m:fPr>
                              <m:num>
                                <m:r>
                                  <a:rPr lang="fr-FR" sz="1350" i="1">
                                    <a:solidFill>
                                      <a:srgbClr val="9B9049"/>
                                    </a:solidFill>
                                    <a:latin typeface="Cambria Math" panose="02040503050406030204" pitchFamily="18" charset="0"/>
                                  </a:rPr>
                                  <m:t>45</m:t>
                                </m:r>
                              </m:num>
                              <m:den>
                                <m:r>
                                  <a:rPr lang="fr-FR" sz="1350" i="1">
                                    <a:solidFill>
                                      <a:srgbClr val="9B9049"/>
                                    </a:solidFill>
                                    <a:latin typeface="Cambria Math" panose="02040503050406030204" pitchFamily="18" charset="0"/>
                                  </a:rPr>
                                  <m:t>46</m:t>
                                </m:r>
                              </m:den>
                            </m:f>
                          </m:e>
                        </m:d>
                      </m:e>
                      <m:sup>
                        <m:r>
                          <a:rPr lang="fr-FR" sz="1350" i="1">
                            <a:solidFill>
                              <a:srgbClr val="9B9049"/>
                            </a:solidFill>
                            <a:latin typeface="Cambria Math" panose="02040503050406030204" pitchFamily="18" charset="0"/>
                          </a:rPr>
                          <m:t>2</m:t>
                        </m:r>
                      </m:sup>
                    </m:sSup>
                  </m:oMath>
                </a14:m>
                <a:r>
                  <a:rPr lang="fr-FR" sz="1350" dirty="0">
                    <a:solidFill>
                      <a:srgbClr val="9B9049"/>
                    </a:solidFill>
                  </a:rPr>
                  <a:t>= 0.043</a:t>
                </a:r>
              </a:p>
            </p:txBody>
          </p:sp>
        </mc:Choice>
        <mc:Fallback xmlns="">
          <p:sp>
            <p:nvSpPr>
              <p:cNvPr id="5" name="ZoneTexte 4">
                <a:extLst>
                  <a:ext uri="{FF2B5EF4-FFF2-40B4-BE49-F238E27FC236}">
                    <a16:creationId xmlns:a16="http://schemas.microsoft.com/office/drawing/2014/main" id="{C7922BDA-2C5E-4359-86A8-FB5B8FBB11F0}"/>
                  </a:ext>
                </a:extLst>
              </p:cNvPr>
              <p:cNvSpPr txBox="1">
                <a:spLocks noRot="1" noChangeAspect="1" noMove="1" noResize="1" noEditPoints="1" noAdjustHandles="1" noChangeArrowheads="1" noChangeShapeType="1" noTextEdit="1"/>
              </p:cNvSpPr>
              <p:nvPr/>
            </p:nvSpPr>
            <p:spPr>
              <a:xfrm>
                <a:off x="2064398" y="3806890"/>
                <a:ext cx="4100804" cy="444289"/>
              </a:xfrm>
              <a:prstGeom prst="rect">
                <a:avLst/>
              </a:prstGeom>
              <a:blipFill>
                <a:blip r:embed="rId6"/>
                <a:stretch>
                  <a:fillRect b="-1370"/>
                </a:stretch>
              </a:blipFill>
            </p:spPr>
            <p:txBody>
              <a:bodyPr/>
              <a:lstStyle/>
              <a:p>
                <a:r>
                  <a:rPr lang="fr-FR">
                    <a:noFill/>
                  </a:rPr>
                  <a:t> </a:t>
                </a:r>
              </a:p>
            </p:txBody>
          </p:sp>
        </mc:Fallback>
      </mc:AlternateContent>
      <p:sp>
        <p:nvSpPr>
          <p:cNvPr id="26" name="Forme libre : forme 25">
            <a:extLst>
              <a:ext uri="{FF2B5EF4-FFF2-40B4-BE49-F238E27FC236}">
                <a16:creationId xmlns:a16="http://schemas.microsoft.com/office/drawing/2014/main" id="{885DDFE8-87C3-4D1E-96C0-4651D0177F9A}"/>
              </a:ext>
            </a:extLst>
          </p:cNvPr>
          <p:cNvSpPr/>
          <p:nvPr/>
        </p:nvSpPr>
        <p:spPr>
          <a:xfrm flipH="1">
            <a:off x="911252" y="1687421"/>
            <a:ext cx="5044195" cy="1717343"/>
          </a:xfrm>
          <a:custGeom>
            <a:avLst/>
            <a:gdLst>
              <a:gd name="connsiteX0" fmla="*/ 3266260 w 7203882"/>
              <a:gd name="connsiteY0" fmla="*/ 0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261014 w 7203882"/>
              <a:gd name="connsiteY11" fmla="*/ 1105694 h 2266557"/>
              <a:gd name="connsiteX12" fmla="*/ 3261014 w 7203882"/>
              <a:gd name="connsiteY12" fmla="*/ 5246 h 2266557"/>
              <a:gd name="connsiteX13" fmla="*/ 3266260 w 7203882"/>
              <a:gd name="connsiteY13" fmla="*/ 0 h 2266557"/>
              <a:gd name="connsiteX0" fmla="*/ 3266260 w 7203882"/>
              <a:gd name="connsiteY0" fmla="*/ 0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634239 w 7203882"/>
              <a:gd name="connsiteY11" fmla="*/ 956404 h 2266557"/>
              <a:gd name="connsiteX12" fmla="*/ 3261014 w 7203882"/>
              <a:gd name="connsiteY12" fmla="*/ 5246 h 2266557"/>
              <a:gd name="connsiteX13" fmla="*/ 3266260 w 7203882"/>
              <a:gd name="connsiteY13" fmla="*/ 0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634239 w 7203882"/>
              <a:gd name="connsiteY11" fmla="*/ 956404 h 2266557"/>
              <a:gd name="connsiteX12" fmla="*/ 3261014 w 7203882"/>
              <a:gd name="connsiteY12" fmla="*/ 524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634239 w 7203882"/>
              <a:gd name="connsiteY11" fmla="*/ 956404 h 2266557"/>
              <a:gd name="connsiteX12" fmla="*/ 3615577 w 7203882"/>
              <a:gd name="connsiteY12" fmla="*/ 15453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3634239 w 7203882"/>
              <a:gd name="connsiteY11" fmla="*/ 956404 h 2266557"/>
              <a:gd name="connsiteX12" fmla="*/ 3615577 w 7203882"/>
              <a:gd name="connsiteY12" fmla="*/ 15453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3634239 w 7203882"/>
              <a:gd name="connsiteY11" fmla="*/ 956404 h 2266557"/>
              <a:gd name="connsiteX12" fmla="*/ 3615577 w 7203882"/>
              <a:gd name="connsiteY12" fmla="*/ 15453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2351394 w 7203882"/>
              <a:gd name="connsiteY11" fmla="*/ 1091955 h 2266557"/>
              <a:gd name="connsiteX12" fmla="*/ 3634239 w 7203882"/>
              <a:gd name="connsiteY12" fmla="*/ 956404 h 2266557"/>
              <a:gd name="connsiteX13" fmla="*/ 3615577 w 7203882"/>
              <a:gd name="connsiteY13" fmla="*/ 154536 h 2266557"/>
              <a:gd name="connsiteX14" fmla="*/ 3452872 w 7203882"/>
              <a:gd name="connsiteY14"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2351394 w 7203882"/>
              <a:gd name="connsiteY11" fmla="*/ 1091955 h 2266557"/>
              <a:gd name="connsiteX12" fmla="*/ 2817925 w 7203882"/>
              <a:gd name="connsiteY12" fmla="*/ 961327 h 2266557"/>
              <a:gd name="connsiteX13" fmla="*/ 3634239 w 7203882"/>
              <a:gd name="connsiteY13" fmla="*/ 956404 h 2266557"/>
              <a:gd name="connsiteX14" fmla="*/ 3615577 w 7203882"/>
              <a:gd name="connsiteY14" fmla="*/ 154536 h 2266557"/>
              <a:gd name="connsiteX15" fmla="*/ 3452872 w 7203882"/>
              <a:gd name="connsiteY15"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2817925 w 7203882"/>
              <a:gd name="connsiteY13" fmla="*/ 961327 h 2266557"/>
              <a:gd name="connsiteX14" fmla="*/ 3634239 w 7203882"/>
              <a:gd name="connsiteY14" fmla="*/ 956404 h 2266557"/>
              <a:gd name="connsiteX15" fmla="*/ 3615577 w 7203882"/>
              <a:gd name="connsiteY15" fmla="*/ 1545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2817925 w 7203882"/>
              <a:gd name="connsiteY13" fmla="*/ 961327 h 2266557"/>
              <a:gd name="connsiteX14" fmla="*/ 2021339 w 7203882"/>
              <a:gd name="connsiteY14" fmla="*/ 238854 h 2266557"/>
              <a:gd name="connsiteX15" fmla="*/ 3615577 w 7203882"/>
              <a:gd name="connsiteY15" fmla="*/ 1545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2817925 w 7203882"/>
              <a:gd name="connsiteY13" fmla="*/ 961327 h 2266557"/>
              <a:gd name="connsiteX14" fmla="*/ 2021339 w 7203882"/>
              <a:gd name="connsiteY14" fmla="*/ 238854 h 2266557"/>
              <a:gd name="connsiteX15" fmla="*/ 1894727 w 7203882"/>
              <a:gd name="connsiteY15" fmla="*/ 148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2817925 w 7203882"/>
              <a:gd name="connsiteY13" fmla="*/ 961327 h 2266557"/>
              <a:gd name="connsiteX14" fmla="*/ 478289 w 7203882"/>
              <a:gd name="connsiteY14" fmla="*/ 689704 h 2266557"/>
              <a:gd name="connsiteX15" fmla="*/ 1894727 w 7203882"/>
              <a:gd name="connsiteY15" fmla="*/ 148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665275 w 7203882"/>
              <a:gd name="connsiteY13" fmla="*/ 1456627 h 2266557"/>
              <a:gd name="connsiteX14" fmla="*/ 478289 w 7203882"/>
              <a:gd name="connsiteY14" fmla="*/ 689704 h 2266557"/>
              <a:gd name="connsiteX15" fmla="*/ 1894727 w 7203882"/>
              <a:gd name="connsiteY15" fmla="*/ 148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071934 w 7203882"/>
              <a:gd name="connsiteY11" fmla="*/ 1491746 h 2266557"/>
              <a:gd name="connsiteX12" fmla="*/ 1744904 w 7203882"/>
              <a:gd name="connsiteY12" fmla="*/ 1399865 h 2266557"/>
              <a:gd name="connsiteX13" fmla="*/ 2351394 w 7203882"/>
              <a:gd name="connsiteY13" fmla="*/ 1091955 h 2266557"/>
              <a:gd name="connsiteX14" fmla="*/ 665275 w 7203882"/>
              <a:gd name="connsiteY14" fmla="*/ 1456627 h 2266557"/>
              <a:gd name="connsiteX15" fmla="*/ 478289 w 7203882"/>
              <a:gd name="connsiteY15" fmla="*/ 689704 h 2266557"/>
              <a:gd name="connsiteX16" fmla="*/ 1894727 w 7203882"/>
              <a:gd name="connsiteY16" fmla="*/ 14836 h 2266557"/>
              <a:gd name="connsiteX17" fmla="*/ 3452872 w 7203882"/>
              <a:gd name="connsiteY17"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071934 w 7203882"/>
              <a:gd name="connsiteY11" fmla="*/ 1491746 h 2266557"/>
              <a:gd name="connsiteX12" fmla="*/ 1744904 w 7203882"/>
              <a:gd name="connsiteY12" fmla="*/ 1399865 h 2266557"/>
              <a:gd name="connsiteX13" fmla="*/ 395594 w 7203882"/>
              <a:gd name="connsiteY13" fmla="*/ 1422155 h 2266557"/>
              <a:gd name="connsiteX14" fmla="*/ 665275 w 7203882"/>
              <a:gd name="connsiteY14" fmla="*/ 1456627 h 2266557"/>
              <a:gd name="connsiteX15" fmla="*/ 478289 w 7203882"/>
              <a:gd name="connsiteY15" fmla="*/ 689704 h 2266557"/>
              <a:gd name="connsiteX16" fmla="*/ 1894727 w 7203882"/>
              <a:gd name="connsiteY16" fmla="*/ 14836 h 2266557"/>
              <a:gd name="connsiteX17" fmla="*/ 3452872 w 7203882"/>
              <a:gd name="connsiteY17"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071934 w 7203882"/>
              <a:gd name="connsiteY11" fmla="*/ 1491746 h 2266557"/>
              <a:gd name="connsiteX12" fmla="*/ 395594 w 7203882"/>
              <a:gd name="connsiteY12" fmla="*/ 1422155 h 2266557"/>
              <a:gd name="connsiteX13" fmla="*/ 665275 w 7203882"/>
              <a:gd name="connsiteY13" fmla="*/ 1456627 h 2266557"/>
              <a:gd name="connsiteX14" fmla="*/ 478289 w 7203882"/>
              <a:gd name="connsiteY14" fmla="*/ 689704 h 2266557"/>
              <a:gd name="connsiteX15" fmla="*/ 1894727 w 7203882"/>
              <a:gd name="connsiteY15" fmla="*/ 148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071934 w 7203882"/>
              <a:gd name="connsiteY10" fmla="*/ 1491746 h 2266557"/>
              <a:gd name="connsiteX11" fmla="*/ 395594 w 7203882"/>
              <a:gd name="connsiteY11" fmla="*/ 1422155 h 2266557"/>
              <a:gd name="connsiteX12" fmla="*/ 665275 w 7203882"/>
              <a:gd name="connsiteY12" fmla="*/ 1456627 h 2266557"/>
              <a:gd name="connsiteX13" fmla="*/ 478289 w 7203882"/>
              <a:gd name="connsiteY13" fmla="*/ 689704 h 2266557"/>
              <a:gd name="connsiteX14" fmla="*/ 1894727 w 7203882"/>
              <a:gd name="connsiteY14" fmla="*/ 14836 h 2266557"/>
              <a:gd name="connsiteX15" fmla="*/ 3452872 w 7203882"/>
              <a:gd name="connsiteY15"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395594 w 7203882"/>
              <a:gd name="connsiteY10" fmla="*/ 1422155 h 2266557"/>
              <a:gd name="connsiteX11" fmla="*/ 665275 w 7203882"/>
              <a:gd name="connsiteY11" fmla="*/ 1456627 h 2266557"/>
              <a:gd name="connsiteX12" fmla="*/ 478289 w 7203882"/>
              <a:gd name="connsiteY12" fmla="*/ 689704 h 2266557"/>
              <a:gd name="connsiteX13" fmla="*/ 1894727 w 7203882"/>
              <a:gd name="connsiteY13" fmla="*/ 14836 h 2266557"/>
              <a:gd name="connsiteX14" fmla="*/ 3452872 w 7203882"/>
              <a:gd name="connsiteY14"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3362131 w 7203882"/>
              <a:gd name="connsiteY7" fmla="*/ 1199757 h 2266557"/>
              <a:gd name="connsiteX8" fmla="*/ 0 w 7203882"/>
              <a:gd name="connsiteY8" fmla="*/ 2073076 h 2266557"/>
              <a:gd name="connsiteX9" fmla="*/ 0 w 7203882"/>
              <a:gd name="connsiteY9" fmla="*/ 1299175 h 2266557"/>
              <a:gd name="connsiteX10" fmla="*/ 395594 w 7203882"/>
              <a:gd name="connsiteY10" fmla="*/ 1422155 h 2266557"/>
              <a:gd name="connsiteX11" fmla="*/ 665275 w 7203882"/>
              <a:gd name="connsiteY11" fmla="*/ 1456627 h 2266557"/>
              <a:gd name="connsiteX12" fmla="*/ 478289 w 7203882"/>
              <a:gd name="connsiteY12" fmla="*/ 689704 h 2266557"/>
              <a:gd name="connsiteX13" fmla="*/ 1894727 w 7203882"/>
              <a:gd name="connsiteY13" fmla="*/ 14836 h 2266557"/>
              <a:gd name="connsiteX14" fmla="*/ 3452872 w 7203882"/>
              <a:gd name="connsiteY14"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3362131 w 7203882"/>
              <a:gd name="connsiteY7" fmla="*/ 1199757 h 2266557"/>
              <a:gd name="connsiteX8" fmla="*/ 0 w 7203882"/>
              <a:gd name="connsiteY8" fmla="*/ 2073076 h 2266557"/>
              <a:gd name="connsiteX9" fmla="*/ 0 w 7203882"/>
              <a:gd name="connsiteY9" fmla="*/ 1299175 h 2266557"/>
              <a:gd name="connsiteX10" fmla="*/ 395594 w 7203882"/>
              <a:gd name="connsiteY10" fmla="*/ 1422155 h 2266557"/>
              <a:gd name="connsiteX11" fmla="*/ 665275 w 7203882"/>
              <a:gd name="connsiteY11" fmla="*/ 1456627 h 2266557"/>
              <a:gd name="connsiteX12" fmla="*/ 478289 w 7203882"/>
              <a:gd name="connsiteY12" fmla="*/ 689704 h 2266557"/>
              <a:gd name="connsiteX13" fmla="*/ 1894727 w 7203882"/>
              <a:gd name="connsiteY13" fmla="*/ 14836 h 2266557"/>
              <a:gd name="connsiteX14" fmla="*/ 3452872 w 7203882"/>
              <a:gd name="connsiteY14" fmla="*/ 18661 h 2266557"/>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362131 w 7203882"/>
              <a:gd name="connsiteY8" fmla="*/ 1199757 h 2289791"/>
              <a:gd name="connsiteX9" fmla="*/ 0 w 7203882"/>
              <a:gd name="connsiteY9" fmla="*/ 2073076 h 2289791"/>
              <a:gd name="connsiteX10" fmla="*/ 0 w 7203882"/>
              <a:gd name="connsiteY10" fmla="*/ 1299175 h 2289791"/>
              <a:gd name="connsiteX11" fmla="*/ 395594 w 7203882"/>
              <a:gd name="connsiteY11" fmla="*/ 1422155 h 2289791"/>
              <a:gd name="connsiteX12" fmla="*/ 665275 w 7203882"/>
              <a:gd name="connsiteY12" fmla="*/ 1456627 h 2289791"/>
              <a:gd name="connsiteX13" fmla="*/ 478289 w 7203882"/>
              <a:gd name="connsiteY13" fmla="*/ 689704 h 2289791"/>
              <a:gd name="connsiteX14" fmla="*/ 1894727 w 7203882"/>
              <a:gd name="connsiteY14" fmla="*/ 14836 h 2289791"/>
              <a:gd name="connsiteX15" fmla="*/ 3452872 w 7203882"/>
              <a:gd name="connsiteY15"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362131 w 7203882"/>
              <a:gd name="connsiteY8" fmla="*/ 1199757 h 2289791"/>
              <a:gd name="connsiteX9" fmla="*/ 1662484 w 7203882"/>
              <a:gd name="connsiteY9" fmla="*/ 1479046 h 2289791"/>
              <a:gd name="connsiteX10" fmla="*/ 0 w 7203882"/>
              <a:gd name="connsiteY10" fmla="*/ 2073076 h 2289791"/>
              <a:gd name="connsiteX11" fmla="*/ 0 w 7203882"/>
              <a:gd name="connsiteY11" fmla="*/ 1299175 h 2289791"/>
              <a:gd name="connsiteX12" fmla="*/ 395594 w 7203882"/>
              <a:gd name="connsiteY12" fmla="*/ 1422155 h 2289791"/>
              <a:gd name="connsiteX13" fmla="*/ 665275 w 7203882"/>
              <a:gd name="connsiteY13" fmla="*/ 1456627 h 2289791"/>
              <a:gd name="connsiteX14" fmla="*/ 478289 w 7203882"/>
              <a:gd name="connsiteY14" fmla="*/ 689704 h 2289791"/>
              <a:gd name="connsiteX15" fmla="*/ 1894727 w 7203882"/>
              <a:gd name="connsiteY15" fmla="*/ 14836 h 2289791"/>
              <a:gd name="connsiteX16" fmla="*/ 3452872 w 7203882"/>
              <a:gd name="connsiteY16"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362131 w 7203882"/>
              <a:gd name="connsiteY9" fmla="*/ 1199757 h 2289791"/>
              <a:gd name="connsiteX10" fmla="*/ 1662484 w 7203882"/>
              <a:gd name="connsiteY10" fmla="*/ 1479046 h 2289791"/>
              <a:gd name="connsiteX11" fmla="*/ 0 w 7203882"/>
              <a:gd name="connsiteY11" fmla="*/ 2073076 h 2289791"/>
              <a:gd name="connsiteX12" fmla="*/ 0 w 7203882"/>
              <a:gd name="connsiteY12" fmla="*/ 1299175 h 2289791"/>
              <a:gd name="connsiteX13" fmla="*/ 395594 w 7203882"/>
              <a:gd name="connsiteY13" fmla="*/ 1422155 h 2289791"/>
              <a:gd name="connsiteX14" fmla="*/ 665275 w 7203882"/>
              <a:gd name="connsiteY14" fmla="*/ 1456627 h 2289791"/>
              <a:gd name="connsiteX15" fmla="*/ 478289 w 7203882"/>
              <a:gd name="connsiteY15" fmla="*/ 689704 h 2289791"/>
              <a:gd name="connsiteX16" fmla="*/ 1894727 w 7203882"/>
              <a:gd name="connsiteY16" fmla="*/ 14836 h 2289791"/>
              <a:gd name="connsiteX17" fmla="*/ 3452872 w 7203882"/>
              <a:gd name="connsiteY17"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362131 w 7203882"/>
              <a:gd name="connsiteY9" fmla="*/ 1199757 h 2289791"/>
              <a:gd name="connsiteX10" fmla="*/ 2297484 w 7203882"/>
              <a:gd name="connsiteY10" fmla="*/ 1280706 h 2289791"/>
              <a:gd name="connsiteX11" fmla="*/ 1662484 w 7203882"/>
              <a:gd name="connsiteY11" fmla="*/ 1479046 h 2289791"/>
              <a:gd name="connsiteX12" fmla="*/ 0 w 7203882"/>
              <a:gd name="connsiteY12" fmla="*/ 2073076 h 2289791"/>
              <a:gd name="connsiteX13" fmla="*/ 0 w 7203882"/>
              <a:gd name="connsiteY13" fmla="*/ 1299175 h 2289791"/>
              <a:gd name="connsiteX14" fmla="*/ 395594 w 7203882"/>
              <a:gd name="connsiteY14" fmla="*/ 1422155 h 2289791"/>
              <a:gd name="connsiteX15" fmla="*/ 665275 w 7203882"/>
              <a:gd name="connsiteY15" fmla="*/ 1456627 h 2289791"/>
              <a:gd name="connsiteX16" fmla="*/ 478289 w 7203882"/>
              <a:gd name="connsiteY16" fmla="*/ 689704 h 2289791"/>
              <a:gd name="connsiteX17" fmla="*/ 1894727 w 7203882"/>
              <a:gd name="connsiteY17" fmla="*/ 14836 h 2289791"/>
              <a:gd name="connsiteX18" fmla="*/ 3452872 w 7203882"/>
              <a:gd name="connsiteY18"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362131 w 7203882"/>
              <a:gd name="connsiteY9" fmla="*/ 1199757 h 2289791"/>
              <a:gd name="connsiteX10" fmla="*/ 2970584 w 7203882"/>
              <a:gd name="connsiteY10" fmla="*/ 1261656 h 2289791"/>
              <a:gd name="connsiteX11" fmla="*/ 2297484 w 7203882"/>
              <a:gd name="connsiteY11" fmla="*/ 1280706 h 2289791"/>
              <a:gd name="connsiteX12" fmla="*/ 1662484 w 7203882"/>
              <a:gd name="connsiteY12" fmla="*/ 1479046 h 2289791"/>
              <a:gd name="connsiteX13" fmla="*/ 0 w 7203882"/>
              <a:gd name="connsiteY13" fmla="*/ 2073076 h 2289791"/>
              <a:gd name="connsiteX14" fmla="*/ 0 w 7203882"/>
              <a:gd name="connsiteY14" fmla="*/ 1299175 h 2289791"/>
              <a:gd name="connsiteX15" fmla="*/ 395594 w 7203882"/>
              <a:gd name="connsiteY15" fmla="*/ 1422155 h 2289791"/>
              <a:gd name="connsiteX16" fmla="*/ 665275 w 7203882"/>
              <a:gd name="connsiteY16" fmla="*/ 1456627 h 2289791"/>
              <a:gd name="connsiteX17" fmla="*/ 478289 w 7203882"/>
              <a:gd name="connsiteY17" fmla="*/ 689704 h 2289791"/>
              <a:gd name="connsiteX18" fmla="*/ 1894727 w 7203882"/>
              <a:gd name="connsiteY18" fmla="*/ 14836 h 2289791"/>
              <a:gd name="connsiteX19" fmla="*/ 3452872 w 7203882"/>
              <a:gd name="connsiteY19"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470081 w 7203882"/>
              <a:gd name="connsiteY9" fmla="*/ 1269607 h 2289791"/>
              <a:gd name="connsiteX10" fmla="*/ 2970584 w 7203882"/>
              <a:gd name="connsiteY10" fmla="*/ 1261656 h 2289791"/>
              <a:gd name="connsiteX11" fmla="*/ 2297484 w 7203882"/>
              <a:gd name="connsiteY11" fmla="*/ 1280706 h 2289791"/>
              <a:gd name="connsiteX12" fmla="*/ 1662484 w 7203882"/>
              <a:gd name="connsiteY12" fmla="*/ 1479046 h 2289791"/>
              <a:gd name="connsiteX13" fmla="*/ 0 w 7203882"/>
              <a:gd name="connsiteY13" fmla="*/ 2073076 h 2289791"/>
              <a:gd name="connsiteX14" fmla="*/ 0 w 7203882"/>
              <a:gd name="connsiteY14" fmla="*/ 1299175 h 2289791"/>
              <a:gd name="connsiteX15" fmla="*/ 395594 w 7203882"/>
              <a:gd name="connsiteY15" fmla="*/ 1422155 h 2289791"/>
              <a:gd name="connsiteX16" fmla="*/ 665275 w 7203882"/>
              <a:gd name="connsiteY16" fmla="*/ 1456627 h 2289791"/>
              <a:gd name="connsiteX17" fmla="*/ 478289 w 7203882"/>
              <a:gd name="connsiteY17" fmla="*/ 689704 h 2289791"/>
              <a:gd name="connsiteX18" fmla="*/ 1894727 w 7203882"/>
              <a:gd name="connsiteY18" fmla="*/ 14836 h 2289791"/>
              <a:gd name="connsiteX19" fmla="*/ 3452872 w 7203882"/>
              <a:gd name="connsiteY19"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470081 w 7203882"/>
              <a:gd name="connsiteY9" fmla="*/ 1269607 h 2289791"/>
              <a:gd name="connsiteX10" fmla="*/ 2970584 w 7203882"/>
              <a:gd name="connsiteY10" fmla="*/ 1261656 h 2289791"/>
              <a:gd name="connsiteX11" fmla="*/ 2297484 w 7203882"/>
              <a:gd name="connsiteY11" fmla="*/ 1280706 h 2289791"/>
              <a:gd name="connsiteX12" fmla="*/ 1662484 w 7203882"/>
              <a:gd name="connsiteY12" fmla="*/ 1479046 h 2289791"/>
              <a:gd name="connsiteX13" fmla="*/ 831850 w 7203882"/>
              <a:gd name="connsiteY13" fmla="*/ 1660326 h 2289791"/>
              <a:gd name="connsiteX14" fmla="*/ 0 w 7203882"/>
              <a:gd name="connsiteY14" fmla="*/ 1299175 h 2289791"/>
              <a:gd name="connsiteX15" fmla="*/ 395594 w 7203882"/>
              <a:gd name="connsiteY15" fmla="*/ 1422155 h 2289791"/>
              <a:gd name="connsiteX16" fmla="*/ 665275 w 7203882"/>
              <a:gd name="connsiteY16" fmla="*/ 1456627 h 2289791"/>
              <a:gd name="connsiteX17" fmla="*/ 478289 w 7203882"/>
              <a:gd name="connsiteY17" fmla="*/ 689704 h 2289791"/>
              <a:gd name="connsiteX18" fmla="*/ 1894727 w 7203882"/>
              <a:gd name="connsiteY18" fmla="*/ 14836 h 2289791"/>
              <a:gd name="connsiteX19" fmla="*/ 3452872 w 7203882"/>
              <a:gd name="connsiteY19"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470081 w 7203882"/>
              <a:gd name="connsiteY9" fmla="*/ 1269607 h 2289791"/>
              <a:gd name="connsiteX10" fmla="*/ 2970584 w 7203882"/>
              <a:gd name="connsiteY10" fmla="*/ 1261656 h 2289791"/>
              <a:gd name="connsiteX11" fmla="*/ 2297484 w 7203882"/>
              <a:gd name="connsiteY11" fmla="*/ 1280706 h 2289791"/>
              <a:gd name="connsiteX12" fmla="*/ 1662484 w 7203882"/>
              <a:gd name="connsiteY12" fmla="*/ 1479046 h 2289791"/>
              <a:gd name="connsiteX13" fmla="*/ 831850 w 7203882"/>
              <a:gd name="connsiteY13" fmla="*/ 1660326 h 2289791"/>
              <a:gd name="connsiteX14" fmla="*/ 0 w 7203882"/>
              <a:gd name="connsiteY14" fmla="*/ 1299175 h 2289791"/>
              <a:gd name="connsiteX15" fmla="*/ 395594 w 7203882"/>
              <a:gd name="connsiteY15" fmla="*/ 1422155 h 2289791"/>
              <a:gd name="connsiteX16" fmla="*/ 478289 w 7203882"/>
              <a:gd name="connsiteY16" fmla="*/ 689704 h 2289791"/>
              <a:gd name="connsiteX17" fmla="*/ 1894727 w 7203882"/>
              <a:gd name="connsiteY17" fmla="*/ 14836 h 2289791"/>
              <a:gd name="connsiteX18" fmla="*/ 3452872 w 7203882"/>
              <a:gd name="connsiteY18" fmla="*/ 18661 h 2289791"/>
              <a:gd name="connsiteX0" fmla="*/ 3462389 w 7213399"/>
              <a:gd name="connsiteY0" fmla="*/ 18661 h 2289791"/>
              <a:gd name="connsiteX1" fmla="*/ 7208152 w 7213399"/>
              <a:gd name="connsiteY1" fmla="*/ 0 h 2289791"/>
              <a:gd name="connsiteX2" fmla="*/ 7213398 w 7213399"/>
              <a:gd name="connsiteY2" fmla="*/ 5246 h 2289791"/>
              <a:gd name="connsiteX3" fmla="*/ 7213398 w 7213399"/>
              <a:gd name="connsiteY3" fmla="*/ 1299170 h 2289791"/>
              <a:gd name="connsiteX4" fmla="*/ 7213399 w 7213399"/>
              <a:gd name="connsiteY4" fmla="*/ 1299175 h 2289791"/>
              <a:gd name="connsiteX5" fmla="*/ 7213399 w 7213399"/>
              <a:gd name="connsiteY5" fmla="*/ 2073076 h 2289791"/>
              <a:gd name="connsiteX6" fmla="*/ 7019918 w 7213399"/>
              <a:gd name="connsiteY6" fmla="*/ 2266557 h 2289791"/>
              <a:gd name="connsiteX7" fmla="*/ 4008801 w 7213399"/>
              <a:gd name="connsiteY7" fmla="*/ 2221996 h 2289791"/>
              <a:gd name="connsiteX8" fmla="*/ 3678601 w 7213399"/>
              <a:gd name="connsiteY8" fmla="*/ 1464856 h 2289791"/>
              <a:gd name="connsiteX9" fmla="*/ 3479598 w 7213399"/>
              <a:gd name="connsiteY9" fmla="*/ 1269607 h 2289791"/>
              <a:gd name="connsiteX10" fmla="*/ 2980101 w 7213399"/>
              <a:gd name="connsiteY10" fmla="*/ 1261656 h 2289791"/>
              <a:gd name="connsiteX11" fmla="*/ 2307001 w 7213399"/>
              <a:gd name="connsiteY11" fmla="*/ 1280706 h 2289791"/>
              <a:gd name="connsiteX12" fmla="*/ 1672001 w 7213399"/>
              <a:gd name="connsiteY12" fmla="*/ 1479046 h 2289791"/>
              <a:gd name="connsiteX13" fmla="*/ 841367 w 7213399"/>
              <a:gd name="connsiteY13" fmla="*/ 1660326 h 2289791"/>
              <a:gd name="connsiteX14" fmla="*/ 9517 w 7213399"/>
              <a:gd name="connsiteY14" fmla="*/ 1299175 h 2289791"/>
              <a:gd name="connsiteX15" fmla="*/ 487806 w 7213399"/>
              <a:gd name="connsiteY15" fmla="*/ 689704 h 2289791"/>
              <a:gd name="connsiteX16" fmla="*/ 1904244 w 7213399"/>
              <a:gd name="connsiteY16" fmla="*/ 14836 h 2289791"/>
              <a:gd name="connsiteX17" fmla="*/ 3462389 w 7213399"/>
              <a:gd name="connsiteY17" fmla="*/ 18661 h 2289791"/>
              <a:gd name="connsiteX0" fmla="*/ 2974583 w 6725593"/>
              <a:gd name="connsiteY0" fmla="*/ 18661 h 2289791"/>
              <a:gd name="connsiteX1" fmla="*/ 6720346 w 6725593"/>
              <a:gd name="connsiteY1" fmla="*/ 0 h 2289791"/>
              <a:gd name="connsiteX2" fmla="*/ 6725592 w 6725593"/>
              <a:gd name="connsiteY2" fmla="*/ 5246 h 2289791"/>
              <a:gd name="connsiteX3" fmla="*/ 6725592 w 6725593"/>
              <a:gd name="connsiteY3" fmla="*/ 1299170 h 2289791"/>
              <a:gd name="connsiteX4" fmla="*/ 6725593 w 6725593"/>
              <a:gd name="connsiteY4" fmla="*/ 1299175 h 2289791"/>
              <a:gd name="connsiteX5" fmla="*/ 6725593 w 6725593"/>
              <a:gd name="connsiteY5" fmla="*/ 2073076 h 2289791"/>
              <a:gd name="connsiteX6" fmla="*/ 6532112 w 6725593"/>
              <a:gd name="connsiteY6" fmla="*/ 2266557 h 2289791"/>
              <a:gd name="connsiteX7" fmla="*/ 3520995 w 6725593"/>
              <a:gd name="connsiteY7" fmla="*/ 2221996 h 2289791"/>
              <a:gd name="connsiteX8" fmla="*/ 3190795 w 6725593"/>
              <a:gd name="connsiteY8" fmla="*/ 1464856 h 2289791"/>
              <a:gd name="connsiteX9" fmla="*/ 2991792 w 6725593"/>
              <a:gd name="connsiteY9" fmla="*/ 1269607 h 2289791"/>
              <a:gd name="connsiteX10" fmla="*/ 2492295 w 6725593"/>
              <a:gd name="connsiteY10" fmla="*/ 1261656 h 2289791"/>
              <a:gd name="connsiteX11" fmla="*/ 1819195 w 6725593"/>
              <a:gd name="connsiteY11" fmla="*/ 1280706 h 2289791"/>
              <a:gd name="connsiteX12" fmla="*/ 1184195 w 6725593"/>
              <a:gd name="connsiteY12" fmla="*/ 1479046 h 2289791"/>
              <a:gd name="connsiteX13" fmla="*/ 353561 w 6725593"/>
              <a:gd name="connsiteY13" fmla="*/ 1660326 h 2289791"/>
              <a:gd name="connsiteX14" fmla="*/ 0 w 6725593"/>
              <a:gd name="connsiteY14" fmla="*/ 689704 h 2289791"/>
              <a:gd name="connsiteX15" fmla="*/ 1416438 w 6725593"/>
              <a:gd name="connsiteY15" fmla="*/ 14836 h 2289791"/>
              <a:gd name="connsiteX16" fmla="*/ 2974583 w 6725593"/>
              <a:gd name="connsiteY16" fmla="*/ 18661 h 2289791"/>
              <a:gd name="connsiteX0" fmla="*/ 2974583 w 6725593"/>
              <a:gd name="connsiteY0" fmla="*/ 18661 h 2289791"/>
              <a:gd name="connsiteX1" fmla="*/ 6720346 w 6725593"/>
              <a:gd name="connsiteY1" fmla="*/ 0 h 2289791"/>
              <a:gd name="connsiteX2" fmla="*/ 6725592 w 6725593"/>
              <a:gd name="connsiteY2" fmla="*/ 5246 h 2289791"/>
              <a:gd name="connsiteX3" fmla="*/ 6725592 w 6725593"/>
              <a:gd name="connsiteY3" fmla="*/ 1299170 h 2289791"/>
              <a:gd name="connsiteX4" fmla="*/ 6725593 w 6725593"/>
              <a:gd name="connsiteY4" fmla="*/ 1299175 h 2289791"/>
              <a:gd name="connsiteX5" fmla="*/ 6725593 w 6725593"/>
              <a:gd name="connsiteY5" fmla="*/ 2073076 h 2289791"/>
              <a:gd name="connsiteX6" fmla="*/ 6532112 w 6725593"/>
              <a:gd name="connsiteY6" fmla="*/ 2266557 h 2289791"/>
              <a:gd name="connsiteX7" fmla="*/ 3520995 w 6725593"/>
              <a:gd name="connsiteY7" fmla="*/ 2221996 h 2289791"/>
              <a:gd name="connsiteX8" fmla="*/ 3190795 w 6725593"/>
              <a:gd name="connsiteY8" fmla="*/ 1464856 h 2289791"/>
              <a:gd name="connsiteX9" fmla="*/ 2991792 w 6725593"/>
              <a:gd name="connsiteY9" fmla="*/ 1269607 h 2289791"/>
              <a:gd name="connsiteX10" fmla="*/ 2492295 w 6725593"/>
              <a:gd name="connsiteY10" fmla="*/ 1261656 h 2289791"/>
              <a:gd name="connsiteX11" fmla="*/ 1819195 w 6725593"/>
              <a:gd name="connsiteY11" fmla="*/ 1280706 h 2289791"/>
              <a:gd name="connsiteX12" fmla="*/ 1184195 w 6725593"/>
              <a:gd name="connsiteY12" fmla="*/ 1479046 h 2289791"/>
              <a:gd name="connsiteX13" fmla="*/ 99561 w 6725593"/>
              <a:gd name="connsiteY13" fmla="*/ 1609526 h 2289791"/>
              <a:gd name="connsiteX14" fmla="*/ 0 w 6725593"/>
              <a:gd name="connsiteY14" fmla="*/ 689704 h 2289791"/>
              <a:gd name="connsiteX15" fmla="*/ 1416438 w 6725593"/>
              <a:gd name="connsiteY15" fmla="*/ 14836 h 2289791"/>
              <a:gd name="connsiteX16" fmla="*/ 2974583 w 6725593"/>
              <a:gd name="connsiteY16" fmla="*/ 18661 h 228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25593" h="2289791">
                <a:moveTo>
                  <a:pt x="2974583" y="18661"/>
                </a:moveTo>
                <a:lnTo>
                  <a:pt x="6720346" y="0"/>
                </a:lnTo>
                <a:cubicBezTo>
                  <a:pt x="6723243" y="0"/>
                  <a:pt x="6725592" y="2349"/>
                  <a:pt x="6725592" y="5246"/>
                </a:cubicBezTo>
                <a:lnTo>
                  <a:pt x="6725592" y="1299170"/>
                </a:lnTo>
                <a:cubicBezTo>
                  <a:pt x="6725592" y="1299172"/>
                  <a:pt x="6725593" y="1299173"/>
                  <a:pt x="6725593" y="1299175"/>
                </a:cubicBezTo>
                <a:lnTo>
                  <a:pt x="6725593" y="2073076"/>
                </a:lnTo>
                <a:cubicBezTo>
                  <a:pt x="6725593" y="2179933"/>
                  <a:pt x="6638969" y="2266557"/>
                  <a:pt x="6532112" y="2266557"/>
                </a:cubicBezTo>
                <a:cubicBezTo>
                  <a:pt x="5993779" y="2159085"/>
                  <a:pt x="4129040" y="2399796"/>
                  <a:pt x="3520995" y="2221996"/>
                </a:cubicBezTo>
                <a:cubicBezTo>
                  <a:pt x="2950351" y="2114838"/>
                  <a:pt x="3296987" y="1635229"/>
                  <a:pt x="3190795" y="1464856"/>
                </a:cubicBezTo>
                <a:cubicBezTo>
                  <a:pt x="3084603" y="1294483"/>
                  <a:pt x="3102917" y="1314057"/>
                  <a:pt x="2991792" y="1269607"/>
                </a:cubicBezTo>
                <a:cubicBezTo>
                  <a:pt x="2880667" y="1225157"/>
                  <a:pt x="2669736" y="1248165"/>
                  <a:pt x="2492295" y="1261656"/>
                </a:cubicBezTo>
                <a:cubicBezTo>
                  <a:pt x="2314854" y="1275147"/>
                  <a:pt x="2042503" y="1233891"/>
                  <a:pt x="1819195" y="1280706"/>
                </a:cubicBezTo>
                <a:cubicBezTo>
                  <a:pt x="1595887" y="1327521"/>
                  <a:pt x="1640134" y="1340634"/>
                  <a:pt x="1184195" y="1479046"/>
                </a:cubicBezTo>
                <a:cubicBezTo>
                  <a:pt x="728256" y="1617458"/>
                  <a:pt x="413683" y="1658554"/>
                  <a:pt x="99561" y="1609526"/>
                </a:cubicBezTo>
                <a:lnTo>
                  <a:pt x="0" y="689704"/>
                </a:lnTo>
                <a:cubicBezTo>
                  <a:pt x="0" y="322888"/>
                  <a:pt x="1416438" y="381652"/>
                  <a:pt x="1416438" y="14836"/>
                </a:cubicBezTo>
                <a:cubicBezTo>
                  <a:pt x="1416438" y="11939"/>
                  <a:pt x="2971686" y="18661"/>
                  <a:pt x="2974583" y="18661"/>
                </a:cubicBezTo>
                <a:close/>
              </a:path>
            </a:pathLst>
          </a:custGeom>
          <a:solidFill>
            <a:srgbClr val="F9F9F9">
              <a:alpha val="85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7695222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129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pureté </a:t>
            </a:r>
            <a:r>
              <a:rPr lang="fr-FR" sz="2100" b="0"/>
              <a:t>de l’arbre, </a:t>
            </a:r>
            <a:r>
              <a:rPr lang="fr-FR" sz="2100" b="0" dirty="0"/>
              <a:t>GINI</a:t>
            </a:r>
          </a:p>
        </p:txBody>
      </p:sp>
      <p:grpSp>
        <p:nvGrpSpPr>
          <p:cNvPr id="7" name="Groupe 6">
            <a:extLst>
              <a:ext uri="{FF2B5EF4-FFF2-40B4-BE49-F238E27FC236}">
                <a16:creationId xmlns:a16="http://schemas.microsoft.com/office/drawing/2014/main" id="{9F8FB54E-9511-4D0B-BEAE-F1507DCD1D2D}"/>
              </a:ext>
            </a:extLst>
          </p:cNvPr>
          <p:cNvGrpSpPr/>
          <p:nvPr/>
        </p:nvGrpSpPr>
        <p:grpSpPr>
          <a:xfrm>
            <a:off x="1276448" y="1272855"/>
            <a:ext cx="4599470" cy="1894111"/>
            <a:chOff x="4023711" y="4162038"/>
            <a:chExt cx="6132627" cy="2525481"/>
          </a:xfrm>
        </p:grpSpPr>
        <p:sp>
          <p:nvSpPr>
            <p:cNvPr id="8" name="Rectangle 7">
              <a:extLst>
                <a:ext uri="{FF2B5EF4-FFF2-40B4-BE49-F238E27FC236}">
                  <a16:creationId xmlns:a16="http://schemas.microsoft.com/office/drawing/2014/main" id="{C4504155-930F-49E6-939D-67B60C0040AD}"/>
                </a:ext>
              </a:extLst>
            </p:cNvPr>
            <p:cNvSpPr/>
            <p:nvPr/>
          </p:nvSpPr>
          <p:spPr>
            <a:xfrm>
              <a:off x="6096000" y="4162038"/>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50, </a:t>
              </a:r>
              <a:r>
                <a:rPr lang="fr-FR" sz="825" dirty="0"/>
                <a:t>50]</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01C5421-1321-43D7-B2EE-2DBA7F96AB35}"/>
                    </a:ext>
                  </a:extLst>
                </p:cNvPr>
                <p:cNvSpPr/>
                <p:nvPr/>
              </p:nvSpPr>
              <p:spPr>
                <a:xfrm>
                  <a:off x="6095999" y="4497303"/>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600" dirty="0">
                      <a:solidFill>
                        <a:schemeClr val="tx1">
                          <a:lumMod val="50000"/>
                        </a:schemeClr>
                      </a:solidFill>
                    </a:rPr>
                    <a:t>Longueur des sépales </a:t>
                  </a:r>
                  <a14:m>
                    <m:oMath xmlns:m="http://schemas.openxmlformats.org/officeDocument/2006/math">
                      <m:r>
                        <a:rPr lang="fr-FR" sz="600" i="1">
                          <a:solidFill>
                            <a:schemeClr val="tx1">
                              <a:lumMod val="50000"/>
                            </a:schemeClr>
                          </a:solidFill>
                          <a:latin typeface="Cambria Math" panose="02040503050406030204" pitchFamily="18" charset="0"/>
                          <a:ea typeface="Cambria Math" panose="02040503050406030204" pitchFamily="18" charset="0"/>
                        </a:rPr>
                        <m:t>≤0.6</m:t>
                      </m:r>
                    </m:oMath>
                  </a14:m>
                  <a:endParaRPr lang="fr-FR" sz="600" i="1" dirty="0">
                    <a:solidFill>
                      <a:schemeClr val="tx1">
                        <a:lumMod val="50000"/>
                      </a:schemeClr>
                    </a:solidFill>
                  </a:endParaRPr>
                </a:p>
              </p:txBody>
            </p:sp>
          </mc:Choice>
          <mc:Fallback xmlns="">
            <p:sp>
              <p:nvSpPr>
                <p:cNvPr id="9" name="Rectangle 8">
                  <a:extLst>
                    <a:ext uri="{FF2B5EF4-FFF2-40B4-BE49-F238E27FC236}">
                      <a16:creationId xmlns:a16="http://schemas.microsoft.com/office/drawing/2014/main" id="{D01C5421-1321-43D7-B2EE-2DBA7F96AB35}"/>
                    </a:ext>
                  </a:extLst>
                </p:cNvPr>
                <p:cNvSpPr>
                  <a:spLocks noRot="1" noChangeAspect="1" noMove="1" noResize="1" noEditPoints="1" noAdjustHandles="1" noChangeArrowheads="1" noChangeShapeType="1" noTextEdit="1"/>
                </p:cNvSpPr>
                <p:nvPr/>
              </p:nvSpPr>
              <p:spPr>
                <a:xfrm>
                  <a:off x="6095999" y="4497303"/>
                  <a:ext cx="1454400" cy="216000"/>
                </a:xfrm>
                <a:prstGeom prst="rect">
                  <a:avLst/>
                </a:prstGeom>
                <a:blipFill>
                  <a:blip r:embed="rId4"/>
                  <a:stretch>
                    <a:fillRect b="-7895"/>
                  </a:stretch>
                </a:blipFill>
                <a:ln>
                  <a:solidFill>
                    <a:schemeClr val="tx1">
                      <a:lumMod val="75000"/>
                    </a:schemeClr>
                  </a:solidFill>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F6C8F34-2980-41F0-A009-40B6E892B023}"/>
                    </a:ext>
                  </a:extLst>
                </p:cNvPr>
                <p:cNvSpPr/>
                <p:nvPr/>
              </p:nvSpPr>
              <p:spPr>
                <a:xfrm>
                  <a:off x="7228424" y="5416844"/>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fr-FR" sz="600" dirty="0">
                      <a:solidFill>
                        <a:schemeClr val="tx1">
                          <a:lumMod val="50000"/>
                        </a:schemeClr>
                      </a:solidFill>
                    </a:rPr>
                    <a:t>Longueur des pétales </a:t>
                  </a:r>
                  <a14:m>
                    <m:oMath xmlns:m="http://schemas.openxmlformats.org/officeDocument/2006/math">
                      <m:r>
                        <a:rPr lang="fr-FR" sz="600">
                          <a:solidFill>
                            <a:schemeClr val="tx1">
                              <a:lumMod val="50000"/>
                            </a:schemeClr>
                          </a:solidFill>
                          <a:latin typeface="Cambria Math" panose="02040503050406030204" pitchFamily="18" charset="0"/>
                        </a:rPr>
                        <m:t>&gt;0.5</m:t>
                      </m:r>
                    </m:oMath>
                  </a14:m>
                  <a:endParaRPr lang="fr-FR" sz="600" dirty="0">
                    <a:solidFill>
                      <a:schemeClr val="tx1">
                        <a:lumMod val="50000"/>
                      </a:schemeClr>
                    </a:solidFill>
                  </a:endParaRPr>
                </a:p>
              </p:txBody>
            </p:sp>
          </mc:Choice>
          <mc:Fallback xmlns="">
            <p:sp>
              <p:nvSpPr>
                <p:cNvPr id="11" name="Rectangle 10">
                  <a:extLst>
                    <a:ext uri="{FF2B5EF4-FFF2-40B4-BE49-F238E27FC236}">
                      <a16:creationId xmlns:a16="http://schemas.microsoft.com/office/drawing/2014/main" id="{7F6C8F34-2980-41F0-A009-40B6E892B023}"/>
                    </a:ext>
                  </a:extLst>
                </p:cNvPr>
                <p:cNvSpPr>
                  <a:spLocks noRot="1" noChangeAspect="1" noMove="1" noResize="1" noEditPoints="1" noAdjustHandles="1" noChangeArrowheads="1" noChangeShapeType="1" noTextEdit="1"/>
                </p:cNvSpPr>
                <p:nvPr/>
              </p:nvSpPr>
              <p:spPr>
                <a:xfrm>
                  <a:off x="7228424" y="5416844"/>
                  <a:ext cx="1454400" cy="216000"/>
                </a:xfrm>
                <a:prstGeom prst="rect">
                  <a:avLst/>
                </a:prstGeom>
                <a:blipFill>
                  <a:blip r:embed="rId5"/>
                  <a:stretch>
                    <a:fillRect b="-5263"/>
                  </a:stretch>
                </a:blipFill>
                <a:ln>
                  <a:solidFill>
                    <a:schemeClr val="tx1">
                      <a:lumMod val="75000"/>
                    </a:schemeClr>
                  </a:solidFill>
                  <a:headEnd type="none" w="med" len="med"/>
                  <a:tailEnd type="none" w="med" len="med"/>
                </a:ln>
              </p:spPr>
              <p:txBody>
                <a:bodyPr/>
                <a:lstStyle/>
                <a:p>
                  <a:r>
                    <a:rPr lang="fr-FR">
                      <a:noFill/>
                    </a:rPr>
                    <a:t> </a:t>
                  </a:r>
                </a:p>
              </p:txBody>
            </p:sp>
          </mc:Fallback>
        </mc:AlternateContent>
        <p:sp>
          <p:nvSpPr>
            <p:cNvPr id="12" name="Rectangle 11">
              <a:extLst>
                <a:ext uri="{FF2B5EF4-FFF2-40B4-BE49-F238E27FC236}">
                  <a16:creationId xmlns:a16="http://schemas.microsoft.com/office/drawing/2014/main" id="{FB889F44-80D0-4960-A738-298152FBE6B7}"/>
                </a:ext>
              </a:extLst>
            </p:cNvPr>
            <p:cNvSpPr/>
            <p:nvPr/>
          </p:nvSpPr>
          <p:spPr>
            <a:xfrm>
              <a:off x="5302195" y="5081579"/>
              <a:ext cx="1454399" cy="338554"/>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[50, 0, </a:t>
              </a:r>
              <a:r>
                <a:rPr lang="fr-FR" sz="825" dirty="0"/>
                <a:t>0]</a:t>
              </a:r>
            </a:p>
          </p:txBody>
        </p:sp>
        <p:sp>
          <p:nvSpPr>
            <p:cNvPr id="13" name="Rectangle 12">
              <a:extLst>
                <a:ext uri="{FF2B5EF4-FFF2-40B4-BE49-F238E27FC236}">
                  <a16:creationId xmlns:a16="http://schemas.microsoft.com/office/drawing/2014/main" id="{D51C882F-F89B-467D-BACA-53D83D455D5B}"/>
                </a:ext>
              </a:extLst>
            </p:cNvPr>
            <p:cNvSpPr/>
            <p:nvPr/>
          </p:nvSpPr>
          <p:spPr>
            <a:xfrm>
              <a:off x="7228424" y="6108749"/>
              <a:ext cx="1454399" cy="338554"/>
            </a:xfrm>
            <a:prstGeom prst="rect">
              <a:avLst/>
            </a:prstGeom>
            <a:noFill/>
            <a:ln w="38100" cap="flat" cmpd="sng" algn="ctr">
              <a:solidFill>
                <a:srgbClr val="9B904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1, </a:t>
              </a:r>
              <a:r>
                <a:rPr lang="fr-FR" sz="825" dirty="0"/>
                <a:t>45]</a:t>
              </a:r>
            </a:p>
          </p:txBody>
        </p:sp>
        <p:sp>
          <p:nvSpPr>
            <p:cNvPr id="15" name="Rectangle 14">
              <a:extLst>
                <a:ext uri="{FF2B5EF4-FFF2-40B4-BE49-F238E27FC236}">
                  <a16:creationId xmlns:a16="http://schemas.microsoft.com/office/drawing/2014/main" id="{DA7AAC70-1450-4B44-B8CD-D866195625BB}"/>
                </a:ext>
              </a:extLst>
            </p:cNvPr>
            <p:cNvSpPr/>
            <p:nvPr/>
          </p:nvSpPr>
          <p:spPr>
            <a:xfrm>
              <a:off x="5298580" y="6129863"/>
              <a:ext cx="1454399" cy="338554"/>
            </a:xfrm>
            <a:prstGeom prst="rect">
              <a:avLst/>
            </a:prstGeom>
            <a:noFill/>
            <a:ln w="38100" cap="flat" cmpd="sng" algn="ctr">
              <a:solidFill>
                <a:srgbClr val="85B89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49, </a:t>
              </a:r>
              <a:r>
                <a:rPr lang="fr-FR" sz="825" dirty="0"/>
                <a:t>5]</a:t>
              </a:r>
            </a:p>
          </p:txBody>
        </p:sp>
        <p:cxnSp>
          <p:nvCxnSpPr>
            <p:cNvPr id="16" name="Connecteur droit 15">
              <a:extLst>
                <a:ext uri="{FF2B5EF4-FFF2-40B4-BE49-F238E27FC236}">
                  <a16:creationId xmlns:a16="http://schemas.microsoft.com/office/drawing/2014/main" id="{2EB4E820-971B-4FD0-A750-DE18789E6D23}"/>
                </a:ext>
              </a:extLst>
            </p:cNvPr>
            <p:cNvCxnSpPr>
              <a:cxnSpLocks/>
              <a:stCxn id="12" idx="0"/>
              <a:endCxn id="9" idx="2"/>
            </p:cNvCxnSpPr>
            <p:nvPr/>
          </p:nvCxnSpPr>
          <p:spPr>
            <a:xfrm flipV="1">
              <a:off x="6029395" y="4713303"/>
              <a:ext cx="793804" cy="36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C5D9F46-2032-4063-8BCC-47C4A8B71158}"/>
                </a:ext>
              </a:extLst>
            </p:cNvPr>
            <p:cNvCxnSpPr>
              <a:cxnSpLocks/>
              <a:stCxn id="15" idx="0"/>
              <a:endCxn id="11" idx="2"/>
            </p:cNvCxnSpPr>
            <p:nvPr/>
          </p:nvCxnSpPr>
          <p:spPr>
            <a:xfrm flipV="1">
              <a:off x="6025780" y="5632844"/>
              <a:ext cx="1929844" cy="497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08407C13-2067-4AFD-9411-7FDC20A2BEF5}"/>
                </a:ext>
              </a:extLst>
            </p:cNvPr>
            <p:cNvCxnSpPr>
              <a:cxnSpLocks/>
              <a:stCxn id="13" idx="0"/>
              <a:endCxn id="11" idx="2"/>
            </p:cNvCxnSpPr>
            <p:nvPr/>
          </p:nvCxnSpPr>
          <p:spPr>
            <a:xfrm flipV="1">
              <a:off x="7955624" y="5632844"/>
              <a:ext cx="0" cy="475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D28F92E5-5CD5-4496-8AF5-385EB149A060}"/>
                </a:ext>
              </a:extLst>
            </p:cNvPr>
            <p:cNvCxnSpPr>
              <a:cxnSpLocks/>
              <a:stCxn id="10" idx="0"/>
              <a:endCxn id="9" idx="2"/>
            </p:cNvCxnSpPr>
            <p:nvPr/>
          </p:nvCxnSpPr>
          <p:spPr>
            <a:xfrm flipH="1" flipV="1">
              <a:off x="6823199" y="4713303"/>
              <a:ext cx="1132426" cy="368276"/>
            </a:xfrm>
            <a:prstGeom prst="line">
              <a:avLst/>
            </a:prstGeom>
          </p:spPr>
          <p:style>
            <a:lnRef idx="1">
              <a:schemeClr val="accent1"/>
            </a:lnRef>
            <a:fillRef idx="0">
              <a:schemeClr val="accent1"/>
            </a:fillRef>
            <a:effectRef idx="0">
              <a:schemeClr val="accent1"/>
            </a:effectRef>
            <a:fontRef idx="minor">
              <a:schemeClr val="tx1"/>
            </a:fontRef>
          </p:style>
        </p:cxnSp>
        <p:sp>
          <p:nvSpPr>
            <p:cNvPr id="20" name="Légende : flèche courbée 19">
              <a:extLst>
                <a:ext uri="{FF2B5EF4-FFF2-40B4-BE49-F238E27FC236}">
                  <a16:creationId xmlns:a16="http://schemas.microsoft.com/office/drawing/2014/main" id="{02924561-7E76-4D80-84C1-1D601BC25B6C}"/>
                </a:ext>
              </a:extLst>
            </p:cNvPr>
            <p:cNvSpPr/>
            <p:nvPr/>
          </p:nvSpPr>
          <p:spPr>
            <a:xfrm>
              <a:off x="9233029" y="6468417"/>
              <a:ext cx="923309" cy="219102"/>
            </a:xfrm>
            <a:prstGeom prst="borderCallout2">
              <a:avLst>
                <a:gd name="adj1" fmla="val 18750"/>
                <a:gd name="adj2" fmla="val -8333"/>
                <a:gd name="adj3" fmla="val 18750"/>
                <a:gd name="adj4" fmla="val -16667"/>
                <a:gd name="adj5" fmla="val -50806"/>
                <a:gd name="adj6" fmla="val -544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virginica</a:t>
              </a:r>
              <a:endParaRPr lang="fr-FR" sz="1050" dirty="0"/>
            </a:p>
          </p:txBody>
        </p:sp>
        <p:sp>
          <p:nvSpPr>
            <p:cNvPr id="22" name="Légende : flèche courbée 21">
              <a:extLst>
                <a:ext uri="{FF2B5EF4-FFF2-40B4-BE49-F238E27FC236}">
                  <a16:creationId xmlns:a16="http://schemas.microsoft.com/office/drawing/2014/main" id="{D234E9CD-98DF-4D8B-823D-05C225B4274C}"/>
                </a:ext>
              </a:extLst>
            </p:cNvPr>
            <p:cNvSpPr/>
            <p:nvPr/>
          </p:nvSpPr>
          <p:spPr>
            <a:xfrm>
              <a:off x="4709768" y="5552701"/>
              <a:ext cx="824117"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err="1"/>
                <a:t>setosa</a:t>
              </a:r>
              <a:endParaRPr lang="fr-FR" sz="1050" dirty="0"/>
            </a:p>
          </p:txBody>
        </p:sp>
        <p:sp>
          <p:nvSpPr>
            <p:cNvPr id="23" name="Légende : flèche courbée 22">
              <a:extLst>
                <a:ext uri="{FF2B5EF4-FFF2-40B4-BE49-F238E27FC236}">
                  <a16:creationId xmlns:a16="http://schemas.microsoft.com/office/drawing/2014/main" id="{0C487599-0678-4C35-9A47-88050C92A37D}"/>
                </a:ext>
              </a:extLst>
            </p:cNvPr>
            <p:cNvSpPr/>
            <p:nvPr/>
          </p:nvSpPr>
          <p:spPr>
            <a:xfrm>
              <a:off x="9061216" y="5552701"/>
              <a:ext cx="923309" cy="475904"/>
            </a:xfrm>
            <a:prstGeom prst="borderCallout2">
              <a:avLst>
                <a:gd name="adj1" fmla="val 18750"/>
                <a:gd name="adj2" fmla="val -8333"/>
                <a:gd name="adj3" fmla="val 18750"/>
                <a:gd name="adj4" fmla="val -16667"/>
                <a:gd name="adj5" fmla="val -37152"/>
                <a:gd name="adj6" fmla="val -377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a:t>Virginica,</a:t>
              </a:r>
              <a:endParaRPr lang="fr-FR" sz="1050" dirty="0"/>
            </a:p>
            <a:p>
              <a:pPr algn="ctr"/>
              <a:r>
                <a:rPr lang="fr-FR" sz="1050" dirty="0" err="1"/>
                <a:t>versicolor</a:t>
              </a:r>
              <a:endParaRPr lang="fr-FR" sz="1050" dirty="0"/>
            </a:p>
          </p:txBody>
        </p:sp>
        <p:sp>
          <p:nvSpPr>
            <p:cNvPr id="24" name="Légende : flèche courbée 23">
              <a:extLst>
                <a:ext uri="{FF2B5EF4-FFF2-40B4-BE49-F238E27FC236}">
                  <a16:creationId xmlns:a16="http://schemas.microsoft.com/office/drawing/2014/main" id="{B0C61903-BC2B-4E6E-B889-1701BE50430C}"/>
                </a:ext>
              </a:extLst>
            </p:cNvPr>
            <p:cNvSpPr/>
            <p:nvPr/>
          </p:nvSpPr>
          <p:spPr>
            <a:xfrm>
              <a:off x="4023711" y="6376140"/>
              <a:ext cx="923308" cy="219102"/>
            </a:xfrm>
            <a:prstGeom prst="borderCallout2">
              <a:avLst>
                <a:gd name="adj1" fmla="val 29637"/>
                <a:gd name="adj2" fmla="val 106236"/>
                <a:gd name="adj3" fmla="val 29637"/>
                <a:gd name="adj4" fmla="val 116446"/>
                <a:gd name="adj5" fmla="val -36291"/>
                <a:gd name="adj6" fmla="val 13288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900" dirty="0" err="1"/>
                <a:t>versicolor</a:t>
              </a:r>
              <a:endParaRPr lang="fr-FR" sz="900" dirty="0"/>
            </a:p>
          </p:txBody>
        </p:sp>
        <p:sp>
          <p:nvSpPr>
            <p:cNvPr id="10" name="Rectangle 9">
              <a:extLst>
                <a:ext uri="{FF2B5EF4-FFF2-40B4-BE49-F238E27FC236}">
                  <a16:creationId xmlns:a16="http://schemas.microsoft.com/office/drawing/2014/main" id="{C59078DD-852C-4E37-B732-111538C00C82}"/>
                </a:ext>
              </a:extLst>
            </p:cNvPr>
            <p:cNvSpPr/>
            <p:nvPr/>
          </p:nvSpPr>
          <p:spPr>
            <a:xfrm>
              <a:off x="7228425" y="5081579"/>
              <a:ext cx="1454399" cy="33855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a:t>
              </a:r>
              <a:r>
                <a:rPr lang="fr-FR" sz="825"/>
                <a:t>[0, 50, </a:t>
              </a:r>
              <a:r>
                <a:rPr lang="fr-FR" sz="825" dirty="0"/>
                <a:t>50]</a:t>
              </a:r>
            </a:p>
          </p:txBody>
        </p:sp>
      </p:gr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C7922BDA-2C5E-4359-86A8-FB5B8FBB11F0}"/>
                  </a:ext>
                </a:extLst>
              </p:cNvPr>
              <p:cNvSpPr txBox="1"/>
              <p:nvPr/>
            </p:nvSpPr>
            <p:spPr>
              <a:xfrm>
                <a:off x="2064398" y="3806890"/>
                <a:ext cx="4100804" cy="444289"/>
              </a:xfrm>
              <a:prstGeom prst="rect">
                <a:avLst/>
              </a:prstGeom>
              <a:noFill/>
            </p:spPr>
            <p:txBody>
              <a:bodyPr wrap="square" rtlCol="0">
                <a:spAutoFit/>
              </a:bodyPr>
              <a:lstStyle/>
              <a:p>
                <a14:m>
                  <m:oMath xmlns:m="http://schemas.openxmlformats.org/officeDocument/2006/math">
                    <m:r>
                      <a:rPr lang="fr-FR" sz="1350" i="1">
                        <a:solidFill>
                          <a:srgbClr val="85B897"/>
                        </a:solidFill>
                        <a:latin typeface="Cambria Math" panose="02040503050406030204" pitchFamily="18" charset="0"/>
                      </a:rPr>
                      <m:t>𝑔𝑖𝑛𝑖</m:t>
                    </m:r>
                    <m:r>
                      <a:rPr lang="fr-FR" sz="1350" i="1">
                        <a:solidFill>
                          <a:srgbClr val="85B897"/>
                        </a:solidFill>
                        <a:latin typeface="Cambria Math" panose="02040503050406030204" pitchFamily="18" charset="0"/>
                      </a:rPr>
                      <m:t>=1 − </m:t>
                    </m:r>
                    <m:sSup>
                      <m:sSupPr>
                        <m:ctrlPr>
                          <a:rPr lang="fr-FR" sz="1350" i="1">
                            <a:solidFill>
                              <a:srgbClr val="85B897"/>
                            </a:solidFill>
                            <a:latin typeface="Cambria Math" panose="02040503050406030204" pitchFamily="18" charset="0"/>
                          </a:rPr>
                        </m:ctrlPr>
                      </m:sSupPr>
                      <m:e>
                        <m:d>
                          <m:dPr>
                            <m:ctrlPr>
                              <a:rPr lang="fr-FR" sz="1350" i="1">
                                <a:solidFill>
                                  <a:srgbClr val="85B897"/>
                                </a:solidFill>
                                <a:latin typeface="Cambria Math" panose="02040503050406030204" pitchFamily="18" charset="0"/>
                              </a:rPr>
                            </m:ctrlPr>
                          </m:dPr>
                          <m:e>
                            <m:f>
                              <m:fPr>
                                <m:ctrlPr>
                                  <a:rPr lang="fr-FR" sz="1350" i="1">
                                    <a:solidFill>
                                      <a:srgbClr val="85B897"/>
                                    </a:solidFill>
                                    <a:latin typeface="Cambria Math" panose="02040503050406030204" pitchFamily="18" charset="0"/>
                                  </a:rPr>
                                </m:ctrlPr>
                              </m:fPr>
                              <m:num>
                                <m:r>
                                  <a:rPr lang="fr-FR" sz="1350" i="1">
                                    <a:solidFill>
                                      <a:srgbClr val="85B897"/>
                                    </a:solidFill>
                                    <a:latin typeface="Cambria Math" panose="02040503050406030204" pitchFamily="18" charset="0"/>
                                  </a:rPr>
                                  <m:t>0</m:t>
                                </m:r>
                              </m:num>
                              <m:den>
                                <m:r>
                                  <a:rPr lang="fr-FR" sz="1350" i="1">
                                    <a:solidFill>
                                      <a:srgbClr val="85B897"/>
                                    </a:solidFill>
                                    <a:latin typeface="Cambria Math" panose="02040503050406030204" pitchFamily="18" charset="0"/>
                                  </a:rPr>
                                  <m:t>54</m:t>
                                </m:r>
                              </m:den>
                            </m:f>
                          </m:e>
                        </m:d>
                      </m:e>
                      <m:sup>
                        <m:r>
                          <a:rPr lang="fr-FR" sz="1350" i="1">
                            <a:solidFill>
                              <a:srgbClr val="85B897"/>
                            </a:solidFill>
                            <a:latin typeface="Cambria Math" panose="02040503050406030204" pitchFamily="18" charset="0"/>
                          </a:rPr>
                          <m:t>2</m:t>
                        </m:r>
                      </m:sup>
                    </m:sSup>
                    <m:r>
                      <a:rPr lang="fr-FR" sz="1350" i="1">
                        <a:solidFill>
                          <a:srgbClr val="85B897"/>
                        </a:solidFill>
                        <a:latin typeface="Cambria Math" panose="02040503050406030204" pitchFamily="18" charset="0"/>
                      </a:rPr>
                      <m:t>− </m:t>
                    </m:r>
                    <m:sSup>
                      <m:sSupPr>
                        <m:ctrlPr>
                          <a:rPr lang="fr-FR" sz="1350" i="1">
                            <a:solidFill>
                              <a:srgbClr val="85B897"/>
                            </a:solidFill>
                            <a:latin typeface="Cambria Math" panose="02040503050406030204" pitchFamily="18" charset="0"/>
                          </a:rPr>
                        </m:ctrlPr>
                      </m:sSupPr>
                      <m:e>
                        <m:d>
                          <m:dPr>
                            <m:ctrlPr>
                              <a:rPr lang="fr-FR" sz="1350" i="1">
                                <a:solidFill>
                                  <a:srgbClr val="85B897"/>
                                </a:solidFill>
                                <a:latin typeface="Cambria Math" panose="02040503050406030204" pitchFamily="18" charset="0"/>
                              </a:rPr>
                            </m:ctrlPr>
                          </m:dPr>
                          <m:e>
                            <m:f>
                              <m:fPr>
                                <m:ctrlPr>
                                  <a:rPr lang="fr-FR" sz="1350" i="1">
                                    <a:solidFill>
                                      <a:srgbClr val="85B897"/>
                                    </a:solidFill>
                                    <a:latin typeface="Cambria Math" panose="02040503050406030204" pitchFamily="18" charset="0"/>
                                  </a:rPr>
                                </m:ctrlPr>
                              </m:fPr>
                              <m:num>
                                <m:r>
                                  <a:rPr lang="fr-FR" sz="1350" i="1">
                                    <a:solidFill>
                                      <a:srgbClr val="85B897"/>
                                    </a:solidFill>
                                    <a:latin typeface="Cambria Math" panose="02040503050406030204" pitchFamily="18" charset="0"/>
                                  </a:rPr>
                                  <m:t>49</m:t>
                                </m:r>
                              </m:num>
                              <m:den>
                                <m:r>
                                  <a:rPr lang="fr-FR" sz="1350" i="1">
                                    <a:solidFill>
                                      <a:srgbClr val="85B897"/>
                                    </a:solidFill>
                                    <a:latin typeface="Cambria Math" panose="02040503050406030204" pitchFamily="18" charset="0"/>
                                  </a:rPr>
                                  <m:t>54</m:t>
                                </m:r>
                              </m:den>
                            </m:f>
                          </m:e>
                        </m:d>
                      </m:e>
                      <m:sup>
                        <m:r>
                          <a:rPr lang="fr-FR" sz="1350" i="1">
                            <a:solidFill>
                              <a:srgbClr val="85B897"/>
                            </a:solidFill>
                            <a:latin typeface="Cambria Math" panose="02040503050406030204" pitchFamily="18" charset="0"/>
                          </a:rPr>
                          <m:t>2</m:t>
                        </m:r>
                      </m:sup>
                    </m:sSup>
                  </m:oMath>
                </a14:m>
                <a:r>
                  <a:rPr lang="fr-FR" sz="1350" dirty="0">
                    <a:solidFill>
                      <a:srgbClr val="85B897"/>
                    </a:solidFill>
                  </a:rPr>
                  <a:t> </a:t>
                </a:r>
                <a14:m>
                  <m:oMath xmlns:m="http://schemas.openxmlformats.org/officeDocument/2006/math">
                    <m:r>
                      <a:rPr lang="fr-FR" sz="1350" i="1">
                        <a:solidFill>
                          <a:srgbClr val="85B897"/>
                        </a:solidFill>
                        <a:latin typeface="Cambria Math" panose="02040503050406030204" pitchFamily="18" charset="0"/>
                      </a:rPr>
                      <m:t>− </m:t>
                    </m:r>
                    <m:sSup>
                      <m:sSupPr>
                        <m:ctrlPr>
                          <a:rPr lang="fr-FR" sz="1350" i="1">
                            <a:solidFill>
                              <a:srgbClr val="85B897"/>
                            </a:solidFill>
                            <a:latin typeface="Cambria Math" panose="02040503050406030204" pitchFamily="18" charset="0"/>
                          </a:rPr>
                        </m:ctrlPr>
                      </m:sSupPr>
                      <m:e>
                        <m:d>
                          <m:dPr>
                            <m:ctrlPr>
                              <a:rPr lang="fr-FR" sz="1350" i="1">
                                <a:solidFill>
                                  <a:srgbClr val="85B897"/>
                                </a:solidFill>
                                <a:latin typeface="Cambria Math" panose="02040503050406030204" pitchFamily="18" charset="0"/>
                              </a:rPr>
                            </m:ctrlPr>
                          </m:dPr>
                          <m:e>
                            <m:f>
                              <m:fPr>
                                <m:ctrlPr>
                                  <a:rPr lang="fr-FR" sz="1350" i="1">
                                    <a:solidFill>
                                      <a:srgbClr val="85B897"/>
                                    </a:solidFill>
                                    <a:latin typeface="Cambria Math" panose="02040503050406030204" pitchFamily="18" charset="0"/>
                                  </a:rPr>
                                </m:ctrlPr>
                              </m:fPr>
                              <m:num>
                                <m:r>
                                  <a:rPr lang="fr-FR" sz="1350" i="1">
                                    <a:solidFill>
                                      <a:srgbClr val="85B897"/>
                                    </a:solidFill>
                                    <a:latin typeface="Cambria Math" panose="02040503050406030204" pitchFamily="18" charset="0"/>
                                  </a:rPr>
                                  <m:t>5</m:t>
                                </m:r>
                              </m:num>
                              <m:den>
                                <m:r>
                                  <a:rPr lang="fr-FR" sz="1350" i="1">
                                    <a:solidFill>
                                      <a:srgbClr val="85B897"/>
                                    </a:solidFill>
                                    <a:latin typeface="Cambria Math" panose="02040503050406030204" pitchFamily="18" charset="0"/>
                                  </a:rPr>
                                  <m:t>54</m:t>
                                </m:r>
                              </m:den>
                            </m:f>
                          </m:e>
                        </m:d>
                      </m:e>
                      <m:sup>
                        <m:r>
                          <a:rPr lang="fr-FR" sz="1350" i="1">
                            <a:solidFill>
                              <a:srgbClr val="85B897"/>
                            </a:solidFill>
                            <a:latin typeface="Cambria Math" panose="02040503050406030204" pitchFamily="18" charset="0"/>
                          </a:rPr>
                          <m:t>2</m:t>
                        </m:r>
                      </m:sup>
                    </m:sSup>
                  </m:oMath>
                </a14:m>
                <a:r>
                  <a:rPr lang="fr-FR" sz="1350" dirty="0">
                    <a:solidFill>
                      <a:srgbClr val="85B897"/>
                    </a:solidFill>
                  </a:rPr>
                  <a:t>= 0.168</a:t>
                </a:r>
              </a:p>
            </p:txBody>
          </p:sp>
        </mc:Choice>
        <mc:Fallback xmlns="">
          <p:sp>
            <p:nvSpPr>
              <p:cNvPr id="5" name="ZoneTexte 4">
                <a:extLst>
                  <a:ext uri="{FF2B5EF4-FFF2-40B4-BE49-F238E27FC236}">
                    <a16:creationId xmlns:a16="http://schemas.microsoft.com/office/drawing/2014/main" id="{C7922BDA-2C5E-4359-86A8-FB5B8FBB11F0}"/>
                  </a:ext>
                </a:extLst>
              </p:cNvPr>
              <p:cNvSpPr txBox="1">
                <a:spLocks noRot="1" noChangeAspect="1" noMove="1" noResize="1" noEditPoints="1" noAdjustHandles="1" noChangeArrowheads="1" noChangeShapeType="1" noTextEdit="1"/>
              </p:cNvSpPr>
              <p:nvPr/>
            </p:nvSpPr>
            <p:spPr>
              <a:xfrm>
                <a:off x="2064398" y="3806890"/>
                <a:ext cx="4100804" cy="444289"/>
              </a:xfrm>
              <a:prstGeom prst="rect">
                <a:avLst/>
              </a:prstGeom>
              <a:blipFill>
                <a:blip r:embed="rId6"/>
                <a:stretch>
                  <a:fillRect b="-1370"/>
                </a:stretch>
              </a:blipFill>
            </p:spPr>
            <p:txBody>
              <a:bodyPr/>
              <a:lstStyle/>
              <a:p>
                <a:r>
                  <a:rPr lang="fr-FR">
                    <a:noFill/>
                  </a:rPr>
                  <a:t> </a:t>
                </a:r>
              </a:p>
            </p:txBody>
          </p:sp>
        </mc:Fallback>
      </mc:AlternateContent>
      <p:sp>
        <p:nvSpPr>
          <p:cNvPr id="26" name="Forme libre : forme 25">
            <a:extLst>
              <a:ext uri="{FF2B5EF4-FFF2-40B4-BE49-F238E27FC236}">
                <a16:creationId xmlns:a16="http://schemas.microsoft.com/office/drawing/2014/main" id="{885DDFE8-87C3-4D1E-96C0-4651D0177F9A}"/>
              </a:ext>
            </a:extLst>
          </p:cNvPr>
          <p:cNvSpPr/>
          <p:nvPr/>
        </p:nvSpPr>
        <p:spPr>
          <a:xfrm flipH="1">
            <a:off x="911252" y="1687421"/>
            <a:ext cx="5060012" cy="1632803"/>
          </a:xfrm>
          <a:custGeom>
            <a:avLst/>
            <a:gdLst>
              <a:gd name="connsiteX0" fmla="*/ 3266260 w 7203882"/>
              <a:gd name="connsiteY0" fmla="*/ 0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261014 w 7203882"/>
              <a:gd name="connsiteY11" fmla="*/ 1105694 h 2266557"/>
              <a:gd name="connsiteX12" fmla="*/ 3261014 w 7203882"/>
              <a:gd name="connsiteY12" fmla="*/ 5246 h 2266557"/>
              <a:gd name="connsiteX13" fmla="*/ 3266260 w 7203882"/>
              <a:gd name="connsiteY13" fmla="*/ 0 h 2266557"/>
              <a:gd name="connsiteX0" fmla="*/ 3266260 w 7203882"/>
              <a:gd name="connsiteY0" fmla="*/ 0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634239 w 7203882"/>
              <a:gd name="connsiteY11" fmla="*/ 956404 h 2266557"/>
              <a:gd name="connsiteX12" fmla="*/ 3261014 w 7203882"/>
              <a:gd name="connsiteY12" fmla="*/ 5246 h 2266557"/>
              <a:gd name="connsiteX13" fmla="*/ 3266260 w 7203882"/>
              <a:gd name="connsiteY13" fmla="*/ 0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634239 w 7203882"/>
              <a:gd name="connsiteY11" fmla="*/ 956404 h 2266557"/>
              <a:gd name="connsiteX12" fmla="*/ 3261014 w 7203882"/>
              <a:gd name="connsiteY12" fmla="*/ 524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93481 w 7203882"/>
              <a:gd name="connsiteY10" fmla="*/ 1105694 h 2266557"/>
              <a:gd name="connsiteX11" fmla="*/ 3634239 w 7203882"/>
              <a:gd name="connsiteY11" fmla="*/ 956404 h 2266557"/>
              <a:gd name="connsiteX12" fmla="*/ 3615577 w 7203882"/>
              <a:gd name="connsiteY12" fmla="*/ 15453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3634239 w 7203882"/>
              <a:gd name="connsiteY11" fmla="*/ 956404 h 2266557"/>
              <a:gd name="connsiteX12" fmla="*/ 3615577 w 7203882"/>
              <a:gd name="connsiteY12" fmla="*/ 15453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3634239 w 7203882"/>
              <a:gd name="connsiteY11" fmla="*/ 956404 h 2266557"/>
              <a:gd name="connsiteX12" fmla="*/ 3615577 w 7203882"/>
              <a:gd name="connsiteY12" fmla="*/ 154536 h 2266557"/>
              <a:gd name="connsiteX13" fmla="*/ 3452872 w 7203882"/>
              <a:gd name="connsiteY13"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2351394 w 7203882"/>
              <a:gd name="connsiteY11" fmla="*/ 1091955 h 2266557"/>
              <a:gd name="connsiteX12" fmla="*/ 3634239 w 7203882"/>
              <a:gd name="connsiteY12" fmla="*/ 956404 h 2266557"/>
              <a:gd name="connsiteX13" fmla="*/ 3615577 w 7203882"/>
              <a:gd name="connsiteY13" fmla="*/ 154536 h 2266557"/>
              <a:gd name="connsiteX14" fmla="*/ 3452872 w 7203882"/>
              <a:gd name="connsiteY14"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2351394 w 7203882"/>
              <a:gd name="connsiteY11" fmla="*/ 1091955 h 2266557"/>
              <a:gd name="connsiteX12" fmla="*/ 2817925 w 7203882"/>
              <a:gd name="connsiteY12" fmla="*/ 961327 h 2266557"/>
              <a:gd name="connsiteX13" fmla="*/ 3634239 w 7203882"/>
              <a:gd name="connsiteY13" fmla="*/ 956404 h 2266557"/>
              <a:gd name="connsiteX14" fmla="*/ 3615577 w 7203882"/>
              <a:gd name="connsiteY14" fmla="*/ 154536 h 2266557"/>
              <a:gd name="connsiteX15" fmla="*/ 3452872 w 7203882"/>
              <a:gd name="connsiteY15"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2817925 w 7203882"/>
              <a:gd name="connsiteY13" fmla="*/ 961327 h 2266557"/>
              <a:gd name="connsiteX14" fmla="*/ 3634239 w 7203882"/>
              <a:gd name="connsiteY14" fmla="*/ 956404 h 2266557"/>
              <a:gd name="connsiteX15" fmla="*/ 3615577 w 7203882"/>
              <a:gd name="connsiteY15" fmla="*/ 1545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2817925 w 7203882"/>
              <a:gd name="connsiteY13" fmla="*/ 961327 h 2266557"/>
              <a:gd name="connsiteX14" fmla="*/ 2021339 w 7203882"/>
              <a:gd name="connsiteY14" fmla="*/ 238854 h 2266557"/>
              <a:gd name="connsiteX15" fmla="*/ 3615577 w 7203882"/>
              <a:gd name="connsiteY15" fmla="*/ 1545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2817925 w 7203882"/>
              <a:gd name="connsiteY13" fmla="*/ 961327 h 2266557"/>
              <a:gd name="connsiteX14" fmla="*/ 2021339 w 7203882"/>
              <a:gd name="connsiteY14" fmla="*/ 238854 h 2266557"/>
              <a:gd name="connsiteX15" fmla="*/ 1894727 w 7203882"/>
              <a:gd name="connsiteY15" fmla="*/ 148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2817925 w 7203882"/>
              <a:gd name="connsiteY13" fmla="*/ 961327 h 2266557"/>
              <a:gd name="connsiteX14" fmla="*/ 478289 w 7203882"/>
              <a:gd name="connsiteY14" fmla="*/ 689704 h 2266557"/>
              <a:gd name="connsiteX15" fmla="*/ 1894727 w 7203882"/>
              <a:gd name="connsiteY15" fmla="*/ 148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744904 w 7203882"/>
              <a:gd name="connsiteY11" fmla="*/ 1399865 h 2266557"/>
              <a:gd name="connsiteX12" fmla="*/ 2351394 w 7203882"/>
              <a:gd name="connsiteY12" fmla="*/ 1091955 h 2266557"/>
              <a:gd name="connsiteX13" fmla="*/ 665275 w 7203882"/>
              <a:gd name="connsiteY13" fmla="*/ 1456627 h 2266557"/>
              <a:gd name="connsiteX14" fmla="*/ 478289 w 7203882"/>
              <a:gd name="connsiteY14" fmla="*/ 689704 h 2266557"/>
              <a:gd name="connsiteX15" fmla="*/ 1894727 w 7203882"/>
              <a:gd name="connsiteY15" fmla="*/ 148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071934 w 7203882"/>
              <a:gd name="connsiteY11" fmla="*/ 1491746 h 2266557"/>
              <a:gd name="connsiteX12" fmla="*/ 1744904 w 7203882"/>
              <a:gd name="connsiteY12" fmla="*/ 1399865 h 2266557"/>
              <a:gd name="connsiteX13" fmla="*/ 2351394 w 7203882"/>
              <a:gd name="connsiteY13" fmla="*/ 1091955 h 2266557"/>
              <a:gd name="connsiteX14" fmla="*/ 665275 w 7203882"/>
              <a:gd name="connsiteY14" fmla="*/ 1456627 h 2266557"/>
              <a:gd name="connsiteX15" fmla="*/ 478289 w 7203882"/>
              <a:gd name="connsiteY15" fmla="*/ 689704 h 2266557"/>
              <a:gd name="connsiteX16" fmla="*/ 1894727 w 7203882"/>
              <a:gd name="connsiteY16" fmla="*/ 14836 h 2266557"/>
              <a:gd name="connsiteX17" fmla="*/ 3452872 w 7203882"/>
              <a:gd name="connsiteY17"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071934 w 7203882"/>
              <a:gd name="connsiteY11" fmla="*/ 1491746 h 2266557"/>
              <a:gd name="connsiteX12" fmla="*/ 1744904 w 7203882"/>
              <a:gd name="connsiteY12" fmla="*/ 1399865 h 2266557"/>
              <a:gd name="connsiteX13" fmla="*/ 395594 w 7203882"/>
              <a:gd name="connsiteY13" fmla="*/ 1422155 h 2266557"/>
              <a:gd name="connsiteX14" fmla="*/ 665275 w 7203882"/>
              <a:gd name="connsiteY14" fmla="*/ 1456627 h 2266557"/>
              <a:gd name="connsiteX15" fmla="*/ 478289 w 7203882"/>
              <a:gd name="connsiteY15" fmla="*/ 689704 h 2266557"/>
              <a:gd name="connsiteX16" fmla="*/ 1894727 w 7203882"/>
              <a:gd name="connsiteY16" fmla="*/ 14836 h 2266557"/>
              <a:gd name="connsiteX17" fmla="*/ 3452872 w 7203882"/>
              <a:gd name="connsiteY17"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809301 w 7203882"/>
              <a:gd name="connsiteY10" fmla="*/ 1469588 h 2266557"/>
              <a:gd name="connsiteX11" fmla="*/ 1071934 w 7203882"/>
              <a:gd name="connsiteY11" fmla="*/ 1491746 h 2266557"/>
              <a:gd name="connsiteX12" fmla="*/ 395594 w 7203882"/>
              <a:gd name="connsiteY12" fmla="*/ 1422155 h 2266557"/>
              <a:gd name="connsiteX13" fmla="*/ 665275 w 7203882"/>
              <a:gd name="connsiteY13" fmla="*/ 1456627 h 2266557"/>
              <a:gd name="connsiteX14" fmla="*/ 478289 w 7203882"/>
              <a:gd name="connsiteY14" fmla="*/ 689704 h 2266557"/>
              <a:gd name="connsiteX15" fmla="*/ 1894727 w 7203882"/>
              <a:gd name="connsiteY15" fmla="*/ 14836 h 2266557"/>
              <a:gd name="connsiteX16" fmla="*/ 3452872 w 7203882"/>
              <a:gd name="connsiteY16"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1071934 w 7203882"/>
              <a:gd name="connsiteY10" fmla="*/ 1491746 h 2266557"/>
              <a:gd name="connsiteX11" fmla="*/ 395594 w 7203882"/>
              <a:gd name="connsiteY11" fmla="*/ 1422155 h 2266557"/>
              <a:gd name="connsiteX12" fmla="*/ 665275 w 7203882"/>
              <a:gd name="connsiteY12" fmla="*/ 1456627 h 2266557"/>
              <a:gd name="connsiteX13" fmla="*/ 478289 w 7203882"/>
              <a:gd name="connsiteY13" fmla="*/ 689704 h 2266557"/>
              <a:gd name="connsiteX14" fmla="*/ 1894727 w 7203882"/>
              <a:gd name="connsiteY14" fmla="*/ 14836 h 2266557"/>
              <a:gd name="connsiteX15" fmla="*/ 3452872 w 7203882"/>
              <a:gd name="connsiteY15"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193481 w 7203882"/>
              <a:gd name="connsiteY7" fmla="*/ 2266557 h 2266557"/>
              <a:gd name="connsiteX8" fmla="*/ 0 w 7203882"/>
              <a:gd name="connsiteY8" fmla="*/ 2073076 h 2266557"/>
              <a:gd name="connsiteX9" fmla="*/ 0 w 7203882"/>
              <a:gd name="connsiteY9" fmla="*/ 1299175 h 2266557"/>
              <a:gd name="connsiteX10" fmla="*/ 395594 w 7203882"/>
              <a:gd name="connsiteY10" fmla="*/ 1422155 h 2266557"/>
              <a:gd name="connsiteX11" fmla="*/ 665275 w 7203882"/>
              <a:gd name="connsiteY11" fmla="*/ 1456627 h 2266557"/>
              <a:gd name="connsiteX12" fmla="*/ 478289 w 7203882"/>
              <a:gd name="connsiteY12" fmla="*/ 689704 h 2266557"/>
              <a:gd name="connsiteX13" fmla="*/ 1894727 w 7203882"/>
              <a:gd name="connsiteY13" fmla="*/ 14836 h 2266557"/>
              <a:gd name="connsiteX14" fmla="*/ 3452872 w 7203882"/>
              <a:gd name="connsiteY14"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3362131 w 7203882"/>
              <a:gd name="connsiteY7" fmla="*/ 1199757 h 2266557"/>
              <a:gd name="connsiteX8" fmla="*/ 0 w 7203882"/>
              <a:gd name="connsiteY8" fmla="*/ 2073076 h 2266557"/>
              <a:gd name="connsiteX9" fmla="*/ 0 w 7203882"/>
              <a:gd name="connsiteY9" fmla="*/ 1299175 h 2266557"/>
              <a:gd name="connsiteX10" fmla="*/ 395594 w 7203882"/>
              <a:gd name="connsiteY10" fmla="*/ 1422155 h 2266557"/>
              <a:gd name="connsiteX11" fmla="*/ 665275 w 7203882"/>
              <a:gd name="connsiteY11" fmla="*/ 1456627 h 2266557"/>
              <a:gd name="connsiteX12" fmla="*/ 478289 w 7203882"/>
              <a:gd name="connsiteY12" fmla="*/ 689704 h 2266557"/>
              <a:gd name="connsiteX13" fmla="*/ 1894727 w 7203882"/>
              <a:gd name="connsiteY13" fmla="*/ 14836 h 2266557"/>
              <a:gd name="connsiteX14" fmla="*/ 3452872 w 7203882"/>
              <a:gd name="connsiteY14" fmla="*/ 18661 h 2266557"/>
              <a:gd name="connsiteX0" fmla="*/ 3452872 w 7203882"/>
              <a:gd name="connsiteY0" fmla="*/ 18661 h 2266557"/>
              <a:gd name="connsiteX1" fmla="*/ 7198635 w 7203882"/>
              <a:gd name="connsiteY1" fmla="*/ 0 h 2266557"/>
              <a:gd name="connsiteX2" fmla="*/ 7203881 w 7203882"/>
              <a:gd name="connsiteY2" fmla="*/ 5246 h 2266557"/>
              <a:gd name="connsiteX3" fmla="*/ 7203881 w 7203882"/>
              <a:gd name="connsiteY3" fmla="*/ 1299170 h 2266557"/>
              <a:gd name="connsiteX4" fmla="*/ 7203882 w 7203882"/>
              <a:gd name="connsiteY4" fmla="*/ 1299175 h 2266557"/>
              <a:gd name="connsiteX5" fmla="*/ 7203882 w 7203882"/>
              <a:gd name="connsiteY5" fmla="*/ 2073076 h 2266557"/>
              <a:gd name="connsiteX6" fmla="*/ 7010401 w 7203882"/>
              <a:gd name="connsiteY6" fmla="*/ 2266557 h 2266557"/>
              <a:gd name="connsiteX7" fmla="*/ 3362131 w 7203882"/>
              <a:gd name="connsiteY7" fmla="*/ 1199757 h 2266557"/>
              <a:gd name="connsiteX8" fmla="*/ 0 w 7203882"/>
              <a:gd name="connsiteY8" fmla="*/ 2073076 h 2266557"/>
              <a:gd name="connsiteX9" fmla="*/ 0 w 7203882"/>
              <a:gd name="connsiteY9" fmla="*/ 1299175 h 2266557"/>
              <a:gd name="connsiteX10" fmla="*/ 395594 w 7203882"/>
              <a:gd name="connsiteY10" fmla="*/ 1422155 h 2266557"/>
              <a:gd name="connsiteX11" fmla="*/ 665275 w 7203882"/>
              <a:gd name="connsiteY11" fmla="*/ 1456627 h 2266557"/>
              <a:gd name="connsiteX12" fmla="*/ 478289 w 7203882"/>
              <a:gd name="connsiteY12" fmla="*/ 689704 h 2266557"/>
              <a:gd name="connsiteX13" fmla="*/ 1894727 w 7203882"/>
              <a:gd name="connsiteY13" fmla="*/ 14836 h 2266557"/>
              <a:gd name="connsiteX14" fmla="*/ 3452872 w 7203882"/>
              <a:gd name="connsiteY14" fmla="*/ 18661 h 2266557"/>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362131 w 7203882"/>
              <a:gd name="connsiteY8" fmla="*/ 1199757 h 2289791"/>
              <a:gd name="connsiteX9" fmla="*/ 0 w 7203882"/>
              <a:gd name="connsiteY9" fmla="*/ 2073076 h 2289791"/>
              <a:gd name="connsiteX10" fmla="*/ 0 w 7203882"/>
              <a:gd name="connsiteY10" fmla="*/ 1299175 h 2289791"/>
              <a:gd name="connsiteX11" fmla="*/ 395594 w 7203882"/>
              <a:gd name="connsiteY11" fmla="*/ 1422155 h 2289791"/>
              <a:gd name="connsiteX12" fmla="*/ 665275 w 7203882"/>
              <a:gd name="connsiteY12" fmla="*/ 1456627 h 2289791"/>
              <a:gd name="connsiteX13" fmla="*/ 478289 w 7203882"/>
              <a:gd name="connsiteY13" fmla="*/ 689704 h 2289791"/>
              <a:gd name="connsiteX14" fmla="*/ 1894727 w 7203882"/>
              <a:gd name="connsiteY14" fmla="*/ 14836 h 2289791"/>
              <a:gd name="connsiteX15" fmla="*/ 3452872 w 7203882"/>
              <a:gd name="connsiteY15"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362131 w 7203882"/>
              <a:gd name="connsiteY8" fmla="*/ 1199757 h 2289791"/>
              <a:gd name="connsiteX9" fmla="*/ 1662484 w 7203882"/>
              <a:gd name="connsiteY9" fmla="*/ 1479046 h 2289791"/>
              <a:gd name="connsiteX10" fmla="*/ 0 w 7203882"/>
              <a:gd name="connsiteY10" fmla="*/ 2073076 h 2289791"/>
              <a:gd name="connsiteX11" fmla="*/ 0 w 7203882"/>
              <a:gd name="connsiteY11" fmla="*/ 1299175 h 2289791"/>
              <a:gd name="connsiteX12" fmla="*/ 395594 w 7203882"/>
              <a:gd name="connsiteY12" fmla="*/ 1422155 h 2289791"/>
              <a:gd name="connsiteX13" fmla="*/ 665275 w 7203882"/>
              <a:gd name="connsiteY13" fmla="*/ 1456627 h 2289791"/>
              <a:gd name="connsiteX14" fmla="*/ 478289 w 7203882"/>
              <a:gd name="connsiteY14" fmla="*/ 689704 h 2289791"/>
              <a:gd name="connsiteX15" fmla="*/ 1894727 w 7203882"/>
              <a:gd name="connsiteY15" fmla="*/ 14836 h 2289791"/>
              <a:gd name="connsiteX16" fmla="*/ 3452872 w 7203882"/>
              <a:gd name="connsiteY16"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362131 w 7203882"/>
              <a:gd name="connsiteY9" fmla="*/ 1199757 h 2289791"/>
              <a:gd name="connsiteX10" fmla="*/ 1662484 w 7203882"/>
              <a:gd name="connsiteY10" fmla="*/ 1479046 h 2289791"/>
              <a:gd name="connsiteX11" fmla="*/ 0 w 7203882"/>
              <a:gd name="connsiteY11" fmla="*/ 2073076 h 2289791"/>
              <a:gd name="connsiteX12" fmla="*/ 0 w 7203882"/>
              <a:gd name="connsiteY12" fmla="*/ 1299175 h 2289791"/>
              <a:gd name="connsiteX13" fmla="*/ 395594 w 7203882"/>
              <a:gd name="connsiteY13" fmla="*/ 1422155 h 2289791"/>
              <a:gd name="connsiteX14" fmla="*/ 665275 w 7203882"/>
              <a:gd name="connsiteY14" fmla="*/ 1456627 h 2289791"/>
              <a:gd name="connsiteX15" fmla="*/ 478289 w 7203882"/>
              <a:gd name="connsiteY15" fmla="*/ 689704 h 2289791"/>
              <a:gd name="connsiteX16" fmla="*/ 1894727 w 7203882"/>
              <a:gd name="connsiteY16" fmla="*/ 14836 h 2289791"/>
              <a:gd name="connsiteX17" fmla="*/ 3452872 w 7203882"/>
              <a:gd name="connsiteY17"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362131 w 7203882"/>
              <a:gd name="connsiteY9" fmla="*/ 1199757 h 2289791"/>
              <a:gd name="connsiteX10" fmla="*/ 2297484 w 7203882"/>
              <a:gd name="connsiteY10" fmla="*/ 1280706 h 2289791"/>
              <a:gd name="connsiteX11" fmla="*/ 1662484 w 7203882"/>
              <a:gd name="connsiteY11" fmla="*/ 1479046 h 2289791"/>
              <a:gd name="connsiteX12" fmla="*/ 0 w 7203882"/>
              <a:gd name="connsiteY12" fmla="*/ 2073076 h 2289791"/>
              <a:gd name="connsiteX13" fmla="*/ 0 w 7203882"/>
              <a:gd name="connsiteY13" fmla="*/ 1299175 h 2289791"/>
              <a:gd name="connsiteX14" fmla="*/ 395594 w 7203882"/>
              <a:gd name="connsiteY14" fmla="*/ 1422155 h 2289791"/>
              <a:gd name="connsiteX15" fmla="*/ 665275 w 7203882"/>
              <a:gd name="connsiteY15" fmla="*/ 1456627 h 2289791"/>
              <a:gd name="connsiteX16" fmla="*/ 478289 w 7203882"/>
              <a:gd name="connsiteY16" fmla="*/ 689704 h 2289791"/>
              <a:gd name="connsiteX17" fmla="*/ 1894727 w 7203882"/>
              <a:gd name="connsiteY17" fmla="*/ 14836 h 2289791"/>
              <a:gd name="connsiteX18" fmla="*/ 3452872 w 7203882"/>
              <a:gd name="connsiteY18"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362131 w 7203882"/>
              <a:gd name="connsiteY9" fmla="*/ 1199757 h 2289791"/>
              <a:gd name="connsiteX10" fmla="*/ 2970584 w 7203882"/>
              <a:gd name="connsiteY10" fmla="*/ 1261656 h 2289791"/>
              <a:gd name="connsiteX11" fmla="*/ 2297484 w 7203882"/>
              <a:gd name="connsiteY11" fmla="*/ 1280706 h 2289791"/>
              <a:gd name="connsiteX12" fmla="*/ 1662484 w 7203882"/>
              <a:gd name="connsiteY12" fmla="*/ 1479046 h 2289791"/>
              <a:gd name="connsiteX13" fmla="*/ 0 w 7203882"/>
              <a:gd name="connsiteY13" fmla="*/ 2073076 h 2289791"/>
              <a:gd name="connsiteX14" fmla="*/ 0 w 7203882"/>
              <a:gd name="connsiteY14" fmla="*/ 1299175 h 2289791"/>
              <a:gd name="connsiteX15" fmla="*/ 395594 w 7203882"/>
              <a:gd name="connsiteY15" fmla="*/ 1422155 h 2289791"/>
              <a:gd name="connsiteX16" fmla="*/ 665275 w 7203882"/>
              <a:gd name="connsiteY16" fmla="*/ 1456627 h 2289791"/>
              <a:gd name="connsiteX17" fmla="*/ 478289 w 7203882"/>
              <a:gd name="connsiteY17" fmla="*/ 689704 h 2289791"/>
              <a:gd name="connsiteX18" fmla="*/ 1894727 w 7203882"/>
              <a:gd name="connsiteY18" fmla="*/ 14836 h 2289791"/>
              <a:gd name="connsiteX19" fmla="*/ 3452872 w 7203882"/>
              <a:gd name="connsiteY19"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470081 w 7203882"/>
              <a:gd name="connsiteY9" fmla="*/ 1269607 h 2289791"/>
              <a:gd name="connsiteX10" fmla="*/ 2970584 w 7203882"/>
              <a:gd name="connsiteY10" fmla="*/ 1261656 h 2289791"/>
              <a:gd name="connsiteX11" fmla="*/ 2297484 w 7203882"/>
              <a:gd name="connsiteY11" fmla="*/ 1280706 h 2289791"/>
              <a:gd name="connsiteX12" fmla="*/ 1662484 w 7203882"/>
              <a:gd name="connsiteY12" fmla="*/ 1479046 h 2289791"/>
              <a:gd name="connsiteX13" fmla="*/ 0 w 7203882"/>
              <a:gd name="connsiteY13" fmla="*/ 2073076 h 2289791"/>
              <a:gd name="connsiteX14" fmla="*/ 0 w 7203882"/>
              <a:gd name="connsiteY14" fmla="*/ 1299175 h 2289791"/>
              <a:gd name="connsiteX15" fmla="*/ 395594 w 7203882"/>
              <a:gd name="connsiteY15" fmla="*/ 1422155 h 2289791"/>
              <a:gd name="connsiteX16" fmla="*/ 665275 w 7203882"/>
              <a:gd name="connsiteY16" fmla="*/ 1456627 h 2289791"/>
              <a:gd name="connsiteX17" fmla="*/ 478289 w 7203882"/>
              <a:gd name="connsiteY17" fmla="*/ 689704 h 2289791"/>
              <a:gd name="connsiteX18" fmla="*/ 1894727 w 7203882"/>
              <a:gd name="connsiteY18" fmla="*/ 14836 h 2289791"/>
              <a:gd name="connsiteX19" fmla="*/ 3452872 w 7203882"/>
              <a:gd name="connsiteY19"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470081 w 7203882"/>
              <a:gd name="connsiteY9" fmla="*/ 1269607 h 2289791"/>
              <a:gd name="connsiteX10" fmla="*/ 2970584 w 7203882"/>
              <a:gd name="connsiteY10" fmla="*/ 1261656 h 2289791"/>
              <a:gd name="connsiteX11" fmla="*/ 2297484 w 7203882"/>
              <a:gd name="connsiteY11" fmla="*/ 1280706 h 2289791"/>
              <a:gd name="connsiteX12" fmla="*/ 1662484 w 7203882"/>
              <a:gd name="connsiteY12" fmla="*/ 1479046 h 2289791"/>
              <a:gd name="connsiteX13" fmla="*/ 831850 w 7203882"/>
              <a:gd name="connsiteY13" fmla="*/ 1660326 h 2289791"/>
              <a:gd name="connsiteX14" fmla="*/ 0 w 7203882"/>
              <a:gd name="connsiteY14" fmla="*/ 1299175 h 2289791"/>
              <a:gd name="connsiteX15" fmla="*/ 395594 w 7203882"/>
              <a:gd name="connsiteY15" fmla="*/ 1422155 h 2289791"/>
              <a:gd name="connsiteX16" fmla="*/ 665275 w 7203882"/>
              <a:gd name="connsiteY16" fmla="*/ 1456627 h 2289791"/>
              <a:gd name="connsiteX17" fmla="*/ 478289 w 7203882"/>
              <a:gd name="connsiteY17" fmla="*/ 689704 h 2289791"/>
              <a:gd name="connsiteX18" fmla="*/ 1894727 w 7203882"/>
              <a:gd name="connsiteY18" fmla="*/ 14836 h 2289791"/>
              <a:gd name="connsiteX19" fmla="*/ 3452872 w 7203882"/>
              <a:gd name="connsiteY19" fmla="*/ 18661 h 2289791"/>
              <a:gd name="connsiteX0" fmla="*/ 3452872 w 7203882"/>
              <a:gd name="connsiteY0" fmla="*/ 18661 h 2289791"/>
              <a:gd name="connsiteX1" fmla="*/ 7198635 w 7203882"/>
              <a:gd name="connsiteY1" fmla="*/ 0 h 2289791"/>
              <a:gd name="connsiteX2" fmla="*/ 7203881 w 7203882"/>
              <a:gd name="connsiteY2" fmla="*/ 5246 h 2289791"/>
              <a:gd name="connsiteX3" fmla="*/ 7203881 w 7203882"/>
              <a:gd name="connsiteY3" fmla="*/ 1299170 h 2289791"/>
              <a:gd name="connsiteX4" fmla="*/ 7203882 w 7203882"/>
              <a:gd name="connsiteY4" fmla="*/ 1299175 h 2289791"/>
              <a:gd name="connsiteX5" fmla="*/ 7203882 w 7203882"/>
              <a:gd name="connsiteY5" fmla="*/ 2073076 h 2289791"/>
              <a:gd name="connsiteX6" fmla="*/ 7010401 w 7203882"/>
              <a:gd name="connsiteY6" fmla="*/ 2266557 h 2289791"/>
              <a:gd name="connsiteX7" fmla="*/ 3999284 w 7203882"/>
              <a:gd name="connsiteY7" fmla="*/ 2221996 h 2289791"/>
              <a:gd name="connsiteX8" fmla="*/ 3669084 w 7203882"/>
              <a:gd name="connsiteY8" fmla="*/ 1464856 h 2289791"/>
              <a:gd name="connsiteX9" fmla="*/ 3470081 w 7203882"/>
              <a:gd name="connsiteY9" fmla="*/ 1269607 h 2289791"/>
              <a:gd name="connsiteX10" fmla="*/ 2970584 w 7203882"/>
              <a:gd name="connsiteY10" fmla="*/ 1261656 h 2289791"/>
              <a:gd name="connsiteX11" fmla="*/ 2297484 w 7203882"/>
              <a:gd name="connsiteY11" fmla="*/ 1280706 h 2289791"/>
              <a:gd name="connsiteX12" fmla="*/ 1662484 w 7203882"/>
              <a:gd name="connsiteY12" fmla="*/ 1479046 h 2289791"/>
              <a:gd name="connsiteX13" fmla="*/ 831850 w 7203882"/>
              <a:gd name="connsiteY13" fmla="*/ 1660326 h 2289791"/>
              <a:gd name="connsiteX14" fmla="*/ 0 w 7203882"/>
              <a:gd name="connsiteY14" fmla="*/ 1299175 h 2289791"/>
              <a:gd name="connsiteX15" fmla="*/ 395594 w 7203882"/>
              <a:gd name="connsiteY15" fmla="*/ 1422155 h 2289791"/>
              <a:gd name="connsiteX16" fmla="*/ 478289 w 7203882"/>
              <a:gd name="connsiteY16" fmla="*/ 689704 h 2289791"/>
              <a:gd name="connsiteX17" fmla="*/ 1894727 w 7203882"/>
              <a:gd name="connsiteY17" fmla="*/ 14836 h 2289791"/>
              <a:gd name="connsiteX18" fmla="*/ 3452872 w 7203882"/>
              <a:gd name="connsiteY18" fmla="*/ 18661 h 2289791"/>
              <a:gd name="connsiteX0" fmla="*/ 3462389 w 7213399"/>
              <a:gd name="connsiteY0" fmla="*/ 18661 h 2289791"/>
              <a:gd name="connsiteX1" fmla="*/ 7208152 w 7213399"/>
              <a:gd name="connsiteY1" fmla="*/ 0 h 2289791"/>
              <a:gd name="connsiteX2" fmla="*/ 7213398 w 7213399"/>
              <a:gd name="connsiteY2" fmla="*/ 5246 h 2289791"/>
              <a:gd name="connsiteX3" fmla="*/ 7213398 w 7213399"/>
              <a:gd name="connsiteY3" fmla="*/ 1299170 h 2289791"/>
              <a:gd name="connsiteX4" fmla="*/ 7213399 w 7213399"/>
              <a:gd name="connsiteY4" fmla="*/ 1299175 h 2289791"/>
              <a:gd name="connsiteX5" fmla="*/ 7213399 w 7213399"/>
              <a:gd name="connsiteY5" fmla="*/ 2073076 h 2289791"/>
              <a:gd name="connsiteX6" fmla="*/ 7019918 w 7213399"/>
              <a:gd name="connsiteY6" fmla="*/ 2266557 h 2289791"/>
              <a:gd name="connsiteX7" fmla="*/ 4008801 w 7213399"/>
              <a:gd name="connsiteY7" fmla="*/ 2221996 h 2289791"/>
              <a:gd name="connsiteX8" fmla="*/ 3678601 w 7213399"/>
              <a:gd name="connsiteY8" fmla="*/ 1464856 h 2289791"/>
              <a:gd name="connsiteX9" fmla="*/ 3479598 w 7213399"/>
              <a:gd name="connsiteY9" fmla="*/ 1269607 h 2289791"/>
              <a:gd name="connsiteX10" fmla="*/ 2980101 w 7213399"/>
              <a:gd name="connsiteY10" fmla="*/ 1261656 h 2289791"/>
              <a:gd name="connsiteX11" fmla="*/ 2307001 w 7213399"/>
              <a:gd name="connsiteY11" fmla="*/ 1280706 h 2289791"/>
              <a:gd name="connsiteX12" fmla="*/ 1672001 w 7213399"/>
              <a:gd name="connsiteY12" fmla="*/ 1479046 h 2289791"/>
              <a:gd name="connsiteX13" fmla="*/ 841367 w 7213399"/>
              <a:gd name="connsiteY13" fmla="*/ 1660326 h 2289791"/>
              <a:gd name="connsiteX14" fmla="*/ 9517 w 7213399"/>
              <a:gd name="connsiteY14" fmla="*/ 1299175 h 2289791"/>
              <a:gd name="connsiteX15" fmla="*/ 487806 w 7213399"/>
              <a:gd name="connsiteY15" fmla="*/ 689704 h 2289791"/>
              <a:gd name="connsiteX16" fmla="*/ 1904244 w 7213399"/>
              <a:gd name="connsiteY16" fmla="*/ 14836 h 2289791"/>
              <a:gd name="connsiteX17" fmla="*/ 3462389 w 7213399"/>
              <a:gd name="connsiteY17" fmla="*/ 18661 h 2289791"/>
              <a:gd name="connsiteX0" fmla="*/ 2974583 w 6725593"/>
              <a:gd name="connsiteY0" fmla="*/ 18661 h 2289791"/>
              <a:gd name="connsiteX1" fmla="*/ 6720346 w 6725593"/>
              <a:gd name="connsiteY1" fmla="*/ 0 h 2289791"/>
              <a:gd name="connsiteX2" fmla="*/ 6725592 w 6725593"/>
              <a:gd name="connsiteY2" fmla="*/ 5246 h 2289791"/>
              <a:gd name="connsiteX3" fmla="*/ 6725592 w 6725593"/>
              <a:gd name="connsiteY3" fmla="*/ 1299170 h 2289791"/>
              <a:gd name="connsiteX4" fmla="*/ 6725593 w 6725593"/>
              <a:gd name="connsiteY4" fmla="*/ 1299175 h 2289791"/>
              <a:gd name="connsiteX5" fmla="*/ 6725593 w 6725593"/>
              <a:gd name="connsiteY5" fmla="*/ 2073076 h 2289791"/>
              <a:gd name="connsiteX6" fmla="*/ 6532112 w 6725593"/>
              <a:gd name="connsiteY6" fmla="*/ 2266557 h 2289791"/>
              <a:gd name="connsiteX7" fmla="*/ 3520995 w 6725593"/>
              <a:gd name="connsiteY7" fmla="*/ 2221996 h 2289791"/>
              <a:gd name="connsiteX8" fmla="*/ 3190795 w 6725593"/>
              <a:gd name="connsiteY8" fmla="*/ 1464856 h 2289791"/>
              <a:gd name="connsiteX9" fmla="*/ 2991792 w 6725593"/>
              <a:gd name="connsiteY9" fmla="*/ 1269607 h 2289791"/>
              <a:gd name="connsiteX10" fmla="*/ 2492295 w 6725593"/>
              <a:gd name="connsiteY10" fmla="*/ 1261656 h 2289791"/>
              <a:gd name="connsiteX11" fmla="*/ 1819195 w 6725593"/>
              <a:gd name="connsiteY11" fmla="*/ 1280706 h 2289791"/>
              <a:gd name="connsiteX12" fmla="*/ 1184195 w 6725593"/>
              <a:gd name="connsiteY12" fmla="*/ 1479046 h 2289791"/>
              <a:gd name="connsiteX13" fmla="*/ 353561 w 6725593"/>
              <a:gd name="connsiteY13" fmla="*/ 1660326 h 2289791"/>
              <a:gd name="connsiteX14" fmla="*/ 0 w 6725593"/>
              <a:gd name="connsiteY14" fmla="*/ 689704 h 2289791"/>
              <a:gd name="connsiteX15" fmla="*/ 1416438 w 6725593"/>
              <a:gd name="connsiteY15" fmla="*/ 14836 h 2289791"/>
              <a:gd name="connsiteX16" fmla="*/ 2974583 w 6725593"/>
              <a:gd name="connsiteY16" fmla="*/ 18661 h 2289791"/>
              <a:gd name="connsiteX0" fmla="*/ 2974583 w 6725593"/>
              <a:gd name="connsiteY0" fmla="*/ 18661 h 2289791"/>
              <a:gd name="connsiteX1" fmla="*/ 6720346 w 6725593"/>
              <a:gd name="connsiteY1" fmla="*/ 0 h 2289791"/>
              <a:gd name="connsiteX2" fmla="*/ 6725592 w 6725593"/>
              <a:gd name="connsiteY2" fmla="*/ 5246 h 2289791"/>
              <a:gd name="connsiteX3" fmla="*/ 6725592 w 6725593"/>
              <a:gd name="connsiteY3" fmla="*/ 1299170 h 2289791"/>
              <a:gd name="connsiteX4" fmla="*/ 6725593 w 6725593"/>
              <a:gd name="connsiteY4" fmla="*/ 1299175 h 2289791"/>
              <a:gd name="connsiteX5" fmla="*/ 6725593 w 6725593"/>
              <a:gd name="connsiteY5" fmla="*/ 2073076 h 2289791"/>
              <a:gd name="connsiteX6" fmla="*/ 6532112 w 6725593"/>
              <a:gd name="connsiteY6" fmla="*/ 2266557 h 2289791"/>
              <a:gd name="connsiteX7" fmla="*/ 3520995 w 6725593"/>
              <a:gd name="connsiteY7" fmla="*/ 2221996 h 2289791"/>
              <a:gd name="connsiteX8" fmla="*/ 3190795 w 6725593"/>
              <a:gd name="connsiteY8" fmla="*/ 1464856 h 2289791"/>
              <a:gd name="connsiteX9" fmla="*/ 2991792 w 6725593"/>
              <a:gd name="connsiteY9" fmla="*/ 1269607 h 2289791"/>
              <a:gd name="connsiteX10" fmla="*/ 2492295 w 6725593"/>
              <a:gd name="connsiteY10" fmla="*/ 1261656 h 2289791"/>
              <a:gd name="connsiteX11" fmla="*/ 1819195 w 6725593"/>
              <a:gd name="connsiteY11" fmla="*/ 1280706 h 2289791"/>
              <a:gd name="connsiteX12" fmla="*/ 1184195 w 6725593"/>
              <a:gd name="connsiteY12" fmla="*/ 1479046 h 2289791"/>
              <a:gd name="connsiteX13" fmla="*/ 99561 w 6725593"/>
              <a:gd name="connsiteY13" fmla="*/ 1609526 h 2289791"/>
              <a:gd name="connsiteX14" fmla="*/ 0 w 6725593"/>
              <a:gd name="connsiteY14" fmla="*/ 689704 h 2289791"/>
              <a:gd name="connsiteX15" fmla="*/ 1416438 w 6725593"/>
              <a:gd name="connsiteY15" fmla="*/ 14836 h 2289791"/>
              <a:gd name="connsiteX16" fmla="*/ 2974583 w 6725593"/>
              <a:gd name="connsiteY16" fmla="*/ 18661 h 2289791"/>
              <a:gd name="connsiteX0" fmla="*/ 2974583 w 6725593"/>
              <a:gd name="connsiteY0" fmla="*/ 18661 h 2266557"/>
              <a:gd name="connsiteX1" fmla="*/ 6720346 w 6725593"/>
              <a:gd name="connsiteY1" fmla="*/ 0 h 2266557"/>
              <a:gd name="connsiteX2" fmla="*/ 6725592 w 6725593"/>
              <a:gd name="connsiteY2" fmla="*/ 5246 h 2266557"/>
              <a:gd name="connsiteX3" fmla="*/ 6725592 w 6725593"/>
              <a:gd name="connsiteY3" fmla="*/ 1299170 h 2266557"/>
              <a:gd name="connsiteX4" fmla="*/ 6725593 w 6725593"/>
              <a:gd name="connsiteY4" fmla="*/ 1299175 h 2266557"/>
              <a:gd name="connsiteX5" fmla="*/ 6725593 w 6725593"/>
              <a:gd name="connsiteY5" fmla="*/ 2073076 h 2266557"/>
              <a:gd name="connsiteX6" fmla="*/ 6532112 w 6725593"/>
              <a:gd name="connsiteY6" fmla="*/ 2266557 h 2266557"/>
              <a:gd name="connsiteX7" fmla="*/ 5406945 w 6725593"/>
              <a:gd name="connsiteY7" fmla="*/ 1244096 h 2266557"/>
              <a:gd name="connsiteX8" fmla="*/ 3190795 w 6725593"/>
              <a:gd name="connsiteY8" fmla="*/ 1464856 h 2266557"/>
              <a:gd name="connsiteX9" fmla="*/ 2991792 w 6725593"/>
              <a:gd name="connsiteY9" fmla="*/ 1269607 h 2266557"/>
              <a:gd name="connsiteX10" fmla="*/ 2492295 w 6725593"/>
              <a:gd name="connsiteY10" fmla="*/ 1261656 h 2266557"/>
              <a:gd name="connsiteX11" fmla="*/ 1819195 w 6725593"/>
              <a:gd name="connsiteY11" fmla="*/ 1280706 h 2266557"/>
              <a:gd name="connsiteX12" fmla="*/ 1184195 w 6725593"/>
              <a:gd name="connsiteY12" fmla="*/ 1479046 h 2266557"/>
              <a:gd name="connsiteX13" fmla="*/ 99561 w 6725593"/>
              <a:gd name="connsiteY13" fmla="*/ 1609526 h 2266557"/>
              <a:gd name="connsiteX14" fmla="*/ 0 w 6725593"/>
              <a:gd name="connsiteY14" fmla="*/ 689704 h 2266557"/>
              <a:gd name="connsiteX15" fmla="*/ 1416438 w 6725593"/>
              <a:gd name="connsiteY15" fmla="*/ 14836 h 2266557"/>
              <a:gd name="connsiteX16" fmla="*/ 2974583 w 6725593"/>
              <a:gd name="connsiteY16" fmla="*/ 18661 h 2266557"/>
              <a:gd name="connsiteX0" fmla="*/ 2974583 w 6725593"/>
              <a:gd name="connsiteY0" fmla="*/ 18661 h 2086745"/>
              <a:gd name="connsiteX1" fmla="*/ 6720346 w 6725593"/>
              <a:gd name="connsiteY1" fmla="*/ 0 h 2086745"/>
              <a:gd name="connsiteX2" fmla="*/ 6725592 w 6725593"/>
              <a:gd name="connsiteY2" fmla="*/ 5246 h 2086745"/>
              <a:gd name="connsiteX3" fmla="*/ 6725592 w 6725593"/>
              <a:gd name="connsiteY3" fmla="*/ 1299170 h 2086745"/>
              <a:gd name="connsiteX4" fmla="*/ 6725593 w 6725593"/>
              <a:gd name="connsiteY4" fmla="*/ 1299175 h 2086745"/>
              <a:gd name="connsiteX5" fmla="*/ 6725593 w 6725593"/>
              <a:gd name="connsiteY5" fmla="*/ 2073076 h 2086745"/>
              <a:gd name="connsiteX6" fmla="*/ 6176512 w 6725593"/>
              <a:gd name="connsiteY6" fmla="*/ 1625207 h 2086745"/>
              <a:gd name="connsiteX7" fmla="*/ 5406945 w 6725593"/>
              <a:gd name="connsiteY7" fmla="*/ 1244096 h 2086745"/>
              <a:gd name="connsiteX8" fmla="*/ 3190795 w 6725593"/>
              <a:gd name="connsiteY8" fmla="*/ 1464856 h 2086745"/>
              <a:gd name="connsiteX9" fmla="*/ 2991792 w 6725593"/>
              <a:gd name="connsiteY9" fmla="*/ 1269607 h 2086745"/>
              <a:gd name="connsiteX10" fmla="*/ 2492295 w 6725593"/>
              <a:gd name="connsiteY10" fmla="*/ 1261656 h 2086745"/>
              <a:gd name="connsiteX11" fmla="*/ 1819195 w 6725593"/>
              <a:gd name="connsiteY11" fmla="*/ 1280706 h 2086745"/>
              <a:gd name="connsiteX12" fmla="*/ 1184195 w 6725593"/>
              <a:gd name="connsiteY12" fmla="*/ 1479046 h 2086745"/>
              <a:gd name="connsiteX13" fmla="*/ 99561 w 6725593"/>
              <a:gd name="connsiteY13" fmla="*/ 1609526 h 2086745"/>
              <a:gd name="connsiteX14" fmla="*/ 0 w 6725593"/>
              <a:gd name="connsiteY14" fmla="*/ 689704 h 2086745"/>
              <a:gd name="connsiteX15" fmla="*/ 1416438 w 6725593"/>
              <a:gd name="connsiteY15" fmla="*/ 14836 h 2086745"/>
              <a:gd name="connsiteX16" fmla="*/ 2974583 w 6725593"/>
              <a:gd name="connsiteY16" fmla="*/ 18661 h 2086745"/>
              <a:gd name="connsiteX0" fmla="*/ 2974583 w 6732552"/>
              <a:gd name="connsiteY0" fmla="*/ 18661 h 2159823"/>
              <a:gd name="connsiteX1" fmla="*/ 6720346 w 6732552"/>
              <a:gd name="connsiteY1" fmla="*/ 0 h 2159823"/>
              <a:gd name="connsiteX2" fmla="*/ 6725592 w 6732552"/>
              <a:gd name="connsiteY2" fmla="*/ 5246 h 2159823"/>
              <a:gd name="connsiteX3" fmla="*/ 6725592 w 6732552"/>
              <a:gd name="connsiteY3" fmla="*/ 1299170 h 2159823"/>
              <a:gd name="connsiteX4" fmla="*/ 6725593 w 6732552"/>
              <a:gd name="connsiteY4" fmla="*/ 1299175 h 2159823"/>
              <a:gd name="connsiteX5" fmla="*/ 6725593 w 6732552"/>
              <a:gd name="connsiteY5" fmla="*/ 2073076 h 2159823"/>
              <a:gd name="connsiteX6" fmla="*/ 6676945 w 6732552"/>
              <a:gd name="connsiteY6" fmla="*/ 2093506 h 2159823"/>
              <a:gd name="connsiteX7" fmla="*/ 6176512 w 6732552"/>
              <a:gd name="connsiteY7" fmla="*/ 1625207 h 2159823"/>
              <a:gd name="connsiteX8" fmla="*/ 5406945 w 6732552"/>
              <a:gd name="connsiteY8" fmla="*/ 1244096 h 2159823"/>
              <a:gd name="connsiteX9" fmla="*/ 3190795 w 6732552"/>
              <a:gd name="connsiteY9" fmla="*/ 1464856 h 2159823"/>
              <a:gd name="connsiteX10" fmla="*/ 2991792 w 6732552"/>
              <a:gd name="connsiteY10" fmla="*/ 1269607 h 2159823"/>
              <a:gd name="connsiteX11" fmla="*/ 2492295 w 6732552"/>
              <a:gd name="connsiteY11" fmla="*/ 1261656 h 2159823"/>
              <a:gd name="connsiteX12" fmla="*/ 1819195 w 6732552"/>
              <a:gd name="connsiteY12" fmla="*/ 1280706 h 2159823"/>
              <a:gd name="connsiteX13" fmla="*/ 1184195 w 6732552"/>
              <a:gd name="connsiteY13" fmla="*/ 1479046 h 2159823"/>
              <a:gd name="connsiteX14" fmla="*/ 99561 w 6732552"/>
              <a:gd name="connsiteY14" fmla="*/ 1609526 h 2159823"/>
              <a:gd name="connsiteX15" fmla="*/ 0 w 6732552"/>
              <a:gd name="connsiteY15" fmla="*/ 689704 h 2159823"/>
              <a:gd name="connsiteX16" fmla="*/ 1416438 w 6732552"/>
              <a:gd name="connsiteY16" fmla="*/ 14836 h 2159823"/>
              <a:gd name="connsiteX17" fmla="*/ 2974583 w 6732552"/>
              <a:gd name="connsiteY17" fmla="*/ 18661 h 2159823"/>
              <a:gd name="connsiteX0" fmla="*/ 2974583 w 6725593"/>
              <a:gd name="connsiteY0" fmla="*/ 18661 h 2078560"/>
              <a:gd name="connsiteX1" fmla="*/ 6720346 w 6725593"/>
              <a:gd name="connsiteY1" fmla="*/ 0 h 2078560"/>
              <a:gd name="connsiteX2" fmla="*/ 6725592 w 6725593"/>
              <a:gd name="connsiteY2" fmla="*/ 5246 h 2078560"/>
              <a:gd name="connsiteX3" fmla="*/ 6725592 w 6725593"/>
              <a:gd name="connsiteY3" fmla="*/ 1299170 h 2078560"/>
              <a:gd name="connsiteX4" fmla="*/ 6725593 w 6725593"/>
              <a:gd name="connsiteY4" fmla="*/ 1299175 h 2078560"/>
              <a:gd name="connsiteX5" fmla="*/ 6725593 w 6725593"/>
              <a:gd name="connsiteY5" fmla="*/ 2073076 h 2078560"/>
              <a:gd name="connsiteX6" fmla="*/ 6176512 w 6725593"/>
              <a:gd name="connsiteY6" fmla="*/ 1625207 h 2078560"/>
              <a:gd name="connsiteX7" fmla="*/ 5406945 w 6725593"/>
              <a:gd name="connsiteY7" fmla="*/ 1244096 h 2078560"/>
              <a:gd name="connsiteX8" fmla="*/ 3190795 w 6725593"/>
              <a:gd name="connsiteY8" fmla="*/ 1464856 h 2078560"/>
              <a:gd name="connsiteX9" fmla="*/ 2991792 w 6725593"/>
              <a:gd name="connsiteY9" fmla="*/ 1269607 h 2078560"/>
              <a:gd name="connsiteX10" fmla="*/ 2492295 w 6725593"/>
              <a:gd name="connsiteY10" fmla="*/ 1261656 h 2078560"/>
              <a:gd name="connsiteX11" fmla="*/ 1819195 w 6725593"/>
              <a:gd name="connsiteY11" fmla="*/ 1280706 h 2078560"/>
              <a:gd name="connsiteX12" fmla="*/ 1184195 w 6725593"/>
              <a:gd name="connsiteY12" fmla="*/ 1479046 h 2078560"/>
              <a:gd name="connsiteX13" fmla="*/ 99561 w 6725593"/>
              <a:gd name="connsiteY13" fmla="*/ 1609526 h 2078560"/>
              <a:gd name="connsiteX14" fmla="*/ 0 w 6725593"/>
              <a:gd name="connsiteY14" fmla="*/ 689704 h 2078560"/>
              <a:gd name="connsiteX15" fmla="*/ 1416438 w 6725593"/>
              <a:gd name="connsiteY15" fmla="*/ 14836 h 2078560"/>
              <a:gd name="connsiteX16" fmla="*/ 2974583 w 6725593"/>
              <a:gd name="connsiteY16" fmla="*/ 18661 h 2078560"/>
              <a:gd name="connsiteX0" fmla="*/ 2974583 w 6725593"/>
              <a:gd name="connsiteY0" fmla="*/ 18661 h 1629387"/>
              <a:gd name="connsiteX1" fmla="*/ 6720346 w 6725593"/>
              <a:gd name="connsiteY1" fmla="*/ 0 h 1629387"/>
              <a:gd name="connsiteX2" fmla="*/ 6725592 w 6725593"/>
              <a:gd name="connsiteY2" fmla="*/ 5246 h 1629387"/>
              <a:gd name="connsiteX3" fmla="*/ 6725592 w 6725593"/>
              <a:gd name="connsiteY3" fmla="*/ 1299170 h 1629387"/>
              <a:gd name="connsiteX4" fmla="*/ 6725593 w 6725593"/>
              <a:gd name="connsiteY4" fmla="*/ 1299175 h 1629387"/>
              <a:gd name="connsiteX5" fmla="*/ 6176512 w 6725593"/>
              <a:gd name="connsiteY5" fmla="*/ 1625207 h 1629387"/>
              <a:gd name="connsiteX6" fmla="*/ 5406945 w 6725593"/>
              <a:gd name="connsiteY6" fmla="*/ 1244096 h 1629387"/>
              <a:gd name="connsiteX7" fmla="*/ 3190795 w 6725593"/>
              <a:gd name="connsiteY7" fmla="*/ 1464856 h 1629387"/>
              <a:gd name="connsiteX8" fmla="*/ 2991792 w 6725593"/>
              <a:gd name="connsiteY8" fmla="*/ 1269607 h 1629387"/>
              <a:gd name="connsiteX9" fmla="*/ 2492295 w 6725593"/>
              <a:gd name="connsiteY9" fmla="*/ 1261656 h 1629387"/>
              <a:gd name="connsiteX10" fmla="*/ 1819195 w 6725593"/>
              <a:gd name="connsiteY10" fmla="*/ 1280706 h 1629387"/>
              <a:gd name="connsiteX11" fmla="*/ 1184195 w 6725593"/>
              <a:gd name="connsiteY11" fmla="*/ 1479046 h 1629387"/>
              <a:gd name="connsiteX12" fmla="*/ 99561 w 6725593"/>
              <a:gd name="connsiteY12" fmla="*/ 1609526 h 1629387"/>
              <a:gd name="connsiteX13" fmla="*/ 0 w 6725593"/>
              <a:gd name="connsiteY13" fmla="*/ 689704 h 1629387"/>
              <a:gd name="connsiteX14" fmla="*/ 1416438 w 6725593"/>
              <a:gd name="connsiteY14" fmla="*/ 14836 h 1629387"/>
              <a:gd name="connsiteX15" fmla="*/ 2974583 w 6725593"/>
              <a:gd name="connsiteY15" fmla="*/ 18661 h 1629387"/>
              <a:gd name="connsiteX0" fmla="*/ 2974583 w 6725593"/>
              <a:gd name="connsiteY0" fmla="*/ 18661 h 1629387"/>
              <a:gd name="connsiteX1" fmla="*/ 6720346 w 6725593"/>
              <a:gd name="connsiteY1" fmla="*/ 0 h 1629387"/>
              <a:gd name="connsiteX2" fmla="*/ 6725592 w 6725593"/>
              <a:gd name="connsiteY2" fmla="*/ 5246 h 1629387"/>
              <a:gd name="connsiteX3" fmla="*/ 6725592 w 6725593"/>
              <a:gd name="connsiteY3" fmla="*/ 1299170 h 1629387"/>
              <a:gd name="connsiteX4" fmla="*/ 6725593 w 6725593"/>
              <a:gd name="connsiteY4" fmla="*/ 1299175 h 1629387"/>
              <a:gd name="connsiteX5" fmla="*/ 6157462 w 6725593"/>
              <a:gd name="connsiteY5" fmla="*/ 1396607 h 1629387"/>
              <a:gd name="connsiteX6" fmla="*/ 5406945 w 6725593"/>
              <a:gd name="connsiteY6" fmla="*/ 1244096 h 1629387"/>
              <a:gd name="connsiteX7" fmla="*/ 3190795 w 6725593"/>
              <a:gd name="connsiteY7" fmla="*/ 1464856 h 1629387"/>
              <a:gd name="connsiteX8" fmla="*/ 2991792 w 6725593"/>
              <a:gd name="connsiteY8" fmla="*/ 1269607 h 1629387"/>
              <a:gd name="connsiteX9" fmla="*/ 2492295 w 6725593"/>
              <a:gd name="connsiteY9" fmla="*/ 1261656 h 1629387"/>
              <a:gd name="connsiteX10" fmla="*/ 1819195 w 6725593"/>
              <a:gd name="connsiteY10" fmla="*/ 1280706 h 1629387"/>
              <a:gd name="connsiteX11" fmla="*/ 1184195 w 6725593"/>
              <a:gd name="connsiteY11" fmla="*/ 1479046 h 1629387"/>
              <a:gd name="connsiteX12" fmla="*/ 99561 w 6725593"/>
              <a:gd name="connsiteY12" fmla="*/ 1609526 h 1629387"/>
              <a:gd name="connsiteX13" fmla="*/ 0 w 6725593"/>
              <a:gd name="connsiteY13" fmla="*/ 689704 h 1629387"/>
              <a:gd name="connsiteX14" fmla="*/ 1416438 w 6725593"/>
              <a:gd name="connsiteY14" fmla="*/ 14836 h 1629387"/>
              <a:gd name="connsiteX15" fmla="*/ 2974583 w 6725593"/>
              <a:gd name="connsiteY15" fmla="*/ 18661 h 1629387"/>
              <a:gd name="connsiteX0" fmla="*/ 2974583 w 6725593"/>
              <a:gd name="connsiteY0" fmla="*/ 18661 h 1629387"/>
              <a:gd name="connsiteX1" fmla="*/ 6720346 w 6725593"/>
              <a:gd name="connsiteY1" fmla="*/ 0 h 1629387"/>
              <a:gd name="connsiteX2" fmla="*/ 6725592 w 6725593"/>
              <a:gd name="connsiteY2" fmla="*/ 5246 h 1629387"/>
              <a:gd name="connsiteX3" fmla="*/ 6725592 w 6725593"/>
              <a:gd name="connsiteY3" fmla="*/ 1299170 h 1629387"/>
              <a:gd name="connsiteX4" fmla="*/ 6725593 w 6725593"/>
              <a:gd name="connsiteY4" fmla="*/ 1299175 h 1629387"/>
              <a:gd name="connsiteX5" fmla="*/ 6157462 w 6725593"/>
              <a:gd name="connsiteY5" fmla="*/ 1396607 h 1629387"/>
              <a:gd name="connsiteX6" fmla="*/ 5406945 w 6725593"/>
              <a:gd name="connsiteY6" fmla="*/ 1244096 h 1629387"/>
              <a:gd name="connsiteX7" fmla="*/ 3178095 w 6725593"/>
              <a:gd name="connsiteY7" fmla="*/ 1306106 h 1629387"/>
              <a:gd name="connsiteX8" fmla="*/ 2991792 w 6725593"/>
              <a:gd name="connsiteY8" fmla="*/ 1269607 h 1629387"/>
              <a:gd name="connsiteX9" fmla="*/ 2492295 w 6725593"/>
              <a:gd name="connsiteY9" fmla="*/ 1261656 h 1629387"/>
              <a:gd name="connsiteX10" fmla="*/ 1819195 w 6725593"/>
              <a:gd name="connsiteY10" fmla="*/ 1280706 h 1629387"/>
              <a:gd name="connsiteX11" fmla="*/ 1184195 w 6725593"/>
              <a:gd name="connsiteY11" fmla="*/ 1479046 h 1629387"/>
              <a:gd name="connsiteX12" fmla="*/ 99561 w 6725593"/>
              <a:gd name="connsiteY12" fmla="*/ 1609526 h 1629387"/>
              <a:gd name="connsiteX13" fmla="*/ 0 w 6725593"/>
              <a:gd name="connsiteY13" fmla="*/ 689704 h 1629387"/>
              <a:gd name="connsiteX14" fmla="*/ 1416438 w 6725593"/>
              <a:gd name="connsiteY14" fmla="*/ 14836 h 1629387"/>
              <a:gd name="connsiteX15" fmla="*/ 2974583 w 6725593"/>
              <a:gd name="connsiteY15" fmla="*/ 18661 h 1629387"/>
              <a:gd name="connsiteX0" fmla="*/ 2974583 w 6725593"/>
              <a:gd name="connsiteY0" fmla="*/ 18661 h 1629387"/>
              <a:gd name="connsiteX1" fmla="*/ 6720346 w 6725593"/>
              <a:gd name="connsiteY1" fmla="*/ 0 h 1629387"/>
              <a:gd name="connsiteX2" fmla="*/ 6725592 w 6725593"/>
              <a:gd name="connsiteY2" fmla="*/ 5246 h 1629387"/>
              <a:gd name="connsiteX3" fmla="*/ 6725592 w 6725593"/>
              <a:gd name="connsiteY3" fmla="*/ 1299170 h 1629387"/>
              <a:gd name="connsiteX4" fmla="*/ 6725593 w 6725593"/>
              <a:gd name="connsiteY4" fmla="*/ 1299175 h 1629387"/>
              <a:gd name="connsiteX5" fmla="*/ 6157462 w 6725593"/>
              <a:gd name="connsiteY5" fmla="*/ 1396607 h 1629387"/>
              <a:gd name="connsiteX6" fmla="*/ 5406945 w 6725593"/>
              <a:gd name="connsiteY6" fmla="*/ 1244096 h 1629387"/>
              <a:gd name="connsiteX7" fmla="*/ 3178095 w 6725593"/>
              <a:gd name="connsiteY7" fmla="*/ 1306106 h 1629387"/>
              <a:gd name="connsiteX8" fmla="*/ 2991792 w 6725593"/>
              <a:gd name="connsiteY8" fmla="*/ 1269607 h 1629387"/>
              <a:gd name="connsiteX9" fmla="*/ 2492295 w 6725593"/>
              <a:gd name="connsiteY9" fmla="*/ 1261656 h 1629387"/>
              <a:gd name="connsiteX10" fmla="*/ 1819195 w 6725593"/>
              <a:gd name="connsiteY10" fmla="*/ 1280706 h 1629387"/>
              <a:gd name="connsiteX11" fmla="*/ 1184195 w 6725593"/>
              <a:gd name="connsiteY11" fmla="*/ 1479046 h 1629387"/>
              <a:gd name="connsiteX12" fmla="*/ 99561 w 6725593"/>
              <a:gd name="connsiteY12" fmla="*/ 1609526 h 1629387"/>
              <a:gd name="connsiteX13" fmla="*/ 0 w 6725593"/>
              <a:gd name="connsiteY13" fmla="*/ 689704 h 1629387"/>
              <a:gd name="connsiteX14" fmla="*/ 1416438 w 6725593"/>
              <a:gd name="connsiteY14" fmla="*/ 14836 h 1629387"/>
              <a:gd name="connsiteX15" fmla="*/ 2974583 w 6725593"/>
              <a:gd name="connsiteY15" fmla="*/ 18661 h 1629387"/>
              <a:gd name="connsiteX0" fmla="*/ 2974583 w 6725593"/>
              <a:gd name="connsiteY0" fmla="*/ 18661 h 1629387"/>
              <a:gd name="connsiteX1" fmla="*/ 6720346 w 6725593"/>
              <a:gd name="connsiteY1" fmla="*/ 0 h 1629387"/>
              <a:gd name="connsiteX2" fmla="*/ 6725592 w 6725593"/>
              <a:gd name="connsiteY2" fmla="*/ 5246 h 1629387"/>
              <a:gd name="connsiteX3" fmla="*/ 6725592 w 6725593"/>
              <a:gd name="connsiteY3" fmla="*/ 1299170 h 1629387"/>
              <a:gd name="connsiteX4" fmla="*/ 6725593 w 6725593"/>
              <a:gd name="connsiteY4" fmla="*/ 1299175 h 1629387"/>
              <a:gd name="connsiteX5" fmla="*/ 6157462 w 6725593"/>
              <a:gd name="connsiteY5" fmla="*/ 1396607 h 1629387"/>
              <a:gd name="connsiteX6" fmla="*/ 5406945 w 6725593"/>
              <a:gd name="connsiteY6" fmla="*/ 1244096 h 1629387"/>
              <a:gd name="connsiteX7" fmla="*/ 3178095 w 6725593"/>
              <a:gd name="connsiteY7" fmla="*/ 1306106 h 1629387"/>
              <a:gd name="connsiteX8" fmla="*/ 2991792 w 6725593"/>
              <a:gd name="connsiteY8" fmla="*/ 1269607 h 1629387"/>
              <a:gd name="connsiteX9" fmla="*/ 2492295 w 6725593"/>
              <a:gd name="connsiteY9" fmla="*/ 1261656 h 1629387"/>
              <a:gd name="connsiteX10" fmla="*/ 1819195 w 6725593"/>
              <a:gd name="connsiteY10" fmla="*/ 1280706 h 1629387"/>
              <a:gd name="connsiteX11" fmla="*/ 1184195 w 6725593"/>
              <a:gd name="connsiteY11" fmla="*/ 1479046 h 1629387"/>
              <a:gd name="connsiteX12" fmla="*/ 99561 w 6725593"/>
              <a:gd name="connsiteY12" fmla="*/ 1609526 h 1629387"/>
              <a:gd name="connsiteX13" fmla="*/ 0 w 6725593"/>
              <a:gd name="connsiteY13" fmla="*/ 689704 h 1629387"/>
              <a:gd name="connsiteX14" fmla="*/ 1416438 w 6725593"/>
              <a:gd name="connsiteY14" fmla="*/ 14836 h 1629387"/>
              <a:gd name="connsiteX15" fmla="*/ 2974583 w 6725593"/>
              <a:gd name="connsiteY15" fmla="*/ 18661 h 1629387"/>
              <a:gd name="connsiteX0" fmla="*/ 2974583 w 6725593"/>
              <a:gd name="connsiteY0" fmla="*/ 18661 h 2059678"/>
              <a:gd name="connsiteX1" fmla="*/ 6720346 w 6725593"/>
              <a:gd name="connsiteY1" fmla="*/ 0 h 2059678"/>
              <a:gd name="connsiteX2" fmla="*/ 6725592 w 6725593"/>
              <a:gd name="connsiteY2" fmla="*/ 5246 h 2059678"/>
              <a:gd name="connsiteX3" fmla="*/ 6725592 w 6725593"/>
              <a:gd name="connsiteY3" fmla="*/ 1299170 h 2059678"/>
              <a:gd name="connsiteX4" fmla="*/ 6725593 w 6725593"/>
              <a:gd name="connsiteY4" fmla="*/ 1299175 h 2059678"/>
              <a:gd name="connsiteX5" fmla="*/ 6157462 w 6725593"/>
              <a:gd name="connsiteY5" fmla="*/ 1396607 h 2059678"/>
              <a:gd name="connsiteX6" fmla="*/ 5406945 w 6725593"/>
              <a:gd name="connsiteY6" fmla="*/ 1244096 h 2059678"/>
              <a:gd name="connsiteX7" fmla="*/ 3178095 w 6725593"/>
              <a:gd name="connsiteY7" fmla="*/ 1306106 h 2059678"/>
              <a:gd name="connsiteX8" fmla="*/ 2928292 w 6725593"/>
              <a:gd name="connsiteY8" fmla="*/ 2057007 h 2059678"/>
              <a:gd name="connsiteX9" fmla="*/ 2492295 w 6725593"/>
              <a:gd name="connsiteY9" fmla="*/ 1261656 h 2059678"/>
              <a:gd name="connsiteX10" fmla="*/ 1819195 w 6725593"/>
              <a:gd name="connsiteY10" fmla="*/ 1280706 h 2059678"/>
              <a:gd name="connsiteX11" fmla="*/ 1184195 w 6725593"/>
              <a:gd name="connsiteY11" fmla="*/ 1479046 h 2059678"/>
              <a:gd name="connsiteX12" fmla="*/ 99561 w 6725593"/>
              <a:gd name="connsiteY12" fmla="*/ 1609526 h 2059678"/>
              <a:gd name="connsiteX13" fmla="*/ 0 w 6725593"/>
              <a:gd name="connsiteY13" fmla="*/ 689704 h 2059678"/>
              <a:gd name="connsiteX14" fmla="*/ 1416438 w 6725593"/>
              <a:gd name="connsiteY14" fmla="*/ 14836 h 2059678"/>
              <a:gd name="connsiteX15" fmla="*/ 2974583 w 6725593"/>
              <a:gd name="connsiteY15" fmla="*/ 18661 h 2059678"/>
              <a:gd name="connsiteX0" fmla="*/ 2995672 w 6746682"/>
              <a:gd name="connsiteY0" fmla="*/ 18661 h 2139566"/>
              <a:gd name="connsiteX1" fmla="*/ 6741435 w 6746682"/>
              <a:gd name="connsiteY1" fmla="*/ 0 h 2139566"/>
              <a:gd name="connsiteX2" fmla="*/ 6746681 w 6746682"/>
              <a:gd name="connsiteY2" fmla="*/ 5246 h 2139566"/>
              <a:gd name="connsiteX3" fmla="*/ 6746681 w 6746682"/>
              <a:gd name="connsiteY3" fmla="*/ 1299170 h 2139566"/>
              <a:gd name="connsiteX4" fmla="*/ 6746682 w 6746682"/>
              <a:gd name="connsiteY4" fmla="*/ 1299175 h 2139566"/>
              <a:gd name="connsiteX5" fmla="*/ 6178551 w 6746682"/>
              <a:gd name="connsiteY5" fmla="*/ 1396607 h 2139566"/>
              <a:gd name="connsiteX6" fmla="*/ 5428034 w 6746682"/>
              <a:gd name="connsiteY6" fmla="*/ 1244096 h 2139566"/>
              <a:gd name="connsiteX7" fmla="*/ 3199184 w 6746682"/>
              <a:gd name="connsiteY7" fmla="*/ 1306106 h 2139566"/>
              <a:gd name="connsiteX8" fmla="*/ 2949381 w 6746682"/>
              <a:gd name="connsiteY8" fmla="*/ 2057007 h 2139566"/>
              <a:gd name="connsiteX9" fmla="*/ 2513384 w 6746682"/>
              <a:gd name="connsiteY9" fmla="*/ 1261656 h 2139566"/>
              <a:gd name="connsiteX10" fmla="*/ 1840284 w 6746682"/>
              <a:gd name="connsiteY10" fmla="*/ 1280706 h 2139566"/>
              <a:gd name="connsiteX11" fmla="*/ 1205284 w 6746682"/>
              <a:gd name="connsiteY11" fmla="*/ 1479046 h 2139566"/>
              <a:gd name="connsiteX12" fmla="*/ 0 w 6746682"/>
              <a:gd name="connsiteY12" fmla="*/ 2136576 h 2139566"/>
              <a:gd name="connsiteX13" fmla="*/ 21089 w 6746682"/>
              <a:gd name="connsiteY13" fmla="*/ 689704 h 2139566"/>
              <a:gd name="connsiteX14" fmla="*/ 1437527 w 6746682"/>
              <a:gd name="connsiteY14" fmla="*/ 14836 h 2139566"/>
              <a:gd name="connsiteX15" fmla="*/ 2995672 w 6746682"/>
              <a:gd name="connsiteY15" fmla="*/ 18661 h 2139566"/>
              <a:gd name="connsiteX0" fmla="*/ 2995672 w 6746682"/>
              <a:gd name="connsiteY0" fmla="*/ 18661 h 2139566"/>
              <a:gd name="connsiteX1" fmla="*/ 6741435 w 6746682"/>
              <a:gd name="connsiteY1" fmla="*/ 0 h 2139566"/>
              <a:gd name="connsiteX2" fmla="*/ 6746681 w 6746682"/>
              <a:gd name="connsiteY2" fmla="*/ 5246 h 2139566"/>
              <a:gd name="connsiteX3" fmla="*/ 6746681 w 6746682"/>
              <a:gd name="connsiteY3" fmla="*/ 1299170 h 2139566"/>
              <a:gd name="connsiteX4" fmla="*/ 6746682 w 6746682"/>
              <a:gd name="connsiteY4" fmla="*/ 1299175 h 2139566"/>
              <a:gd name="connsiteX5" fmla="*/ 6178551 w 6746682"/>
              <a:gd name="connsiteY5" fmla="*/ 1396607 h 2139566"/>
              <a:gd name="connsiteX6" fmla="*/ 5428034 w 6746682"/>
              <a:gd name="connsiteY6" fmla="*/ 1244096 h 2139566"/>
              <a:gd name="connsiteX7" fmla="*/ 3199184 w 6746682"/>
              <a:gd name="connsiteY7" fmla="*/ 1306106 h 2139566"/>
              <a:gd name="connsiteX8" fmla="*/ 2949381 w 6746682"/>
              <a:gd name="connsiteY8" fmla="*/ 2057007 h 2139566"/>
              <a:gd name="connsiteX9" fmla="*/ 2513384 w 6746682"/>
              <a:gd name="connsiteY9" fmla="*/ 1261656 h 2139566"/>
              <a:gd name="connsiteX10" fmla="*/ 1795834 w 6746682"/>
              <a:gd name="connsiteY10" fmla="*/ 2118906 h 2139566"/>
              <a:gd name="connsiteX11" fmla="*/ 1205284 w 6746682"/>
              <a:gd name="connsiteY11" fmla="*/ 1479046 h 2139566"/>
              <a:gd name="connsiteX12" fmla="*/ 0 w 6746682"/>
              <a:gd name="connsiteY12" fmla="*/ 2136576 h 2139566"/>
              <a:gd name="connsiteX13" fmla="*/ 21089 w 6746682"/>
              <a:gd name="connsiteY13" fmla="*/ 689704 h 2139566"/>
              <a:gd name="connsiteX14" fmla="*/ 1437527 w 6746682"/>
              <a:gd name="connsiteY14" fmla="*/ 14836 h 2139566"/>
              <a:gd name="connsiteX15" fmla="*/ 2995672 w 6746682"/>
              <a:gd name="connsiteY15" fmla="*/ 18661 h 2139566"/>
              <a:gd name="connsiteX0" fmla="*/ 2995672 w 6746682"/>
              <a:gd name="connsiteY0" fmla="*/ 18661 h 2139566"/>
              <a:gd name="connsiteX1" fmla="*/ 6741435 w 6746682"/>
              <a:gd name="connsiteY1" fmla="*/ 0 h 2139566"/>
              <a:gd name="connsiteX2" fmla="*/ 6746681 w 6746682"/>
              <a:gd name="connsiteY2" fmla="*/ 5246 h 2139566"/>
              <a:gd name="connsiteX3" fmla="*/ 6746681 w 6746682"/>
              <a:gd name="connsiteY3" fmla="*/ 1299170 h 2139566"/>
              <a:gd name="connsiteX4" fmla="*/ 6746682 w 6746682"/>
              <a:gd name="connsiteY4" fmla="*/ 1299175 h 2139566"/>
              <a:gd name="connsiteX5" fmla="*/ 6178551 w 6746682"/>
              <a:gd name="connsiteY5" fmla="*/ 1396607 h 2139566"/>
              <a:gd name="connsiteX6" fmla="*/ 5428034 w 6746682"/>
              <a:gd name="connsiteY6" fmla="*/ 1244096 h 2139566"/>
              <a:gd name="connsiteX7" fmla="*/ 3199184 w 6746682"/>
              <a:gd name="connsiteY7" fmla="*/ 1306106 h 2139566"/>
              <a:gd name="connsiteX8" fmla="*/ 2949381 w 6746682"/>
              <a:gd name="connsiteY8" fmla="*/ 2057007 h 2139566"/>
              <a:gd name="connsiteX9" fmla="*/ 2183184 w 6746682"/>
              <a:gd name="connsiteY9" fmla="*/ 2118906 h 2139566"/>
              <a:gd name="connsiteX10" fmla="*/ 1795834 w 6746682"/>
              <a:gd name="connsiteY10" fmla="*/ 2118906 h 2139566"/>
              <a:gd name="connsiteX11" fmla="*/ 1205284 w 6746682"/>
              <a:gd name="connsiteY11" fmla="*/ 1479046 h 2139566"/>
              <a:gd name="connsiteX12" fmla="*/ 0 w 6746682"/>
              <a:gd name="connsiteY12" fmla="*/ 2136576 h 2139566"/>
              <a:gd name="connsiteX13" fmla="*/ 21089 w 6746682"/>
              <a:gd name="connsiteY13" fmla="*/ 689704 h 2139566"/>
              <a:gd name="connsiteX14" fmla="*/ 1437527 w 6746682"/>
              <a:gd name="connsiteY14" fmla="*/ 14836 h 2139566"/>
              <a:gd name="connsiteX15" fmla="*/ 2995672 w 6746682"/>
              <a:gd name="connsiteY15" fmla="*/ 18661 h 2139566"/>
              <a:gd name="connsiteX0" fmla="*/ 2995672 w 6746682"/>
              <a:gd name="connsiteY0" fmla="*/ 18661 h 2177071"/>
              <a:gd name="connsiteX1" fmla="*/ 6741435 w 6746682"/>
              <a:gd name="connsiteY1" fmla="*/ 0 h 2177071"/>
              <a:gd name="connsiteX2" fmla="*/ 6746681 w 6746682"/>
              <a:gd name="connsiteY2" fmla="*/ 5246 h 2177071"/>
              <a:gd name="connsiteX3" fmla="*/ 6746681 w 6746682"/>
              <a:gd name="connsiteY3" fmla="*/ 1299170 h 2177071"/>
              <a:gd name="connsiteX4" fmla="*/ 6746682 w 6746682"/>
              <a:gd name="connsiteY4" fmla="*/ 1299175 h 2177071"/>
              <a:gd name="connsiteX5" fmla="*/ 6178551 w 6746682"/>
              <a:gd name="connsiteY5" fmla="*/ 1396607 h 2177071"/>
              <a:gd name="connsiteX6" fmla="*/ 5428034 w 6746682"/>
              <a:gd name="connsiteY6" fmla="*/ 1244096 h 2177071"/>
              <a:gd name="connsiteX7" fmla="*/ 3199184 w 6746682"/>
              <a:gd name="connsiteY7" fmla="*/ 1306106 h 2177071"/>
              <a:gd name="connsiteX8" fmla="*/ 2949381 w 6746682"/>
              <a:gd name="connsiteY8" fmla="*/ 2057007 h 2177071"/>
              <a:gd name="connsiteX9" fmla="*/ 2183184 w 6746682"/>
              <a:gd name="connsiteY9" fmla="*/ 2118906 h 2177071"/>
              <a:gd name="connsiteX10" fmla="*/ 1795834 w 6746682"/>
              <a:gd name="connsiteY10" fmla="*/ 2118906 h 2177071"/>
              <a:gd name="connsiteX11" fmla="*/ 951284 w 6746682"/>
              <a:gd name="connsiteY11" fmla="*/ 2075946 h 2177071"/>
              <a:gd name="connsiteX12" fmla="*/ 0 w 6746682"/>
              <a:gd name="connsiteY12" fmla="*/ 2136576 h 2177071"/>
              <a:gd name="connsiteX13" fmla="*/ 21089 w 6746682"/>
              <a:gd name="connsiteY13" fmla="*/ 689704 h 2177071"/>
              <a:gd name="connsiteX14" fmla="*/ 1437527 w 6746682"/>
              <a:gd name="connsiteY14" fmla="*/ 14836 h 2177071"/>
              <a:gd name="connsiteX15" fmla="*/ 2995672 w 6746682"/>
              <a:gd name="connsiteY15" fmla="*/ 18661 h 2177071"/>
              <a:gd name="connsiteX0" fmla="*/ 2995672 w 6746682"/>
              <a:gd name="connsiteY0" fmla="*/ 18661 h 2177071"/>
              <a:gd name="connsiteX1" fmla="*/ 6741435 w 6746682"/>
              <a:gd name="connsiteY1" fmla="*/ 0 h 2177071"/>
              <a:gd name="connsiteX2" fmla="*/ 6746681 w 6746682"/>
              <a:gd name="connsiteY2" fmla="*/ 5246 h 2177071"/>
              <a:gd name="connsiteX3" fmla="*/ 6746681 w 6746682"/>
              <a:gd name="connsiteY3" fmla="*/ 1299170 h 2177071"/>
              <a:gd name="connsiteX4" fmla="*/ 6746682 w 6746682"/>
              <a:gd name="connsiteY4" fmla="*/ 1299175 h 2177071"/>
              <a:gd name="connsiteX5" fmla="*/ 6178551 w 6746682"/>
              <a:gd name="connsiteY5" fmla="*/ 1396607 h 2177071"/>
              <a:gd name="connsiteX6" fmla="*/ 5428034 w 6746682"/>
              <a:gd name="connsiteY6" fmla="*/ 1244096 h 2177071"/>
              <a:gd name="connsiteX7" fmla="*/ 3199184 w 6746682"/>
              <a:gd name="connsiteY7" fmla="*/ 1306106 h 2177071"/>
              <a:gd name="connsiteX8" fmla="*/ 2949381 w 6746682"/>
              <a:gd name="connsiteY8" fmla="*/ 2057007 h 2177071"/>
              <a:gd name="connsiteX9" fmla="*/ 2183184 w 6746682"/>
              <a:gd name="connsiteY9" fmla="*/ 2118906 h 2177071"/>
              <a:gd name="connsiteX10" fmla="*/ 1795834 w 6746682"/>
              <a:gd name="connsiteY10" fmla="*/ 2118906 h 2177071"/>
              <a:gd name="connsiteX11" fmla="*/ 951284 w 6746682"/>
              <a:gd name="connsiteY11" fmla="*/ 2075946 h 2177071"/>
              <a:gd name="connsiteX12" fmla="*/ 0 w 6746682"/>
              <a:gd name="connsiteY12" fmla="*/ 2136576 h 2177071"/>
              <a:gd name="connsiteX13" fmla="*/ 21089 w 6746682"/>
              <a:gd name="connsiteY13" fmla="*/ 689704 h 2177071"/>
              <a:gd name="connsiteX14" fmla="*/ 1437527 w 6746682"/>
              <a:gd name="connsiteY14" fmla="*/ 14836 h 2177071"/>
              <a:gd name="connsiteX15" fmla="*/ 2995672 w 6746682"/>
              <a:gd name="connsiteY15" fmla="*/ 18661 h 2177071"/>
              <a:gd name="connsiteX0" fmla="*/ 2995672 w 6746682"/>
              <a:gd name="connsiteY0" fmla="*/ 18661 h 2177071"/>
              <a:gd name="connsiteX1" fmla="*/ 6741435 w 6746682"/>
              <a:gd name="connsiteY1" fmla="*/ 0 h 2177071"/>
              <a:gd name="connsiteX2" fmla="*/ 6746681 w 6746682"/>
              <a:gd name="connsiteY2" fmla="*/ 5246 h 2177071"/>
              <a:gd name="connsiteX3" fmla="*/ 6746681 w 6746682"/>
              <a:gd name="connsiteY3" fmla="*/ 1299170 h 2177071"/>
              <a:gd name="connsiteX4" fmla="*/ 6746682 w 6746682"/>
              <a:gd name="connsiteY4" fmla="*/ 1299175 h 2177071"/>
              <a:gd name="connsiteX5" fmla="*/ 6178551 w 6746682"/>
              <a:gd name="connsiteY5" fmla="*/ 1396607 h 2177071"/>
              <a:gd name="connsiteX6" fmla="*/ 5428034 w 6746682"/>
              <a:gd name="connsiteY6" fmla="*/ 1244096 h 2177071"/>
              <a:gd name="connsiteX7" fmla="*/ 3218234 w 6746682"/>
              <a:gd name="connsiteY7" fmla="*/ 1363256 h 2177071"/>
              <a:gd name="connsiteX8" fmla="*/ 2949381 w 6746682"/>
              <a:gd name="connsiteY8" fmla="*/ 2057007 h 2177071"/>
              <a:gd name="connsiteX9" fmla="*/ 2183184 w 6746682"/>
              <a:gd name="connsiteY9" fmla="*/ 2118906 h 2177071"/>
              <a:gd name="connsiteX10" fmla="*/ 1795834 w 6746682"/>
              <a:gd name="connsiteY10" fmla="*/ 2118906 h 2177071"/>
              <a:gd name="connsiteX11" fmla="*/ 951284 w 6746682"/>
              <a:gd name="connsiteY11" fmla="*/ 2075946 h 2177071"/>
              <a:gd name="connsiteX12" fmla="*/ 0 w 6746682"/>
              <a:gd name="connsiteY12" fmla="*/ 2136576 h 2177071"/>
              <a:gd name="connsiteX13" fmla="*/ 21089 w 6746682"/>
              <a:gd name="connsiteY13" fmla="*/ 689704 h 2177071"/>
              <a:gd name="connsiteX14" fmla="*/ 1437527 w 6746682"/>
              <a:gd name="connsiteY14" fmla="*/ 14836 h 2177071"/>
              <a:gd name="connsiteX15" fmla="*/ 2995672 w 6746682"/>
              <a:gd name="connsiteY15" fmla="*/ 18661 h 2177071"/>
              <a:gd name="connsiteX0" fmla="*/ 2995672 w 6746682"/>
              <a:gd name="connsiteY0" fmla="*/ 18661 h 2177071"/>
              <a:gd name="connsiteX1" fmla="*/ 6741435 w 6746682"/>
              <a:gd name="connsiteY1" fmla="*/ 0 h 2177071"/>
              <a:gd name="connsiteX2" fmla="*/ 6746681 w 6746682"/>
              <a:gd name="connsiteY2" fmla="*/ 5246 h 2177071"/>
              <a:gd name="connsiteX3" fmla="*/ 6746681 w 6746682"/>
              <a:gd name="connsiteY3" fmla="*/ 1299170 h 2177071"/>
              <a:gd name="connsiteX4" fmla="*/ 6746682 w 6746682"/>
              <a:gd name="connsiteY4" fmla="*/ 1299175 h 2177071"/>
              <a:gd name="connsiteX5" fmla="*/ 6178551 w 6746682"/>
              <a:gd name="connsiteY5" fmla="*/ 1396607 h 2177071"/>
              <a:gd name="connsiteX6" fmla="*/ 5428034 w 6746682"/>
              <a:gd name="connsiteY6" fmla="*/ 1244096 h 2177071"/>
              <a:gd name="connsiteX7" fmla="*/ 3218234 w 6746682"/>
              <a:gd name="connsiteY7" fmla="*/ 1363256 h 2177071"/>
              <a:gd name="connsiteX8" fmla="*/ 2949381 w 6746682"/>
              <a:gd name="connsiteY8" fmla="*/ 2057007 h 2177071"/>
              <a:gd name="connsiteX9" fmla="*/ 2183184 w 6746682"/>
              <a:gd name="connsiteY9" fmla="*/ 2118906 h 2177071"/>
              <a:gd name="connsiteX10" fmla="*/ 1795834 w 6746682"/>
              <a:gd name="connsiteY10" fmla="*/ 2118906 h 2177071"/>
              <a:gd name="connsiteX11" fmla="*/ 951284 w 6746682"/>
              <a:gd name="connsiteY11" fmla="*/ 2075946 h 2177071"/>
              <a:gd name="connsiteX12" fmla="*/ 0 w 6746682"/>
              <a:gd name="connsiteY12" fmla="*/ 2136576 h 2177071"/>
              <a:gd name="connsiteX13" fmla="*/ 21089 w 6746682"/>
              <a:gd name="connsiteY13" fmla="*/ 689704 h 2177071"/>
              <a:gd name="connsiteX14" fmla="*/ 1437527 w 6746682"/>
              <a:gd name="connsiteY14" fmla="*/ 14836 h 2177071"/>
              <a:gd name="connsiteX15" fmla="*/ 2995672 w 6746682"/>
              <a:gd name="connsiteY15" fmla="*/ 18661 h 217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682" h="2177071">
                <a:moveTo>
                  <a:pt x="2995672" y="18661"/>
                </a:moveTo>
                <a:lnTo>
                  <a:pt x="6741435" y="0"/>
                </a:lnTo>
                <a:cubicBezTo>
                  <a:pt x="6744332" y="0"/>
                  <a:pt x="6746681" y="2349"/>
                  <a:pt x="6746681" y="5246"/>
                </a:cubicBezTo>
                <a:lnTo>
                  <a:pt x="6746681" y="1299170"/>
                </a:lnTo>
                <a:cubicBezTo>
                  <a:pt x="6746681" y="1299172"/>
                  <a:pt x="6746682" y="1299173"/>
                  <a:pt x="6746682" y="1299175"/>
                </a:cubicBezTo>
                <a:lnTo>
                  <a:pt x="6178551" y="1396607"/>
                </a:lnTo>
                <a:cubicBezTo>
                  <a:pt x="5640218" y="1289135"/>
                  <a:pt x="6036079" y="1421896"/>
                  <a:pt x="5428034" y="1244096"/>
                </a:cubicBezTo>
                <a:cubicBezTo>
                  <a:pt x="4857390" y="1136938"/>
                  <a:pt x="3426026" y="1285979"/>
                  <a:pt x="3218234" y="1363256"/>
                </a:cubicBezTo>
                <a:cubicBezTo>
                  <a:pt x="3219992" y="1637383"/>
                  <a:pt x="3060506" y="2101457"/>
                  <a:pt x="2949381" y="2057007"/>
                </a:cubicBezTo>
                <a:cubicBezTo>
                  <a:pt x="2838256" y="2012557"/>
                  <a:pt x="2360625" y="2105415"/>
                  <a:pt x="2183184" y="2118906"/>
                </a:cubicBezTo>
                <a:cubicBezTo>
                  <a:pt x="2005743" y="2132397"/>
                  <a:pt x="2019142" y="2072091"/>
                  <a:pt x="1795834" y="2118906"/>
                </a:cubicBezTo>
                <a:cubicBezTo>
                  <a:pt x="1572526" y="2165721"/>
                  <a:pt x="1458023" y="2020084"/>
                  <a:pt x="951284" y="2075946"/>
                </a:cubicBezTo>
                <a:cubicBezTo>
                  <a:pt x="495345" y="2214358"/>
                  <a:pt x="314122" y="2185604"/>
                  <a:pt x="0" y="2136576"/>
                </a:cubicBezTo>
                <a:lnTo>
                  <a:pt x="21089" y="689704"/>
                </a:lnTo>
                <a:cubicBezTo>
                  <a:pt x="21089" y="322888"/>
                  <a:pt x="1437527" y="381652"/>
                  <a:pt x="1437527" y="14836"/>
                </a:cubicBezTo>
                <a:cubicBezTo>
                  <a:pt x="1437527" y="11939"/>
                  <a:pt x="2992775" y="18661"/>
                  <a:pt x="2995672" y="18661"/>
                </a:cubicBezTo>
                <a:close/>
              </a:path>
            </a:pathLst>
          </a:custGeom>
          <a:solidFill>
            <a:srgbClr val="F9F9F9">
              <a:alpha val="85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6741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Introduction :</a:t>
            </a:r>
            <a:r>
              <a:rPr lang="fr-FR" sz="2100" b="0" dirty="0"/>
              <a:t> définition</a:t>
            </a:r>
          </a:p>
        </p:txBody>
      </p:sp>
      <p:grpSp>
        <p:nvGrpSpPr>
          <p:cNvPr id="30" name="Groupe 29">
            <a:extLst>
              <a:ext uri="{FF2B5EF4-FFF2-40B4-BE49-F238E27FC236}">
                <a16:creationId xmlns:a16="http://schemas.microsoft.com/office/drawing/2014/main" id="{8334A8AA-3B89-499B-B1EB-60BA735D7E7C}"/>
              </a:ext>
            </a:extLst>
          </p:cNvPr>
          <p:cNvGrpSpPr/>
          <p:nvPr/>
        </p:nvGrpSpPr>
        <p:grpSpPr>
          <a:xfrm>
            <a:off x="1078297" y="1551044"/>
            <a:ext cx="5460737" cy="3657607"/>
            <a:chOff x="1437728" y="2068058"/>
            <a:chExt cx="7280983" cy="4876810"/>
          </a:xfrm>
        </p:grpSpPr>
        <p:grpSp>
          <p:nvGrpSpPr>
            <p:cNvPr id="16" name="Groupe 15">
              <a:extLst>
                <a:ext uri="{FF2B5EF4-FFF2-40B4-BE49-F238E27FC236}">
                  <a16:creationId xmlns:a16="http://schemas.microsoft.com/office/drawing/2014/main" id="{25A9FBE6-1223-4515-83C5-C7F5658B2611}"/>
                </a:ext>
              </a:extLst>
            </p:cNvPr>
            <p:cNvGrpSpPr>
              <a:grpSpLocks noChangeAspect="1"/>
            </p:cNvGrpSpPr>
            <p:nvPr/>
          </p:nvGrpSpPr>
          <p:grpSpPr>
            <a:xfrm>
              <a:off x="1437728" y="2068058"/>
              <a:ext cx="7280983" cy="4876810"/>
              <a:chOff x="2314807" y="1797472"/>
              <a:chExt cx="6160176" cy="4126088"/>
            </a:xfrm>
          </p:grpSpPr>
          <p:sp>
            <p:nvSpPr>
              <p:cNvPr id="2" name="Organigramme : Connecteur 1">
                <a:extLst>
                  <a:ext uri="{FF2B5EF4-FFF2-40B4-BE49-F238E27FC236}">
                    <a16:creationId xmlns:a16="http://schemas.microsoft.com/office/drawing/2014/main" id="{924854E1-BADE-42B7-A8B6-CAD1647477A8}"/>
                  </a:ext>
                </a:extLst>
              </p:cNvPr>
              <p:cNvSpPr/>
              <p:nvPr/>
            </p:nvSpPr>
            <p:spPr>
              <a:xfrm>
                <a:off x="2314807" y="1797472"/>
                <a:ext cx="2289976" cy="2289976"/>
              </a:xfrm>
              <a:prstGeom prst="flowChartConnector">
                <a:avLst/>
              </a:prstGeom>
              <a:solidFill>
                <a:srgbClr val="E1E0D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350" dirty="0"/>
              </a:p>
            </p:txBody>
          </p:sp>
          <p:sp>
            <p:nvSpPr>
              <p:cNvPr id="6" name="Organigramme : Connecteur 5">
                <a:extLst>
                  <a:ext uri="{FF2B5EF4-FFF2-40B4-BE49-F238E27FC236}">
                    <a16:creationId xmlns:a16="http://schemas.microsoft.com/office/drawing/2014/main" id="{4C6D0372-B827-4C41-9E9A-3081D95E2500}"/>
                  </a:ext>
                </a:extLst>
              </p:cNvPr>
              <p:cNvSpPr/>
              <p:nvPr/>
            </p:nvSpPr>
            <p:spPr>
              <a:xfrm>
                <a:off x="2555909" y="2376326"/>
                <a:ext cx="1807771" cy="1711122"/>
              </a:xfrm>
              <a:prstGeom prst="flowChartConnector">
                <a:avLst/>
              </a:prstGeom>
              <a:solidFill>
                <a:srgbClr val="E1E0DD"/>
              </a:solidFill>
              <a:ln w="3175">
                <a:solidFill>
                  <a:schemeClr val="bg1">
                    <a:lumMod val="9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1350"/>
              </a:p>
            </p:txBody>
          </p:sp>
          <p:sp>
            <p:nvSpPr>
              <p:cNvPr id="8" name="Organigramme : Connecteur 7">
                <a:extLst>
                  <a:ext uri="{FF2B5EF4-FFF2-40B4-BE49-F238E27FC236}">
                    <a16:creationId xmlns:a16="http://schemas.microsoft.com/office/drawing/2014/main" id="{53478005-9CE4-4ECD-A91A-57C555F4D5DF}"/>
                  </a:ext>
                </a:extLst>
              </p:cNvPr>
              <p:cNvSpPr>
                <a:spLocks noChangeAspect="1"/>
              </p:cNvSpPr>
              <p:nvPr/>
            </p:nvSpPr>
            <p:spPr>
              <a:xfrm>
                <a:off x="2794206" y="2827448"/>
                <a:ext cx="1331176" cy="1260000"/>
              </a:xfrm>
              <a:prstGeom prst="flowChartConnector">
                <a:avLst/>
              </a:prstGeom>
              <a:solidFill>
                <a:srgbClr val="08ABC0"/>
              </a:solidFill>
              <a:ln w="3175">
                <a:solidFill>
                  <a:schemeClr val="bg1">
                    <a:lumMod val="9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350"/>
              </a:p>
            </p:txBody>
          </p:sp>
          <p:sp>
            <p:nvSpPr>
              <p:cNvPr id="9" name="Légende : flèche courbée 8">
                <a:extLst>
                  <a:ext uri="{FF2B5EF4-FFF2-40B4-BE49-F238E27FC236}">
                    <a16:creationId xmlns:a16="http://schemas.microsoft.com/office/drawing/2014/main" id="{4CE43D9B-326B-4426-BA24-DE81DC958A18}"/>
                  </a:ext>
                </a:extLst>
              </p:cNvPr>
              <p:cNvSpPr/>
              <p:nvPr/>
            </p:nvSpPr>
            <p:spPr>
              <a:xfrm>
                <a:off x="5672821" y="2124766"/>
                <a:ext cx="2707853" cy="251560"/>
              </a:xfrm>
              <a:prstGeom prst="borderCallout2">
                <a:avLst>
                  <a:gd name="adj1" fmla="val 18750"/>
                  <a:gd name="adj2" fmla="val -8333"/>
                  <a:gd name="adj3" fmla="val 18750"/>
                  <a:gd name="adj4" fmla="val -16667"/>
                  <a:gd name="adj5" fmla="val 432838"/>
                  <a:gd name="adj6" fmla="val -64159"/>
                </a:avLst>
              </a:prstGeom>
              <a:ln>
                <a:tailEnd type="ova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1050" dirty="0"/>
                  <a:t>DEEP LEARNING</a:t>
                </a:r>
              </a:p>
            </p:txBody>
          </p:sp>
          <p:sp>
            <p:nvSpPr>
              <p:cNvPr id="3" name="ZoneTexte 2">
                <a:extLst>
                  <a:ext uri="{FF2B5EF4-FFF2-40B4-BE49-F238E27FC236}">
                    <a16:creationId xmlns:a16="http://schemas.microsoft.com/office/drawing/2014/main" id="{4F4B4438-416E-4262-B16B-71BDBDBE2ED4}"/>
                  </a:ext>
                </a:extLst>
              </p:cNvPr>
              <p:cNvSpPr txBox="1"/>
              <p:nvPr/>
            </p:nvSpPr>
            <p:spPr>
              <a:xfrm>
                <a:off x="5672820" y="2382142"/>
                <a:ext cx="2802163" cy="3541418"/>
              </a:xfrm>
              <a:prstGeom prst="rect">
                <a:avLst/>
              </a:prstGeom>
              <a:noFill/>
            </p:spPr>
            <p:txBody>
              <a:bodyPr wrap="square" rtlCol="0">
                <a:spAutoFit/>
              </a:bodyPr>
              <a:lstStyle/>
              <a:p>
                <a:pPr marL="128588" indent="-128588" algn="just">
                  <a:buFont typeface="Arial" panose="020B0604020202020204" pitchFamily="34" charset="0"/>
                  <a:buChar char="•"/>
                </a:pPr>
                <a:r>
                  <a:rPr lang="fr-FR" sz="900" dirty="0"/>
                  <a:t>ANN (</a:t>
                </a:r>
                <a:r>
                  <a:rPr lang="fr-FR" sz="900" dirty="0" err="1"/>
                  <a:t>Artificial</a:t>
                </a:r>
                <a:r>
                  <a:rPr lang="fr-FR" sz="900" dirty="0"/>
                  <a:t> Neural Network) :</a:t>
                </a:r>
              </a:p>
              <a:p>
                <a:pPr marL="471488" lvl="1" indent="-128588" algn="just">
                  <a:buFont typeface="Arial" panose="020B0604020202020204" pitchFamily="34" charset="0"/>
                  <a:buChar char="•"/>
                </a:pPr>
                <a:r>
                  <a:rPr lang="fr-FR" sz="900" dirty="0"/>
                  <a:t> Prédire le départ d’un client</a:t>
                </a:r>
              </a:p>
              <a:p>
                <a:pPr marL="471488" lvl="1" indent="-128588" algn="just">
                  <a:buFont typeface="Arial" panose="020B0604020202020204" pitchFamily="34" charset="0"/>
                  <a:buChar char="•"/>
                </a:pPr>
                <a:r>
                  <a:rPr lang="fr-FR" sz="900" dirty="0"/>
                  <a:t>Prédire la conversion d’un prospect en client</a:t>
                </a:r>
              </a:p>
              <a:p>
                <a:pPr marL="128588" indent="-128588" algn="just">
                  <a:buFont typeface="Arial" panose="020B0604020202020204" pitchFamily="34" charset="0"/>
                  <a:buChar char="•"/>
                </a:pPr>
                <a:r>
                  <a:rPr lang="fr-FR" sz="900" dirty="0"/>
                  <a:t>CNN (Convolution Neural Network) :</a:t>
                </a:r>
              </a:p>
              <a:p>
                <a:pPr marL="471488" lvl="1" indent="-128588" algn="just">
                  <a:buFont typeface="Calibri" panose="020F0502020204030204" pitchFamily="34" charset="0"/>
                  <a:buChar char="‐"/>
                </a:pPr>
                <a:r>
                  <a:rPr lang="fr-FR" sz="900" dirty="0"/>
                  <a:t>Reconnaissance faciale</a:t>
                </a:r>
              </a:p>
              <a:p>
                <a:pPr marL="471488" lvl="1" indent="-128588" algn="just">
                  <a:buFont typeface="Calibri" panose="020F0502020204030204" pitchFamily="34" charset="0"/>
                  <a:buChar char="‐"/>
                </a:pPr>
                <a:r>
                  <a:rPr lang="fr-FR" sz="900" dirty="0"/>
                  <a:t>Voiture autonome</a:t>
                </a:r>
              </a:p>
              <a:p>
                <a:pPr marL="471488" lvl="1" indent="-128588" algn="just">
                  <a:buFont typeface="Calibri" panose="020F0502020204030204" pitchFamily="34" charset="0"/>
                  <a:buChar char="‐"/>
                </a:pPr>
                <a:r>
                  <a:rPr lang="fr-FR" sz="900" dirty="0"/>
                  <a:t>Détection d’incendie par image satellite.</a:t>
                </a:r>
              </a:p>
              <a:p>
                <a:pPr marL="128588" indent="-128588" algn="just">
                  <a:buFont typeface="Arial" panose="020B0604020202020204" pitchFamily="34" charset="0"/>
                  <a:buChar char="•"/>
                </a:pPr>
                <a:r>
                  <a:rPr lang="fr-FR" sz="900" dirty="0"/>
                  <a:t>RNN (</a:t>
                </a:r>
                <a:r>
                  <a:rPr lang="fr-FR" sz="900" dirty="0" err="1"/>
                  <a:t>Recurrent</a:t>
                </a:r>
                <a:r>
                  <a:rPr lang="fr-FR" sz="900" dirty="0"/>
                  <a:t> Neural Network) :</a:t>
                </a:r>
              </a:p>
              <a:p>
                <a:pPr marL="471488" lvl="1" indent="-128588" algn="just">
                  <a:buFont typeface="Calibri" panose="020F0502020204030204" pitchFamily="34" charset="0"/>
                  <a:buChar char="‐"/>
                </a:pPr>
                <a:r>
                  <a:rPr lang="fr-FR" sz="900" dirty="0"/>
                  <a:t>Prédire le prix d’une action au CAC40</a:t>
                </a:r>
              </a:p>
              <a:p>
                <a:pPr marL="471488" lvl="1" indent="-128588" algn="just">
                  <a:buFont typeface="Calibri" panose="020F0502020204030204" pitchFamily="34" charset="0"/>
                  <a:buChar char="‐"/>
                </a:pPr>
                <a:r>
                  <a:rPr lang="fr-FR" sz="900" dirty="0"/>
                  <a:t>Prédire l’évolution et le prix du baril de pétrole</a:t>
                </a:r>
              </a:p>
              <a:p>
                <a:pPr marL="128588" indent="-128588" algn="just">
                  <a:buFont typeface="Arial" panose="020B0604020202020204" pitchFamily="34" charset="0"/>
                  <a:buChar char="•"/>
                </a:pPr>
                <a:r>
                  <a:rPr lang="fr-FR" sz="900" dirty="0"/>
                  <a:t>SOM (Self </a:t>
                </a:r>
                <a:r>
                  <a:rPr lang="fr-FR" sz="900" dirty="0" err="1"/>
                  <a:t>Organizing</a:t>
                </a:r>
                <a:r>
                  <a:rPr lang="fr-FR" sz="900" dirty="0"/>
                  <a:t> </a:t>
                </a:r>
                <a:r>
                  <a:rPr lang="fr-FR" sz="900" dirty="0" err="1"/>
                  <a:t>Map</a:t>
                </a:r>
                <a:r>
                  <a:rPr lang="fr-FR" sz="900" dirty="0"/>
                  <a:t>) : </a:t>
                </a:r>
              </a:p>
              <a:p>
                <a:pPr marL="471488" lvl="1" indent="-128588" algn="just">
                  <a:buFont typeface="Calibri" panose="020F0502020204030204" pitchFamily="34" charset="0"/>
                  <a:buChar char="‐"/>
                </a:pPr>
                <a:r>
                  <a:rPr lang="fr-FR" sz="900" dirty="0"/>
                  <a:t>cartes auto-adaptative pour la détection de fraude bancaire</a:t>
                </a:r>
              </a:p>
              <a:p>
                <a:pPr marL="128588" indent="-128588" algn="just">
                  <a:buFont typeface="Arial" panose="020B0604020202020204" pitchFamily="34" charset="0"/>
                  <a:buChar char="•"/>
                </a:pPr>
                <a:r>
                  <a:rPr lang="fr-FR" sz="900" dirty="0"/>
                  <a:t>BM (Boltzmann machine) :</a:t>
                </a:r>
              </a:p>
              <a:p>
                <a:pPr marL="471488" lvl="1" indent="-128588" algn="just">
                  <a:buFont typeface="Calibri" panose="020F0502020204030204" pitchFamily="34" charset="0"/>
                  <a:buChar char="‐"/>
                </a:pPr>
                <a:r>
                  <a:rPr lang="fr-FR" sz="900" dirty="0"/>
                  <a:t>Système de recommandation</a:t>
                </a:r>
              </a:p>
              <a:p>
                <a:pPr marL="128588" indent="-128588" algn="just">
                  <a:buFont typeface="Arial" panose="020B0604020202020204" pitchFamily="34" charset="0"/>
                  <a:buChar char="•"/>
                </a:pPr>
                <a:r>
                  <a:rPr lang="fr-FR" sz="900" dirty="0"/>
                  <a:t>AE (</a:t>
                </a:r>
                <a:r>
                  <a:rPr lang="fr-FR" sz="900" dirty="0" err="1"/>
                  <a:t>AutoEncoders</a:t>
                </a:r>
                <a:r>
                  <a:rPr lang="fr-FR" sz="900" dirty="0"/>
                  <a:t>) :</a:t>
                </a:r>
              </a:p>
              <a:p>
                <a:pPr marL="471488" lvl="1" indent="-128588" algn="just">
                  <a:buFont typeface="Calibri" panose="020F0502020204030204" pitchFamily="34" charset="0"/>
                  <a:buChar char="‐"/>
                </a:pPr>
                <a:r>
                  <a:rPr lang="fr-FR" sz="900" dirty="0"/>
                  <a:t>Dé-bruitage d’image (rendre une image floue plus claire)…</a:t>
                </a:r>
              </a:p>
            </p:txBody>
          </p:sp>
        </p:grpSp>
        <p:pic>
          <p:nvPicPr>
            <p:cNvPr id="25" name="Image 24">
              <a:extLst>
                <a:ext uri="{FF2B5EF4-FFF2-40B4-BE49-F238E27FC236}">
                  <a16:creationId xmlns:a16="http://schemas.microsoft.com/office/drawing/2014/main" id="{F10C2128-3FCF-43FE-BEDF-12F1568816B5}"/>
                </a:ext>
              </a:extLst>
            </p:cNvPr>
            <p:cNvPicPr>
              <a:picLocks noChangeAspect="1"/>
            </p:cNvPicPr>
            <p:nvPr/>
          </p:nvPicPr>
          <p:blipFill>
            <a:blip r:embed="rId2">
              <a:duotone>
                <a:schemeClr val="bg2">
                  <a:shade val="45000"/>
                  <a:satMod val="135000"/>
                </a:schemeClr>
                <a:prstClr val="white"/>
              </a:duotone>
            </a:blip>
            <a:stretch>
              <a:fillRect/>
            </a:stretch>
          </p:blipFill>
          <p:spPr>
            <a:xfrm>
              <a:off x="2629038" y="2222416"/>
              <a:ext cx="324000" cy="324000"/>
            </a:xfrm>
            <a:prstGeom prst="rect">
              <a:avLst/>
            </a:prstGeom>
          </p:spPr>
        </p:pic>
        <p:pic>
          <p:nvPicPr>
            <p:cNvPr id="27" name="Image 26">
              <a:extLst>
                <a:ext uri="{FF2B5EF4-FFF2-40B4-BE49-F238E27FC236}">
                  <a16:creationId xmlns:a16="http://schemas.microsoft.com/office/drawing/2014/main" id="{9F040198-005B-4F1F-A4FA-15417422613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2629038" y="2858526"/>
              <a:ext cx="324000" cy="324000"/>
            </a:xfrm>
            <a:prstGeom prst="rect">
              <a:avLst/>
            </a:prstGeom>
          </p:spPr>
        </p:pic>
        <p:pic>
          <p:nvPicPr>
            <p:cNvPr id="29" name="Image 28">
              <a:extLst>
                <a:ext uri="{FF2B5EF4-FFF2-40B4-BE49-F238E27FC236}">
                  <a16:creationId xmlns:a16="http://schemas.microsoft.com/office/drawing/2014/main" id="{AF5BEABA-39E6-449E-9ED4-A1763F49F6A6}"/>
                </a:ext>
              </a:extLst>
            </p:cNvPr>
            <p:cNvPicPr>
              <a:picLocks noChangeAspect="1"/>
            </p:cNvPicPr>
            <p:nvPr/>
          </p:nvPicPr>
          <p:blipFill>
            <a:blip r:embed="rId5"/>
            <a:stretch>
              <a:fillRect/>
            </a:stretch>
          </p:blipFill>
          <p:spPr>
            <a:xfrm>
              <a:off x="2629038" y="3466127"/>
              <a:ext cx="324000" cy="324000"/>
            </a:xfrm>
            <a:prstGeom prst="rect">
              <a:avLst/>
            </a:prstGeom>
          </p:spPr>
        </p:pic>
      </p:grpSp>
    </p:spTree>
    <p:extLst>
      <p:ext uri="{BB962C8B-B14F-4D97-AF65-F5344CB8AC3E}">
        <p14:creationId xmlns:p14="http://schemas.microsoft.com/office/powerpoint/2010/main" val="11651109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36769" cy="2395757"/>
          </a:xfrm>
        </p:spPr>
        <p:txBody>
          <a:bodyPr>
            <a:normAutofit fontScale="55000" lnSpcReduction="20000"/>
          </a:bodyPr>
          <a:lstStyle/>
          <a:p>
            <a:pPr lvl="1" algn="just">
              <a:lnSpc>
                <a:spcPct val="150000"/>
              </a:lnSpc>
              <a:buClr>
                <a:schemeClr val="accent2"/>
              </a:buClr>
            </a:pPr>
            <a:r>
              <a:rPr lang="fr-FR" dirty="0"/>
              <a:t>On utilise les arbres de régression pour expliquer et/ou prédire les valeurs prise par une variable </a:t>
            </a:r>
            <a:r>
              <a:rPr lang="fr-FR"/>
              <a:t>dépendante quantitative, </a:t>
            </a:r>
            <a:r>
              <a:rPr lang="fr-FR" dirty="0"/>
              <a:t>en fonction de variables explicatives quantitatives et/ou qualitatives.</a:t>
            </a:r>
          </a:p>
          <a:p>
            <a:pPr lvl="1" algn="just">
              <a:lnSpc>
                <a:spcPct val="150000"/>
              </a:lnSpc>
              <a:buClr>
                <a:schemeClr val="accent2"/>
              </a:buClr>
            </a:pPr>
            <a:endParaRPr lang="fr-FR" dirty="0"/>
          </a:p>
          <a:p>
            <a:pPr lvl="1" algn="just">
              <a:lnSpc>
                <a:spcPct val="150000"/>
              </a:lnSpc>
              <a:buClr>
                <a:schemeClr val="accent2"/>
              </a:buClr>
            </a:pPr>
            <a:r>
              <a:rPr lang="fr-FR" dirty="0"/>
              <a:t>Ils peuvent par exemple aider à prédire le niveau des prix de loyers en fonction de certaines caractéristiques d’un logement.</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130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régression</a:t>
            </a:r>
          </a:p>
        </p:txBody>
      </p:sp>
    </p:spTree>
    <p:extLst>
      <p:ext uri="{BB962C8B-B14F-4D97-AF65-F5344CB8AC3E}">
        <p14:creationId xmlns:p14="http://schemas.microsoft.com/office/powerpoint/2010/main" val="12341237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131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régression</a:t>
            </a:r>
          </a:p>
        </p:txBody>
      </p:sp>
      <p:sp>
        <p:nvSpPr>
          <p:cNvPr id="5" name="Title 13">
            <a:extLst>
              <a:ext uri="{FF2B5EF4-FFF2-40B4-BE49-F238E27FC236}">
                <a16:creationId xmlns:a16="http://schemas.microsoft.com/office/drawing/2014/main" id="{C07CBBA6-525F-4FD6-9489-DDE130034ED2}"/>
              </a:ext>
            </a:extLst>
          </p:cNvPr>
          <p:cNvSpPr txBox="1">
            <a:spLocks/>
          </p:cNvSpPr>
          <p:nvPr/>
        </p:nvSpPr>
        <p:spPr>
          <a:xfrm>
            <a:off x="389008" y="912804"/>
            <a:ext cx="6249917" cy="413741"/>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2100" b="0" dirty="0"/>
              <a:t>Boston House</a:t>
            </a:r>
          </a:p>
        </p:txBody>
      </p:sp>
      <p:grpSp>
        <p:nvGrpSpPr>
          <p:cNvPr id="47" name="Groupe 46">
            <a:extLst>
              <a:ext uri="{FF2B5EF4-FFF2-40B4-BE49-F238E27FC236}">
                <a16:creationId xmlns:a16="http://schemas.microsoft.com/office/drawing/2014/main" id="{4ADB4FBF-F43E-4B43-BF82-5B02DE9C0637}"/>
              </a:ext>
            </a:extLst>
          </p:cNvPr>
          <p:cNvGrpSpPr/>
          <p:nvPr/>
        </p:nvGrpSpPr>
        <p:grpSpPr>
          <a:xfrm>
            <a:off x="1781378" y="1939921"/>
            <a:ext cx="4021602" cy="2529926"/>
            <a:chOff x="2375170" y="2586561"/>
            <a:chExt cx="5362136" cy="3373231"/>
          </a:xfrm>
        </p:grpSpPr>
        <p:pic>
          <p:nvPicPr>
            <p:cNvPr id="29" name="Image 28">
              <a:extLst>
                <a:ext uri="{FF2B5EF4-FFF2-40B4-BE49-F238E27FC236}">
                  <a16:creationId xmlns:a16="http://schemas.microsoft.com/office/drawing/2014/main" id="{509F22D5-DE25-4B20-8598-03407E6F67C5}"/>
                </a:ext>
              </a:extLst>
            </p:cNvPr>
            <p:cNvPicPr>
              <a:picLocks noChangeAspect="1"/>
            </p:cNvPicPr>
            <p:nvPr/>
          </p:nvPicPr>
          <p:blipFill>
            <a:blip r:embed="rId2"/>
            <a:stretch>
              <a:fillRect/>
            </a:stretch>
          </p:blipFill>
          <p:spPr>
            <a:xfrm>
              <a:off x="2375170" y="2586561"/>
              <a:ext cx="5001694" cy="3334462"/>
            </a:xfrm>
            <a:prstGeom prst="rect">
              <a:avLst/>
            </a:prstGeom>
          </p:spPr>
        </p:pic>
        <p:grpSp>
          <p:nvGrpSpPr>
            <p:cNvPr id="8" name="Groupe 7">
              <a:extLst>
                <a:ext uri="{FF2B5EF4-FFF2-40B4-BE49-F238E27FC236}">
                  <a16:creationId xmlns:a16="http://schemas.microsoft.com/office/drawing/2014/main" id="{C2A1B6A1-99D2-4ADD-A95C-D63434245FAD}"/>
                </a:ext>
              </a:extLst>
            </p:cNvPr>
            <p:cNvGrpSpPr/>
            <p:nvPr/>
          </p:nvGrpSpPr>
          <p:grpSpPr>
            <a:xfrm>
              <a:off x="2443156" y="2937851"/>
              <a:ext cx="5294150" cy="3021941"/>
              <a:chOff x="2259589" y="2409245"/>
              <a:chExt cx="5294150" cy="3021941"/>
            </a:xfrm>
          </p:grpSpPr>
          <p:cxnSp>
            <p:nvCxnSpPr>
              <p:cNvPr id="9" name="Connecteur droit avec flèche 8">
                <a:extLst>
                  <a:ext uri="{FF2B5EF4-FFF2-40B4-BE49-F238E27FC236}">
                    <a16:creationId xmlns:a16="http://schemas.microsoft.com/office/drawing/2014/main" id="{C7BE956D-A6BF-4F59-BC5E-E82CA04D09A3}"/>
                  </a:ext>
                </a:extLst>
              </p:cNvPr>
              <p:cNvCxnSpPr/>
              <p:nvPr/>
            </p:nvCxnSpPr>
            <p:spPr>
              <a:xfrm>
                <a:off x="2623930" y="5041127"/>
                <a:ext cx="4929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93F7CC9-0D35-4A22-B9AA-F90B92B513E1}"/>
                  </a:ext>
                </a:extLst>
              </p:cNvPr>
              <p:cNvCxnSpPr>
                <a:cxnSpLocks/>
              </p:cNvCxnSpPr>
              <p:nvPr/>
            </p:nvCxnSpPr>
            <p:spPr>
              <a:xfrm flipV="1">
                <a:off x="2776330" y="2409245"/>
                <a:ext cx="0" cy="278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4AC6BE7-D38E-4C64-87DF-924889E332E2}"/>
                      </a:ext>
                    </a:extLst>
                  </p:cNvPr>
                  <p:cNvSpPr/>
                  <p:nvPr/>
                </p:nvSpPr>
                <p:spPr>
                  <a:xfrm>
                    <a:off x="4493305" y="5217301"/>
                    <a:ext cx="1978225"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Surface en </a:t>
                    </a:r>
                    <a14:m>
                      <m:oMath xmlns:m="http://schemas.openxmlformats.org/officeDocument/2006/math">
                        <m:sSup>
                          <m:sSupPr>
                            <m:ctrlPr>
                              <a:rPr lang="fr-FR" sz="825" i="1">
                                <a:latin typeface="Cambria Math" panose="02040503050406030204" pitchFamily="18" charset="0"/>
                              </a:rPr>
                            </m:ctrlPr>
                          </m:sSupPr>
                          <m:e>
                            <m:r>
                              <a:rPr lang="fr-FR" sz="825" i="1">
                                <a:latin typeface="Cambria Math" panose="02040503050406030204" pitchFamily="18" charset="0"/>
                              </a:rPr>
                              <m:t>𝑚</m:t>
                            </m:r>
                          </m:e>
                          <m:sup>
                            <m:r>
                              <a:rPr lang="fr-FR" sz="825" i="1">
                                <a:latin typeface="Cambria Math" panose="02040503050406030204" pitchFamily="18" charset="0"/>
                              </a:rPr>
                              <m:t>2</m:t>
                            </m:r>
                          </m:sup>
                        </m:sSup>
                      </m:oMath>
                    </a14:m>
                    <a:r>
                      <a:rPr lang="fr-FR" sz="825" dirty="0"/>
                      <a:t> (dizaines)</a:t>
                    </a:r>
                  </a:p>
                </p:txBody>
              </p:sp>
            </mc:Choice>
            <mc:Fallback xmlns="">
              <p:sp>
                <p:nvSpPr>
                  <p:cNvPr id="11" name="Rectangle 10">
                    <a:extLst>
                      <a:ext uri="{FF2B5EF4-FFF2-40B4-BE49-F238E27FC236}">
                        <a16:creationId xmlns:a16="http://schemas.microsoft.com/office/drawing/2014/main" id="{04AC6BE7-D38E-4C64-87DF-924889E332E2}"/>
                      </a:ext>
                    </a:extLst>
                  </p:cNvPr>
                  <p:cNvSpPr>
                    <a:spLocks noRot="1" noChangeAspect="1" noMove="1" noResize="1" noEditPoints="1" noAdjustHandles="1" noChangeArrowheads="1" noChangeShapeType="1" noTextEdit="1"/>
                  </p:cNvSpPr>
                  <p:nvPr/>
                </p:nvSpPr>
                <p:spPr>
                  <a:xfrm>
                    <a:off x="4493305" y="5217301"/>
                    <a:ext cx="1978225" cy="213885"/>
                  </a:xfrm>
                  <a:prstGeom prst="rect">
                    <a:avLst/>
                  </a:prstGeom>
                  <a:blipFill>
                    <a:blip r:embed="rId3"/>
                    <a:stretch>
                      <a:fillRect t="-7692" b="-30769"/>
                    </a:stretch>
                  </a:blipFill>
                  <a:ln w="9525" cap="flat" cmpd="sng" algn="ctr">
                    <a:noFill/>
                    <a:prstDash val="solid"/>
                    <a:round/>
                    <a:headEnd type="none" w="med" len="med"/>
                    <a:tailEnd type="none" w="med" len="med"/>
                  </a:ln>
                </p:spPr>
                <p:txBody>
                  <a:bodyPr/>
                  <a:lstStyle/>
                  <a:p>
                    <a:r>
                      <a:rPr lang="fr-FR">
                        <a:noFill/>
                      </a:rPr>
                      <a:t> </a:t>
                    </a:r>
                  </a:p>
                </p:txBody>
              </p:sp>
            </mc:Fallback>
          </mc:AlternateContent>
          <p:sp>
            <p:nvSpPr>
              <p:cNvPr id="12" name="Rectangle 11">
                <a:extLst>
                  <a:ext uri="{FF2B5EF4-FFF2-40B4-BE49-F238E27FC236}">
                    <a16:creationId xmlns:a16="http://schemas.microsoft.com/office/drawing/2014/main" id="{A94F39AF-BD69-4B48-8916-568D907ADDD5}"/>
                  </a:ext>
                </a:extLst>
              </p:cNvPr>
              <p:cNvSpPr/>
              <p:nvPr/>
            </p:nvSpPr>
            <p:spPr>
              <a:xfrm rot="16200000">
                <a:off x="1377419" y="3518049"/>
                <a:ext cx="1978225"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Prix en euros (milliers)</a:t>
                </a:r>
              </a:p>
            </p:txBody>
          </p:sp>
          <p:cxnSp>
            <p:nvCxnSpPr>
              <p:cNvPr id="16" name="Connecteur droit avec flèche 15">
                <a:extLst>
                  <a:ext uri="{FF2B5EF4-FFF2-40B4-BE49-F238E27FC236}">
                    <a16:creationId xmlns:a16="http://schemas.microsoft.com/office/drawing/2014/main" id="{7E7402C7-6C10-486C-8484-A04FDCB2A2F6}"/>
                  </a:ext>
                </a:extLst>
              </p:cNvPr>
              <p:cNvCxnSpPr>
                <a:cxnSpLocks/>
              </p:cNvCxnSpPr>
              <p:nvPr/>
            </p:nvCxnSpPr>
            <p:spPr>
              <a:xfrm flipV="1">
                <a:off x="3404806" y="4614104"/>
                <a:ext cx="0" cy="427023"/>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051B61D-CE70-4EB6-A2B7-CFD02337D7AE}"/>
                  </a:ext>
                </a:extLst>
              </p:cNvPr>
              <p:cNvCxnSpPr>
                <a:cxnSpLocks/>
              </p:cNvCxnSpPr>
              <p:nvPr/>
            </p:nvCxnSpPr>
            <p:spPr>
              <a:xfrm>
                <a:off x="2776330" y="4614104"/>
                <a:ext cx="628475" cy="0"/>
              </a:xfrm>
              <a:prstGeom prst="straightConnector1">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762858-39AC-4275-B031-6DE8D896CF70}"/>
                  </a:ext>
                </a:extLst>
              </p:cNvPr>
              <p:cNvSpPr/>
              <p:nvPr/>
            </p:nvSpPr>
            <p:spPr>
              <a:xfrm>
                <a:off x="3334731" y="5086584"/>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5</a:t>
                </a:r>
              </a:p>
            </p:txBody>
          </p:sp>
        </p:grpSp>
        <p:cxnSp>
          <p:nvCxnSpPr>
            <p:cNvPr id="31" name="Connecteur droit avec flèche 30">
              <a:extLst>
                <a:ext uri="{FF2B5EF4-FFF2-40B4-BE49-F238E27FC236}">
                  <a16:creationId xmlns:a16="http://schemas.microsoft.com/office/drawing/2014/main" id="{396A02F4-4233-429E-88C0-7BFFA05506DE}"/>
                </a:ext>
              </a:extLst>
            </p:cNvPr>
            <p:cNvCxnSpPr>
              <a:cxnSpLocks/>
            </p:cNvCxnSpPr>
            <p:nvPr/>
          </p:nvCxnSpPr>
          <p:spPr>
            <a:xfrm flipH="1" flipV="1">
              <a:off x="3914962" y="4881642"/>
              <a:ext cx="16493" cy="687874"/>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01D0CE5-4139-4B6D-B190-5BA8F3C35F78}"/>
                </a:ext>
              </a:extLst>
            </p:cNvPr>
            <p:cNvSpPr/>
            <p:nvPr/>
          </p:nvSpPr>
          <p:spPr>
            <a:xfrm>
              <a:off x="3861380" y="5614973"/>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6</a:t>
              </a:r>
            </a:p>
          </p:txBody>
        </p:sp>
        <p:cxnSp>
          <p:nvCxnSpPr>
            <p:cNvPr id="33" name="Connecteur droit avec flèche 32">
              <a:extLst>
                <a:ext uri="{FF2B5EF4-FFF2-40B4-BE49-F238E27FC236}">
                  <a16:creationId xmlns:a16="http://schemas.microsoft.com/office/drawing/2014/main" id="{03665D4E-3EE7-489A-AD68-E9970C4D0334}"/>
                </a:ext>
              </a:extLst>
            </p:cNvPr>
            <p:cNvCxnSpPr>
              <a:cxnSpLocks/>
            </p:cNvCxnSpPr>
            <p:nvPr/>
          </p:nvCxnSpPr>
          <p:spPr>
            <a:xfrm flipH="1" flipV="1">
              <a:off x="4870027" y="4253792"/>
              <a:ext cx="1" cy="1294737"/>
            </a:xfrm>
            <a:prstGeom prst="straightConnector1">
              <a:avLst/>
            </a:prstGeom>
            <a:ln>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C3C9290-299A-4345-8DA4-E44AF7067B66}"/>
                </a:ext>
              </a:extLst>
            </p:cNvPr>
            <p:cNvSpPr/>
            <p:nvPr/>
          </p:nvSpPr>
          <p:spPr>
            <a:xfrm>
              <a:off x="4799953" y="5593986"/>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9</a:t>
              </a:r>
            </a:p>
          </p:txBody>
        </p:sp>
        <p:cxnSp>
          <p:nvCxnSpPr>
            <p:cNvPr id="35" name="Connecteur droit avec flèche 34">
              <a:extLst>
                <a:ext uri="{FF2B5EF4-FFF2-40B4-BE49-F238E27FC236}">
                  <a16:creationId xmlns:a16="http://schemas.microsoft.com/office/drawing/2014/main" id="{82A21EC7-01D4-467B-90C4-5F58C35F6262}"/>
                </a:ext>
              </a:extLst>
            </p:cNvPr>
            <p:cNvCxnSpPr>
              <a:cxnSpLocks/>
            </p:cNvCxnSpPr>
            <p:nvPr/>
          </p:nvCxnSpPr>
          <p:spPr>
            <a:xfrm>
              <a:off x="2959897" y="4881642"/>
              <a:ext cx="955065" cy="0"/>
            </a:xfrm>
            <a:prstGeom prst="straightConnector1">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93739AFD-D8EB-4061-BCDA-7B621E540F14}"/>
                </a:ext>
              </a:extLst>
            </p:cNvPr>
            <p:cNvCxnSpPr>
              <a:cxnSpLocks/>
            </p:cNvCxnSpPr>
            <p:nvPr/>
          </p:nvCxnSpPr>
          <p:spPr>
            <a:xfrm>
              <a:off x="2959897" y="4269392"/>
              <a:ext cx="1910130" cy="0"/>
            </a:xfrm>
            <a:prstGeom prst="straightConnector1">
              <a:avLst/>
            </a:prstGeom>
            <a:ln w="3175">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93EE177-81C1-453E-8495-7C32AF319D06}"/>
                </a:ext>
              </a:extLst>
            </p:cNvPr>
            <p:cNvSpPr/>
            <p:nvPr/>
          </p:nvSpPr>
          <p:spPr>
            <a:xfrm>
              <a:off x="2742764" y="5047573"/>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1</a:t>
              </a:r>
            </a:p>
          </p:txBody>
        </p:sp>
        <p:sp>
          <p:nvSpPr>
            <p:cNvPr id="40" name="Rectangle 39">
              <a:extLst>
                <a:ext uri="{FF2B5EF4-FFF2-40B4-BE49-F238E27FC236}">
                  <a16:creationId xmlns:a16="http://schemas.microsoft.com/office/drawing/2014/main" id="{2381501A-BD24-4D49-979A-64000498F1D5}"/>
                </a:ext>
              </a:extLst>
            </p:cNvPr>
            <p:cNvSpPr/>
            <p:nvPr/>
          </p:nvSpPr>
          <p:spPr>
            <a:xfrm>
              <a:off x="2737048" y="4788232"/>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2</a:t>
              </a:r>
            </a:p>
          </p:txBody>
        </p:sp>
        <p:sp>
          <p:nvSpPr>
            <p:cNvPr id="41" name="Rectangle 40">
              <a:extLst>
                <a:ext uri="{FF2B5EF4-FFF2-40B4-BE49-F238E27FC236}">
                  <a16:creationId xmlns:a16="http://schemas.microsoft.com/office/drawing/2014/main" id="{45D99AC6-E770-4485-8480-902EAEAF0505}"/>
                </a:ext>
              </a:extLst>
            </p:cNvPr>
            <p:cNvSpPr/>
            <p:nvPr/>
          </p:nvSpPr>
          <p:spPr>
            <a:xfrm>
              <a:off x="2736666" y="4162449"/>
              <a:ext cx="140149" cy="213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6</a:t>
              </a:r>
            </a:p>
          </p:txBody>
        </p:sp>
      </p:grpSp>
    </p:spTree>
    <p:extLst>
      <p:ext uri="{BB962C8B-B14F-4D97-AF65-F5344CB8AC3E}">
        <p14:creationId xmlns:p14="http://schemas.microsoft.com/office/powerpoint/2010/main" val="24250466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132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régression</a:t>
            </a:r>
          </a:p>
        </p:txBody>
      </p:sp>
      <p:sp>
        <p:nvSpPr>
          <p:cNvPr id="5" name="Title 13">
            <a:extLst>
              <a:ext uri="{FF2B5EF4-FFF2-40B4-BE49-F238E27FC236}">
                <a16:creationId xmlns:a16="http://schemas.microsoft.com/office/drawing/2014/main" id="{C07CBBA6-525F-4FD6-9489-DDE130034ED2}"/>
              </a:ext>
            </a:extLst>
          </p:cNvPr>
          <p:cNvSpPr txBox="1">
            <a:spLocks/>
          </p:cNvSpPr>
          <p:nvPr/>
        </p:nvSpPr>
        <p:spPr>
          <a:xfrm>
            <a:off x="389008" y="912804"/>
            <a:ext cx="6249917" cy="413741"/>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2100" b="0" dirty="0"/>
              <a:t>Boston House</a:t>
            </a:r>
          </a:p>
        </p:txBody>
      </p:sp>
      <p:grpSp>
        <p:nvGrpSpPr>
          <p:cNvPr id="65" name="Groupe 64">
            <a:extLst>
              <a:ext uri="{FF2B5EF4-FFF2-40B4-BE49-F238E27FC236}">
                <a16:creationId xmlns:a16="http://schemas.microsoft.com/office/drawing/2014/main" id="{A7E8672A-5DBA-4CA2-B997-CAAA8BC9E00D}"/>
              </a:ext>
            </a:extLst>
          </p:cNvPr>
          <p:cNvGrpSpPr/>
          <p:nvPr/>
        </p:nvGrpSpPr>
        <p:grpSpPr>
          <a:xfrm>
            <a:off x="1275945" y="1888792"/>
            <a:ext cx="5362981" cy="1898678"/>
            <a:chOff x="2022643" y="2563794"/>
            <a:chExt cx="7150641" cy="2531570"/>
          </a:xfrm>
        </p:grpSpPr>
        <p:sp>
          <p:nvSpPr>
            <p:cNvPr id="2" name="ZoneTexte 1">
              <a:extLst>
                <a:ext uri="{FF2B5EF4-FFF2-40B4-BE49-F238E27FC236}">
                  <a16:creationId xmlns:a16="http://schemas.microsoft.com/office/drawing/2014/main" id="{8CF13AD2-0E68-4F13-AF0F-C9F647554A36}"/>
                </a:ext>
              </a:extLst>
            </p:cNvPr>
            <p:cNvSpPr txBox="1"/>
            <p:nvPr/>
          </p:nvSpPr>
          <p:spPr>
            <a:xfrm>
              <a:off x="3944699" y="3309738"/>
              <a:ext cx="381663" cy="446447"/>
            </a:xfrm>
            <a:prstGeom prst="rect">
              <a:avLst/>
            </a:prstGeom>
            <a:noFill/>
          </p:spPr>
          <p:txBody>
            <a:bodyPr wrap="square" rtlCol="0">
              <a:spAutoFit/>
            </a:bodyPr>
            <a:lstStyle/>
            <a:p>
              <a:r>
                <a:rPr lang="fr-FR" sz="788" dirty="0"/>
                <a:t>Oui</a:t>
              </a:r>
            </a:p>
          </p:txBody>
        </p:sp>
        <p:sp>
          <p:nvSpPr>
            <p:cNvPr id="51" name="ZoneTexte 50">
              <a:extLst>
                <a:ext uri="{FF2B5EF4-FFF2-40B4-BE49-F238E27FC236}">
                  <a16:creationId xmlns:a16="http://schemas.microsoft.com/office/drawing/2014/main" id="{9BD287C4-3A9A-4D77-A26D-95F6686E6D72}"/>
                </a:ext>
              </a:extLst>
            </p:cNvPr>
            <p:cNvSpPr txBox="1"/>
            <p:nvPr/>
          </p:nvSpPr>
          <p:spPr>
            <a:xfrm>
              <a:off x="2633031" y="4392132"/>
              <a:ext cx="576127" cy="284780"/>
            </a:xfrm>
            <a:prstGeom prst="rect">
              <a:avLst/>
            </a:prstGeom>
            <a:noFill/>
          </p:spPr>
          <p:txBody>
            <a:bodyPr wrap="square" rtlCol="0">
              <a:spAutoFit/>
            </a:bodyPr>
            <a:lstStyle/>
            <a:p>
              <a:r>
                <a:rPr lang="fr-FR" sz="788" dirty="0"/>
                <a:t>Non</a:t>
              </a:r>
            </a:p>
          </p:txBody>
        </p:sp>
        <p:grpSp>
          <p:nvGrpSpPr>
            <p:cNvPr id="6" name="Groupe 5">
              <a:extLst>
                <a:ext uri="{FF2B5EF4-FFF2-40B4-BE49-F238E27FC236}">
                  <a16:creationId xmlns:a16="http://schemas.microsoft.com/office/drawing/2014/main" id="{65E30522-34D9-4A70-A897-C6480F56A6F7}"/>
                </a:ext>
              </a:extLst>
            </p:cNvPr>
            <p:cNvGrpSpPr/>
            <p:nvPr/>
          </p:nvGrpSpPr>
          <p:grpSpPr>
            <a:xfrm>
              <a:off x="2022643" y="2563794"/>
              <a:ext cx="5661947" cy="2521504"/>
              <a:chOff x="2022643" y="2563794"/>
              <a:chExt cx="5661947" cy="2521504"/>
            </a:xfrm>
          </p:grpSpPr>
          <p:grpSp>
            <p:nvGrpSpPr>
              <p:cNvPr id="24" name="Groupe 23">
                <a:extLst>
                  <a:ext uri="{FF2B5EF4-FFF2-40B4-BE49-F238E27FC236}">
                    <a16:creationId xmlns:a16="http://schemas.microsoft.com/office/drawing/2014/main" id="{E0495EA8-0CAA-467E-AFA1-815166B8CF44}"/>
                  </a:ext>
                </a:extLst>
              </p:cNvPr>
              <p:cNvGrpSpPr/>
              <p:nvPr/>
            </p:nvGrpSpPr>
            <p:grpSpPr>
              <a:xfrm>
                <a:off x="2022643" y="2563794"/>
                <a:ext cx="5661947" cy="2521504"/>
                <a:chOff x="3748076" y="4162038"/>
                <a:chExt cx="5661947" cy="2521504"/>
              </a:xfrm>
            </p:grpSpPr>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2EA7FAB-AF08-4A1B-A6EF-913C07A26A67}"/>
                        </a:ext>
                      </a:extLst>
                    </p:cNvPr>
                    <p:cNvSpPr/>
                    <p:nvPr/>
                  </p:nvSpPr>
                  <p:spPr>
                    <a:xfrm>
                      <a:off x="6096000" y="4162038"/>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200</a:t>
                      </a:r>
                    </a:p>
                    <a:p>
                      <a:pPr algn="ctr"/>
                      <a14:m>
                        <m:oMathPara xmlns:m="http://schemas.openxmlformats.org/officeDocument/2006/math">
                          <m:oMathParaPr>
                            <m:jc m:val="centerGroup"/>
                          </m:oMathParaPr>
                          <m:oMath xmlns:m="http://schemas.openxmlformats.org/officeDocument/2006/math">
                            <m:acc>
                              <m:accPr>
                                <m:chr m:val="̅"/>
                                <m:ctrlPr>
                                  <a:rPr lang="fr-FR" sz="825" i="1">
                                    <a:solidFill>
                                      <a:schemeClr val="tx1">
                                        <a:lumMod val="50000"/>
                                      </a:schemeClr>
                                    </a:solidFill>
                                    <a:latin typeface="Cambria Math" panose="02040503050406030204" pitchFamily="18" charset="0"/>
                                  </a:rPr>
                                </m:ctrlPr>
                              </m:accPr>
                              <m:e>
                                <m:r>
                                  <a:rPr lang="fr-FR" sz="825" i="1">
                                    <a:solidFill>
                                      <a:schemeClr val="tx1">
                                        <a:lumMod val="50000"/>
                                      </a:schemeClr>
                                    </a:solidFill>
                                    <a:latin typeface="Cambria Math" panose="02040503050406030204" pitchFamily="18" charset="0"/>
                                  </a:rPr>
                                  <m:t>𝑥</m:t>
                                </m:r>
                              </m:e>
                            </m:acc>
                            <m:r>
                              <a:rPr lang="fr-FR" sz="825" i="1">
                                <a:solidFill>
                                  <a:schemeClr val="tx1">
                                    <a:lumMod val="50000"/>
                                  </a:schemeClr>
                                </a:solidFill>
                                <a:latin typeface="Cambria Math" panose="02040503050406030204" pitchFamily="18" charset="0"/>
                              </a:rPr>
                              <m:t>=$3500</m:t>
                            </m:r>
                          </m:oMath>
                        </m:oMathPara>
                      </a14:m>
                      <a:endParaRPr lang="fr-FR" sz="825" dirty="0">
                        <a:solidFill>
                          <a:schemeClr val="tx1">
                            <a:lumMod val="50000"/>
                          </a:schemeClr>
                        </a:solidFill>
                      </a:endParaRPr>
                    </a:p>
                  </p:txBody>
                </p:sp>
              </mc:Choice>
              <mc:Fallback xmlns="">
                <p:sp>
                  <p:nvSpPr>
                    <p:cNvPr id="25" name="Rectangle 24">
                      <a:extLst>
                        <a:ext uri="{FF2B5EF4-FFF2-40B4-BE49-F238E27FC236}">
                          <a16:creationId xmlns:a16="http://schemas.microsoft.com/office/drawing/2014/main" id="{22EA7FAB-AF08-4A1B-A6EF-913C07A26A67}"/>
                        </a:ext>
                      </a:extLst>
                    </p:cNvPr>
                    <p:cNvSpPr>
                      <a:spLocks noRot="1" noChangeAspect="1" noMove="1" noResize="1" noEditPoints="1" noAdjustHandles="1" noChangeArrowheads="1" noChangeShapeType="1" noTextEdit="1"/>
                    </p:cNvSpPr>
                    <p:nvPr/>
                  </p:nvSpPr>
                  <p:spPr>
                    <a:xfrm>
                      <a:off x="6096000" y="4162038"/>
                      <a:ext cx="1454399" cy="338554"/>
                    </a:xfrm>
                    <a:prstGeom prst="rect">
                      <a:avLst/>
                    </a:prstGeom>
                    <a:blipFill>
                      <a:blip r:embed="rId4"/>
                      <a:stretch>
                        <a:fillRect t="-12069" b="-6897"/>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7B37E86-4D9C-4134-8794-8410F54876DC}"/>
                        </a:ext>
                      </a:extLst>
                    </p:cNvPr>
                    <p:cNvSpPr/>
                    <p:nvPr/>
                  </p:nvSpPr>
                  <p:spPr>
                    <a:xfrm>
                      <a:off x="6095999" y="4497303"/>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fr-FR" sz="750" i="1">
                                    <a:solidFill>
                                      <a:schemeClr val="tx1">
                                        <a:lumMod val="50000"/>
                                      </a:schemeClr>
                                    </a:solidFill>
                                    <a:latin typeface="Cambria Math" panose="02040503050406030204" pitchFamily="18" charset="0"/>
                                    <a:ea typeface="Cambria Math" panose="02040503050406030204" pitchFamily="18" charset="0"/>
                                  </a:rPr>
                                </m:ctrlPr>
                              </m:sSupPr>
                              <m:e>
                                <m:r>
                                  <a:rPr lang="fr-FR" sz="750" i="1">
                                    <a:solidFill>
                                      <a:schemeClr val="tx1">
                                        <a:lumMod val="50000"/>
                                      </a:schemeClr>
                                    </a:solidFill>
                                    <a:latin typeface="Cambria Math" panose="02040503050406030204" pitchFamily="18" charset="0"/>
                                    <a:ea typeface="Cambria Math" panose="02040503050406030204" pitchFamily="18" charset="0"/>
                                  </a:rPr>
                                  <m:t>𝑚</m:t>
                                </m:r>
                              </m:e>
                              <m:sup>
                                <m:r>
                                  <a:rPr lang="fr-FR" sz="750" i="1">
                                    <a:solidFill>
                                      <a:schemeClr val="tx1">
                                        <a:lumMod val="50000"/>
                                      </a:schemeClr>
                                    </a:solidFill>
                                    <a:latin typeface="Cambria Math" panose="02040503050406030204" pitchFamily="18" charset="0"/>
                                    <a:ea typeface="Cambria Math" panose="02040503050406030204" pitchFamily="18" charset="0"/>
                                  </a:rPr>
                                  <m:t>2</m:t>
                                </m:r>
                              </m:sup>
                            </m:sSup>
                            <m:r>
                              <a:rPr lang="fr-FR" sz="750" i="1">
                                <a:solidFill>
                                  <a:schemeClr val="tx1">
                                    <a:lumMod val="50000"/>
                                  </a:schemeClr>
                                </a:solidFill>
                                <a:latin typeface="Cambria Math" panose="02040503050406030204" pitchFamily="18" charset="0"/>
                                <a:ea typeface="Cambria Math" panose="02040503050406030204" pitchFamily="18" charset="0"/>
                              </a:rPr>
                              <m:t>≤6</m:t>
                            </m:r>
                            <m:r>
                              <a:rPr lang="fr-FR" sz="750" i="1">
                                <a:solidFill>
                                  <a:schemeClr val="tx1">
                                    <a:lumMod val="50000"/>
                                  </a:schemeClr>
                                </a:solidFill>
                                <a:latin typeface="Cambria Math" panose="02040503050406030204" pitchFamily="18" charset="0"/>
                              </a:rPr>
                              <m:t>0</m:t>
                            </m:r>
                          </m:oMath>
                        </m:oMathPara>
                      </a14:m>
                      <a:endParaRPr lang="fr-FR" sz="750" dirty="0">
                        <a:solidFill>
                          <a:schemeClr val="tx1">
                            <a:lumMod val="50000"/>
                          </a:schemeClr>
                        </a:solidFill>
                      </a:endParaRPr>
                    </a:p>
                  </p:txBody>
                </p:sp>
              </mc:Choice>
              <mc:Fallback xmlns="">
                <p:sp>
                  <p:nvSpPr>
                    <p:cNvPr id="26" name="Rectangle 25">
                      <a:extLst>
                        <a:ext uri="{FF2B5EF4-FFF2-40B4-BE49-F238E27FC236}">
                          <a16:creationId xmlns:a16="http://schemas.microsoft.com/office/drawing/2014/main" id="{B7B37E86-4D9C-4134-8794-8410F54876DC}"/>
                        </a:ext>
                      </a:extLst>
                    </p:cNvPr>
                    <p:cNvSpPr>
                      <a:spLocks noRot="1" noChangeAspect="1" noMove="1" noResize="1" noEditPoints="1" noAdjustHandles="1" noChangeArrowheads="1" noChangeShapeType="1" noTextEdit="1"/>
                    </p:cNvSpPr>
                    <p:nvPr/>
                  </p:nvSpPr>
                  <p:spPr>
                    <a:xfrm>
                      <a:off x="6095999" y="4497303"/>
                      <a:ext cx="1454400" cy="216000"/>
                    </a:xfrm>
                    <a:prstGeom prst="rect">
                      <a:avLst/>
                    </a:prstGeom>
                    <a:blipFill>
                      <a:blip r:embed="rId5"/>
                      <a:stretch>
                        <a:fillRect/>
                      </a:stretch>
                    </a:blipFill>
                    <a:ln>
                      <a:solidFill>
                        <a:schemeClr val="tx1">
                          <a:lumMod val="75000"/>
                        </a:schemeClr>
                      </a:solidFill>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8799AD0-B607-4813-A96B-7226791C1EC1}"/>
                        </a:ext>
                      </a:extLst>
                    </p:cNvPr>
                    <p:cNvSpPr/>
                    <p:nvPr/>
                  </p:nvSpPr>
                  <p:spPr>
                    <a:xfrm>
                      <a:off x="7955624" y="5309945"/>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156</a:t>
                      </a:r>
                    </a:p>
                    <a:p>
                      <a:pPr algn="ctr"/>
                      <a14:m>
                        <m:oMathPara xmlns:m="http://schemas.openxmlformats.org/officeDocument/2006/math">
                          <m:oMathParaPr>
                            <m:jc m:val="centerGroup"/>
                          </m:oMathParaPr>
                          <m:oMath xmlns:m="http://schemas.openxmlformats.org/officeDocument/2006/math">
                            <m:acc>
                              <m:accPr>
                                <m:chr m:val="̅"/>
                                <m:ctrlPr>
                                  <a:rPr lang="fr-FR" sz="825" i="1">
                                    <a:solidFill>
                                      <a:schemeClr val="tx1">
                                        <a:lumMod val="50000"/>
                                      </a:schemeClr>
                                    </a:solidFill>
                                    <a:latin typeface="Cambria Math" panose="02040503050406030204" pitchFamily="18" charset="0"/>
                                  </a:rPr>
                                </m:ctrlPr>
                              </m:accPr>
                              <m:e>
                                <m:r>
                                  <a:rPr lang="fr-FR" sz="825" i="1">
                                    <a:solidFill>
                                      <a:schemeClr val="tx1">
                                        <a:lumMod val="50000"/>
                                      </a:schemeClr>
                                    </a:solidFill>
                                    <a:latin typeface="Cambria Math" panose="02040503050406030204" pitchFamily="18" charset="0"/>
                                  </a:rPr>
                                  <m:t>𝑥</m:t>
                                </m:r>
                              </m:e>
                            </m:acc>
                            <m:r>
                              <a:rPr lang="fr-FR" sz="825" i="1">
                                <a:solidFill>
                                  <a:schemeClr val="tx1">
                                    <a:lumMod val="50000"/>
                                  </a:schemeClr>
                                </a:solidFill>
                                <a:latin typeface="Cambria Math" panose="02040503050406030204" pitchFamily="18" charset="0"/>
                              </a:rPr>
                              <m:t>=$4500</m:t>
                            </m:r>
                          </m:oMath>
                        </m:oMathPara>
                      </a14:m>
                      <a:endParaRPr lang="fr-FR" sz="825" dirty="0">
                        <a:solidFill>
                          <a:schemeClr val="tx1">
                            <a:lumMod val="50000"/>
                          </a:schemeClr>
                        </a:solidFill>
                      </a:endParaRPr>
                    </a:p>
                  </p:txBody>
                </p:sp>
              </mc:Choice>
              <mc:Fallback xmlns="">
                <p:sp>
                  <p:nvSpPr>
                    <p:cNvPr id="27" name="Rectangle 26">
                      <a:extLst>
                        <a:ext uri="{FF2B5EF4-FFF2-40B4-BE49-F238E27FC236}">
                          <a16:creationId xmlns:a16="http://schemas.microsoft.com/office/drawing/2014/main" id="{68799AD0-B607-4813-A96B-7226791C1EC1}"/>
                        </a:ext>
                      </a:extLst>
                    </p:cNvPr>
                    <p:cNvSpPr>
                      <a:spLocks noRot="1" noChangeAspect="1" noMove="1" noResize="1" noEditPoints="1" noAdjustHandles="1" noChangeArrowheads="1" noChangeShapeType="1" noTextEdit="1"/>
                    </p:cNvSpPr>
                    <p:nvPr/>
                  </p:nvSpPr>
                  <p:spPr>
                    <a:xfrm>
                      <a:off x="7955624" y="5309945"/>
                      <a:ext cx="1454399" cy="338554"/>
                    </a:xfrm>
                    <a:prstGeom prst="rect">
                      <a:avLst/>
                    </a:prstGeom>
                    <a:blipFill>
                      <a:blip r:embed="rId6"/>
                      <a:stretch>
                        <a:fillRect t="-12069" b="-8621"/>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218ED83D-B7CD-4404-8FF5-55599AA39940}"/>
                        </a:ext>
                      </a:extLst>
                    </p:cNvPr>
                    <p:cNvSpPr/>
                    <p:nvPr/>
                  </p:nvSpPr>
                  <p:spPr>
                    <a:xfrm>
                      <a:off x="7955623" y="5645210"/>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fr-FR" sz="600" i="1">
                                    <a:solidFill>
                                      <a:schemeClr val="tx1">
                                        <a:lumMod val="50000"/>
                                      </a:schemeClr>
                                    </a:solidFill>
                                    <a:latin typeface="Cambria Math" panose="02040503050406030204" pitchFamily="18" charset="0"/>
                                    <a:ea typeface="Cambria Math" panose="02040503050406030204" pitchFamily="18" charset="0"/>
                                  </a:rPr>
                                </m:ctrlPr>
                              </m:sSupPr>
                              <m:e>
                                <m:r>
                                  <a:rPr lang="fr-FR" sz="600" i="1">
                                    <a:solidFill>
                                      <a:schemeClr val="tx1">
                                        <a:lumMod val="50000"/>
                                      </a:schemeClr>
                                    </a:solidFill>
                                    <a:latin typeface="Cambria Math" panose="02040503050406030204" pitchFamily="18" charset="0"/>
                                    <a:ea typeface="Cambria Math" panose="02040503050406030204" pitchFamily="18" charset="0"/>
                                  </a:rPr>
                                  <m:t>𝑚</m:t>
                                </m:r>
                              </m:e>
                              <m:sup>
                                <m:r>
                                  <a:rPr lang="fr-FR" sz="600" i="1">
                                    <a:solidFill>
                                      <a:schemeClr val="tx1">
                                        <a:lumMod val="50000"/>
                                      </a:schemeClr>
                                    </a:solidFill>
                                    <a:latin typeface="Cambria Math" panose="02040503050406030204" pitchFamily="18" charset="0"/>
                                    <a:ea typeface="Cambria Math" panose="02040503050406030204" pitchFamily="18" charset="0"/>
                                  </a:rPr>
                                  <m:t>2</m:t>
                                </m:r>
                              </m:sup>
                            </m:sSup>
                            <m:r>
                              <a:rPr lang="fr-FR" sz="600" i="1">
                                <a:solidFill>
                                  <a:schemeClr val="tx1">
                                    <a:lumMod val="50000"/>
                                  </a:schemeClr>
                                </a:solidFill>
                                <a:latin typeface="Cambria Math" panose="02040503050406030204" pitchFamily="18" charset="0"/>
                                <a:ea typeface="Cambria Math" panose="02040503050406030204" pitchFamily="18" charset="0"/>
                              </a:rPr>
                              <m:t>&gt;9</m:t>
                            </m:r>
                            <m:r>
                              <a:rPr lang="fr-FR" sz="600" i="1">
                                <a:solidFill>
                                  <a:schemeClr val="tx1">
                                    <a:lumMod val="50000"/>
                                  </a:schemeClr>
                                </a:solidFill>
                                <a:latin typeface="Cambria Math" panose="02040503050406030204" pitchFamily="18" charset="0"/>
                              </a:rPr>
                              <m:t>0</m:t>
                            </m:r>
                          </m:oMath>
                        </m:oMathPara>
                      </a14:m>
                      <a:endParaRPr lang="fr-FR" sz="600" dirty="0">
                        <a:solidFill>
                          <a:schemeClr val="tx1">
                            <a:lumMod val="50000"/>
                          </a:schemeClr>
                        </a:solidFill>
                      </a:endParaRPr>
                    </a:p>
                  </p:txBody>
                </p:sp>
              </mc:Choice>
              <mc:Fallback xmlns="">
                <p:sp>
                  <p:nvSpPr>
                    <p:cNvPr id="28" name="Rectangle 27">
                      <a:extLst>
                        <a:ext uri="{FF2B5EF4-FFF2-40B4-BE49-F238E27FC236}">
                          <a16:creationId xmlns:a16="http://schemas.microsoft.com/office/drawing/2014/main" id="{218ED83D-B7CD-4404-8FF5-55599AA39940}"/>
                        </a:ext>
                      </a:extLst>
                    </p:cNvPr>
                    <p:cNvSpPr>
                      <a:spLocks noRot="1" noChangeAspect="1" noMove="1" noResize="1" noEditPoints="1" noAdjustHandles="1" noChangeArrowheads="1" noChangeShapeType="1" noTextEdit="1"/>
                    </p:cNvSpPr>
                    <p:nvPr/>
                  </p:nvSpPr>
                  <p:spPr>
                    <a:xfrm>
                      <a:off x="7955623" y="5645210"/>
                      <a:ext cx="1454400" cy="216000"/>
                    </a:xfrm>
                    <a:prstGeom prst="rect">
                      <a:avLst/>
                    </a:prstGeom>
                    <a:blipFill>
                      <a:blip r:embed="rId7"/>
                      <a:stretch>
                        <a:fillRect/>
                      </a:stretch>
                    </a:blipFill>
                    <a:ln>
                      <a:solidFill>
                        <a:schemeClr val="tx1">
                          <a:lumMod val="75000"/>
                        </a:schemeClr>
                      </a:solidFill>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3CD4A1A3-7AC6-4CD8-852A-11EE613CC351}"/>
                        </a:ext>
                      </a:extLst>
                    </p:cNvPr>
                    <p:cNvSpPr/>
                    <p:nvPr/>
                  </p:nvSpPr>
                  <p:spPr>
                    <a:xfrm>
                      <a:off x="4813833" y="5306656"/>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44</a:t>
                      </a:r>
                    </a:p>
                    <a:p>
                      <a:pPr algn="ctr"/>
                      <a14:m>
                        <m:oMathPara xmlns:m="http://schemas.openxmlformats.org/officeDocument/2006/math">
                          <m:oMathParaPr>
                            <m:jc m:val="centerGroup"/>
                          </m:oMathParaPr>
                          <m:oMath xmlns:m="http://schemas.openxmlformats.org/officeDocument/2006/math">
                            <m:acc>
                              <m:accPr>
                                <m:chr m:val="̅"/>
                                <m:ctrlPr>
                                  <a:rPr lang="fr-FR" sz="825" i="1">
                                    <a:solidFill>
                                      <a:schemeClr val="tx1">
                                        <a:lumMod val="50000"/>
                                      </a:schemeClr>
                                    </a:solidFill>
                                    <a:latin typeface="Cambria Math" panose="02040503050406030204" pitchFamily="18" charset="0"/>
                                  </a:rPr>
                                </m:ctrlPr>
                              </m:accPr>
                              <m:e>
                                <m:r>
                                  <a:rPr lang="fr-FR" sz="825" i="1">
                                    <a:solidFill>
                                      <a:schemeClr val="tx1">
                                        <a:lumMod val="50000"/>
                                      </a:schemeClr>
                                    </a:solidFill>
                                    <a:latin typeface="Cambria Math" panose="02040503050406030204" pitchFamily="18" charset="0"/>
                                  </a:rPr>
                                  <m:t>𝑥</m:t>
                                </m:r>
                              </m:e>
                            </m:acc>
                            <m:r>
                              <a:rPr lang="fr-FR" sz="825" i="1">
                                <a:solidFill>
                                  <a:schemeClr val="tx1">
                                    <a:lumMod val="50000"/>
                                  </a:schemeClr>
                                </a:solidFill>
                                <a:latin typeface="Cambria Math" panose="02040503050406030204" pitchFamily="18" charset="0"/>
                              </a:rPr>
                              <m:t>=$900</m:t>
                            </m:r>
                          </m:oMath>
                        </m:oMathPara>
                      </a14:m>
                      <a:endParaRPr lang="fr-FR" sz="825" dirty="0"/>
                    </a:p>
                  </p:txBody>
                </p:sp>
              </mc:Choice>
              <mc:Fallback xmlns="">
                <p:sp>
                  <p:nvSpPr>
                    <p:cNvPr id="30" name="Rectangle 29">
                      <a:extLst>
                        <a:ext uri="{FF2B5EF4-FFF2-40B4-BE49-F238E27FC236}">
                          <a16:creationId xmlns:a16="http://schemas.microsoft.com/office/drawing/2014/main" id="{3CD4A1A3-7AC6-4CD8-852A-11EE613CC351}"/>
                        </a:ext>
                      </a:extLst>
                    </p:cNvPr>
                    <p:cNvSpPr>
                      <a:spLocks noRot="1" noChangeAspect="1" noMove="1" noResize="1" noEditPoints="1" noAdjustHandles="1" noChangeArrowheads="1" noChangeShapeType="1" noTextEdit="1"/>
                    </p:cNvSpPr>
                    <p:nvPr/>
                  </p:nvSpPr>
                  <p:spPr>
                    <a:xfrm>
                      <a:off x="4813833" y="5306656"/>
                      <a:ext cx="1454399" cy="338554"/>
                    </a:xfrm>
                    <a:prstGeom prst="rect">
                      <a:avLst/>
                    </a:prstGeom>
                    <a:blipFill>
                      <a:blip r:embed="rId8"/>
                      <a:stretch>
                        <a:fillRect t="-12281" b="-8772"/>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1117B830-B3D3-469E-8B3C-0390B9FEC1EE}"/>
                        </a:ext>
                      </a:extLst>
                    </p:cNvPr>
                    <p:cNvSpPr/>
                    <p:nvPr/>
                  </p:nvSpPr>
                  <p:spPr>
                    <a:xfrm>
                      <a:off x="7355645" y="6344988"/>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110</a:t>
                      </a:r>
                    </a:p>
                    <a:p>
                      <a:pPr algn="ctr"/>
                      <a14:m>
                        <m:oMathPara xmlns:m="http://schemas.openxmlformats.org/officeDocument/2006/math">
                          <m:oMathParaPr>
                            <m:jc m:val="centerGroup"/>
                          </m:oMathParaPr>
                          <m:oMath xmlns:m="http://schemas.openxmlformats.org/officeDocument/2006/math">
                            <m:acc>
                              <m:accPr>
                                <m:chr m:val="̅"/>
                                <m:ctrlPr>
                                  <a:rPr lang="fr-FR" sz="825" i="1">
                                    <a:solidFill>
                                      <a:schemeClr val="tx1">
                                        <a:lumMod val="50000"/>
                                      </a:schemeClr>
                                    </a:solidFill>
                                    <a:latin typeface="Cambria Math" panose="02040503050406030204" pitchFamily="18" charset="0"/>
                                  </a:rPr>
                                </m:ctrlPr>
                              </m:accPr>
                              <m:e>
                                <m:r>
                                  <a:rPr lang="fr-FR" sz="825" i="1">
                                    <a:solidFill>
                                      <a:schemeClr val="tx1">
                                        <a:lumMod val="50000"/>
                                      </a:schemeClr>
                                    </a:solidFill>
                                    <a:latin typeface="Cambria Math" panose="02040503050406030204" pitchFamily="18" charset="0"/>
                                  </a:rPr>
                                  <m:t>𝑥</m:t>
                                </m:r>
                              </m:e>
                            </m:acc>
                            <m:r>
                              <a:rPr lang="fr-FR" sz="825" i="1">
                                <a:solidFill>
                                  <a:schemeClr val="tx1">
                                    <a:lumMod val="50000"/>
                                  </a:schemeClr>
                                </a:solidFill>
                                <a:latin typeface="Cambria Math" panose="02040503050406030204" pitchFamily="18" charset="0"/>
                              </a:rPr>
                              <m:t>=$6500</m:t>
                            </m:r>
                          </m:oMath>
                        </m:oMathPara>
                      </a14:m>
                      <a:endParaRPr lang="fr-FR" sz="825" dirty="0">
                        <a:solidFill>
                          <a:schemeClr val="tx1">
                            <a:lumMod val="50000"/>
                          </a:schemeClr>
                        </a:solidFill>
                      </a:endParaRPr>
                    </a:p>
                  </p:txBody>
                </p:sp>
              </mc:Choice>
              <mc:Fallback xmlns="">
                <p:sp>
                  <p:nvSpPr>
                    <p:cNvPr id="37" name="Rectangle 36">
                      <a:extLst>
                        <a:ext uri="{FF2B5EF4-FFF2-40B4-BE49-F238E27FC236}">
                          <a16:creationId xmlns:a16="http://schemas.microsoft.com/office/drawing/2014/main" id="{1117B830-B3D3-469E-8B3C-0390B9FEC1EE}"/>
                        </a:ext>
                      </a:extLst>
                    </p:cNvPr>
                    <p:cNvSpPr>
                      <a:spLocks noRot="1" noChangeAspect="1" noMove="1" noResize="1" noEditPoints="1" noAdjustHandles="1" noChangeArrowheads="1" noChangeShapeType="1" noTextEdit="1"/>
                    </p:cNvSpPr>
                    <p:nvPr/>
                  </p:nvSpPr>
                  <p:spPr>
                    <a:xfrm>
                      <a:off x="7355645" y="6344988"/>
                      <a:ext cx="1454399" cy="338554"/>
                    </a:xfrm>
                    <a:prstGeom prst="rect">
                      <a:avLst/>
                    </a:prstGeom>
                    <a:blipFill>
                      <a:blip r:embed="rId9"/>
                      <a:stretch>
                        <a:fillRect t="-12069" b="-6897"/>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10D754A2-D16B-4E66-A027-16D5370CBD12}"/>
                        </a:ext>
                      </a:extLst>
                    </p:cNvPr>
                    <p:cNvSpPr/>
                    <p:nvPr/>
                  </p:nvSpPr>
                  <p:spPr>
                    <a:xfrm>
                      <a:off x="3748076" y="6344988"/>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20</a:t>
                      </a:r>
                    </a:p>
                    <a:p>
                      <a:pPr algn="ctr"/>
                      <a14:m>
                        <m:oMathPara xmlns:m="http://schemas.openxmlformats.org/officeDocument/2006/math">
                          <m:oMathParaPr>
                            <m:jc m:val="centerGroup"/>
                          </m:oMathParaPr>
                          <m:oMath xmlns:m="http://schemas.openxmlformats.org/officeDocument/2006/math">
                            <m:acc>
                              <m:accPr>
                                <m:chr m:val="̅"/>
                                <m:ctrlPr>
                                  <a:rPr lang="fr-FR" sz="825" i="1">
                                    <a:solidFill>
                                      <a:schemeClr val="tx1">
                                        <a:lumMod val="50000"/>
                                      </a:schemeClr>
                                    </a:solidFill>
                                    <a:latin typeface="Cambria Math" panose="02040503050406030204" pitchFamily="18" charset="0"/>
                                  </a:rPr>
                                </m:ctrlPr>
                              </m:accPr>
                              <m:e>
                                <m:r>
                                  <a:rPr lang="fr-FR" sz="825" i="1">
                                    <a:solidFill>
                                      <a:schemeClr val="tx1">
                                        <a:lumMod val="50000"/>
                                      </a:schemeClr>
                                    </a:solidFill>
                                    <a:latin typeface="Cambria Math" panose="02040503050406030204" pitchFamily="18" charset="0"/>
                                  </a:rPr>
                                  <m:t>𝑥</m:t>
                                </m:r>
                              </m:e>
                            </m:acc>
                            <m:r>
                              <a:rPr lang="fr-FR" sz="825" i="1">
                                <a:solidFill>
                                  <a:schemeClr val="tx1">
                                    <a:lumMod val="50000"/>
                                  </a:schemeClr>
                                </a:solidFill>
                                <a:latin typeface="Cambria Math" panose="02040503050406030204" pitchFamily="18" charset="0"/>
                              </a:rPr>
                              <m:t>=$650</m:t>
                            </m:r>
                          </m:oMath>
                        </m:oMathPara>
                      </a14:m>
                      <a:endParaRPr lang="fr-FR" sz="825" dirty="0"/>
                    </a:p>
                  </p:txBody>
                </p:sp>
              </mc:Choice>
              <mc:Fallback xmlns="">
                <p:sp>
                  <p:nvSpPr>
                    <p:cNvPr id="39" name="Rectangle 38">
                      <a:extLst>
                        <a:ext uri="{FF2B5EF4-FFF2-40B4-BE49-F238E27FC236}">
                          <a16:creationId xmlns:a16="http://schemas.microsoft.com/office/drawing/2014/main" id="{10D754A2-D16B-4E66-A027-16D5370CBD12}"/>
                        </a:ext>
                      </a:extLst>
                    </p:cNvPr>
                    <p:cNvSpPr>
                      <a:spLocks noRot="1" noChangeAspect="1" noMove="1" noResize="1" noEditPoints="1" noAdjustHandles="1" noChangeArrowheads="1" noChangeShapeType="1" noTextEdit="1"/>
                    </p:cNvSpPr>
                    <p:nvPr/>
                  </p:nvSpPr>
                  <p:spPr>
                    <a:xfrm>
                      <a:off x="3748076" y="6344988"/>
                      <a:ext cx="1454399" cy="338554"/>
                    </a:xfrm>
                    <a:prstGeom prst="rect">
                      <a:avLst/>
                    </a:prstGeom>
                    <a:blipFill>
                      <a:blip r:embed="rId10"/>
                      <a:stretch>
                        <a:fillRect t="-12069" b="-6897"/>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p:cxnSp>
              <p:nvCxnSpPr>
                <p:cNvPr id="42" name="Connecteur droit 41">
                  <a:extLst>
                    <a:ext uri="{FF2B5EF4-FFF2-40B4-BE49-F238E27FC236}">
                      <a16:creationId xmlns:a16="http://schemas.microsoft.com/office/drawing/2014/main" id="{ED5EC06B-5121-4D65-900C-9310919E7C12}"/>
                    </a:ext>
                  </a:extLst>
                </p:cNvPr>
                <p:cNvCxnSpPr>
                  <a:cxnSpLocks/>
                  <a:stCxn id="30" idx="0"/>
                  <a:endCxn id="26" idx="2"/>
                </p:cNvCxnSpPr>
                <p:nvPr/>
              </p:nvCxnSpPr>
              <p:spPr>
                <a:xfrm flipV="1">
                  <a:off x="5541033" y="4713303"/>
                  <a:ext cx="1282166" cy="593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160FA3A2-3781-43B4-B748-65995EF99DC4}"/>
                    </a:ext>
                  </a:extLst>
                </p:cNvPr>
                <p:cNvCxnSpPr>
                  <a:cxnSpLocks/>
                  <a:stCxn id="39" idx="0"/>
                  <a:endCxn id="53" idx="2"/>
                </p:cNvCxnSpPr>
                <p:nvPr/>
              </p:nvCxnSpPr>
              <p:spPr>
                <a:xfrm flipV="1">
                  <a:off x="4475276" y="5858879"/>
                  <a:ext cx="1070093" cy="48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F6A9FA03-7137-4BD3-B031-6836429F1E1E}"/>
                    </a:ext>
                  </a:extLst>
                </p:cNvPr>
                <p:cNvCxnSpPr>
                  <a:cxnSpLocks/>
                  <a:stCxn id="37" idx="0"/>
                  <a:endCxn id="28" idx="2"/>
                </p:cNvCxnSpPr>
                <p:nvPr/>
              </p:nvCxnSpPr>
              <p:spPr>
                <a:xfrm flipV="1">
                  <a:off x="8082845" y="5861210"/>
                  <a:ext cx="599978" cy="483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10F1DDF5-732D-4930-A5D5-38195208882A}"/>
                    </a:ext>
                  </a:extLst>
                </p:cNvPr>
                <p:cNvCxnSpPr>
                  <a:cxnSpLocks/>
                  <a:stCxn id="27" idx="0"/>
                  <a:endCxn id="26" idx="2"/>
                </p:cNvCxnSpPr>
                <p:nvPr/>
              </p:nvCxnSpPr>
              <p:spPr>
                <a:xfrm flipH="1" flipV="1">
                  <a:off x="6823199" y="4713303"/>
                  <a:ext cx="1859625" cy="596642"/>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C73E1A45-0D28-48E8-90C0-BF5399964492}"/>
                      </a:ext>
                    </a:extLst>
                  </p:cNvPr>
                  <p:cNvSpPr/>
                  <p:nvPr/>
                </p:nvSpPr>
                <p:spPr>
                  <a:xfrm>
                    <a:off x="3092736" y="4044635"/>
                    <a:ext cx="1454400" cy="216000"/>
                  </a:xfrm>
                  <a:prstGeom prst="rect">
                    <a:avLst/>
                  </a:prstGeom>
                  <a:solidFill>
                    <a:srgbClr val="C9C9C8"/>
                  </a:solidFill>
                  <a:ln>
                    <a:solidFill>
                      <a:schemeClr val="tx1">
                        <a:lumMod val="7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p>
                            <m:sSupPr>
                              <m:ctrlPr>
                                <a:rPr lang="fr-FR" sz="750" i="1">
                                  <a:solidFill>
                                    <a:schemeClr val="tx1">
                                      <a:lumMod val="50000"/>
                                    </a:schemeClr>
                                  </a:solidFill>
                                  <a:latin typeface="Cambria Math" panose="02040503050406030204" pitchFamily="18" charset="0"/>
                                  <a:ea typeface="Cambria Math" panose="02040503050406030204" pitchFamily="18" charset="0"/>
                                </a:rPr>
                              </m:ctrlPr>
                            </m:sSupPr>
                            <m:e>
                              <m:r>
                                <a:rPr lang="fr-FR" sz="750" i="1">
                                  <a:solidFill>
                                    <a:schemeClr val="tx1">
                                      <a:lumMod val="50000"/>
                                    </a:schemeClr>
                                  </a:solidFill>
                                  <a:latin typeface="Cambria Math" panose="02040503050406030204" pitchFamily="18" charset="0"/>
                                  <a:ea typeface="Cambria Math" panose="02040503050406030204" pitchFamily="18" charset="0"/>
                                </a:rPr>
                                <m:t>𝑚</m:t>
                              </m:r>
                            </m:e>
                            <m:sup>
                              <m:r>
                                <a:rPr lang="fr-FR" sz="750" i="1">
                                  <a:solidFill>
                                    <a:schemeClr val="tx1">
                                      <a:lumMod val="50000"/>
                                    </a:schemeClr>
                                  </a:solidFill>
                                  <a:latin typeface="Cambria Math" panose="02040503050406030204" pitchFamily="18" charset="0"/>
                                  <a:ea typeface="Cambria Math" panose="02040503050406030204" pitchFamily="18" charset="0"/>
                                </a:rPr>
                                <m:t>2</m:t>
                              </m:r>
                            </m:sup>
                          </m:sSup>
                          <m:r>
                            <a:rPr lang="fr-FR" sz="750" i="1">
                              <a:solidFill>
                                <a:schemeClr val="tx1">
                                  <a:lumMod val="50000"/>
                                </a:schemeClr>
                              </a:solidFill>
                              <a:latin typeface="Cambria Math" panose="02040503050406030204" pitchFamily="18" charset="0"/>
                              <a:ea typeface="Cambria Math" panose="02040503050406030204" pitchFamily="18" charset="0"/>
                            </a:rPr>
                            <m:t>≤5</m:t>
                          </m:r>
                          <m:r>
                            <a:rPr lang="fr-FR" sz="750" i="1">
                              <a:solidFill>
                                <a:schemeClr val="tx1">
                                  <a:lumMod val="50000"/>
                                </a:schemeClr>
                              </a:solidFill>
                              <a:latin typeface="Cambria Math" panose="02040503050406030204" pitchFamily="18" charset="0"/>
                            </a:rPr>
                            <m:t>0</m:t>
                          </m:r>
                        </m:oMath>
                      </m:oMathPara>
                    </a14:m>
                    <a:endParaRPr lang="fr-FR" sz="750" dirty="0">
                      <a:solidFill>
                        <a:schemeClr val="tx1">
                          <a:lumMod val="50000"/>
                        </a:schemeClr>
                      </a:solidFill>
                    </a:endParaRPr>
                  </a:p>
                </p:txBody>
              </p:sp>
            </mc:Choice>
            <mc:Fallback xmlns="">
              <p:sp>
                <p:nvSpPr>
                  <p:cNvPr id="53" name="Rectangle 52">
                    <a:extLst>
                      <a:ext uri="{FF2B5EF4-FFF2-40B4-BE49-F238E27FC236}">
                        <a16:creationId xmlns:a16="http://schemas.microsoft.com/office/drawing/2014/main" id="{C73E1A45-0D28-48E8-90C0-BF5399964492}"/>
                      </a:ext>
                    </a:extLst>
                  </p:cNvPr>
                  <p:cNvSpPr>
                    <a:spLocks noRot="1" noChangeAspect="1" noMove="1" noResize="1" noEditPoints="1" noAdjustHandles="1" noChangeArrowheads="1" noChangeShapeType="1" noTextEdit="1"/>
                  </p:cNvSpPr>
                  <p:nvPr/>
                </p:nvSpPr>
                <p:spPr>
                  <a:xfrm>
                    <a:off x="3092736" y="4044635"/>
                    <a:ext cx="1454400" cy="216000"/>
                  </a:xfrm>
                  <a:prstGeom prst="rect">
                    <a:avLst/>
                  </a:prstGeom>
                  <a:blipFill>
                    <a:blip r:embed="rId11"/>
                    <a:stretch>
                      <a:fillRect/>
                    </a:stretch>
                  </a:blipFill>
                  <a:ln>
                    <a:solidFill>
                      <a:schemeClr val="tx1">
                        <a:lumMod val="75000"/>
                      </a:schemeClr>
                    </a:solidFill>
                    <a:headEnd type="none" w="med" len="med"/>
                    <a:tailEnd type="none" w="med" len="med"/>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9087DB1C-446A-4CED-A144-5D271A486049}"/>
                    </a:ext>
                  </a:extLst>
                </p:cNvPr>
                <p:cNvSpPr/>
                <p:nvPr/>
              </p:nvSpPr>
              <p:spPr>
                <a:xfrm>
                  <a:off x="3944699" y="4746744"/>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24</a:t>
                  </a:r>
                </a:p>
                <a:p>
                  <a:pPr algn="ctr"/>
                  <a14:m>
                    <m:oMathPara xmlns:m="http://schemas.openxmlformats.org/officeDocument/2006/math">
                      <m:oMathParaPr>
                        <m:jc m:val="centerGroup"/>
                      </m:oMathParaPr>
                      <m:oMath xmlns:m="http://schemas.openxmlformats.org/officeDocument/2006/math">
                        <m:acc>
                          <m:accPr>
                            <m:chr m:val="̅"/>
                            <m:ctrlPr>
                              <a:rPr lang="fr-FR" sz="825" i="1">
                                <a:solidFill>
                                  <a:schemeClr val="tx1">
                                    <a:lumMod val="50000"/>
                                  </a:schemeClr>
                                </a:solidFill>
                                <a:latin typeface="Cambria Math" panose="02040503050406030204" pitchFamily="18" charset="0"/>
                              </a:rPr>
                            </m:ctrlPr>
                          </m:accPr>
                          <m:e>
                            <m:r>
                              <a:rPr lang="fr-FR" sz="825" i="1">
                                <a:solidFill>
                                  <a:schemeClr val="tx1">
                                    <a:lumMod val="50000"/>
                                  </a:schemeClr>
                                </a:solidFill>
                                <a:latin typeface="Cambria Math" panose="02040503050406030204" pitchFamily="18" charset="0"/>
                              </a:rPr>
                              <m:t>𝑥</m:t>
                            </m:r>
                          </m:e>
                        </m:acc>
                        <m:r>
                          <a:rPr lang="fr-FR" sz="825" i="1">
                            <a:solidFill>
                              <a:schemeClr val="tx1">
                                <a:lumMod val="50000"/>
                              </a:schemeClr>
                            </a:solidFill>
                            <a:latin typeface="Cambria Math" panose="02040503050406030204" pitchFamily="18" charset="0"/>
                          </a:rPr>
                          <m:t>=$450</m:t>
                        </m:r>
                      </m:oMath>
                    </m:oMathPara>
                  </a14:m>
                  <a:endParaRPr lang="fr-FR" sz="825" dirty="0"/>
                </a:p>
              </p:txBody>
            </p:sp>
          </mc:Choice>
          <mc:Fallback xmlns="">
            <p:sp>
              <p:nvSpPr>
                <p:cNvPr id="54" name="Rectangle 53">
                  <a:extLst>
                    <a:ext uri="{FF2B5EF4-FFF2-40B4-BE49-F238E27FC236}">
                      <a16:creationId xmlns:a16="http://schemas.microsoft.com/office/drawing/2014/main" id="{9087DB1C-446A-4CED-A144-5D271A486049}"/>
                    </a:ext>
                  </a:extLst>
                </p:cNvPr>
                <p:cNvSpPr>
                  <a:spLocks noRot="1" noChangeAspect="1" noMove="1" noResize="1" noEditPoints="1" noAdjustHandles="1" noChangeArrowheads="1" noChangeShapeType="1" noTextEdit="1"/>
                </p:cNvSpPr>
                <p:nvPr/>
              </p:nvSpPr>
              <p:spPr>
                <a:xfrm>
                  <a:off x="3944699" y="4746744"/>
                  <a:ext cx="1454399" cy="338554"/>
                </a:xfrm>
                <a:prstGeom prst="rect">
                  <a:avLst/>
                </a:prstGeom>
                <a:blipFill>
                  <a:blip r:embed="rId12"/>
                  <a:stretch>
                    <a:fillRect t="-12069" b="-6897"/>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p:cxnSp>
          <p:nvCxnSpPr>
            <p:cNvPr id="55" name="Connecteur droit 54">
              <a:extLst>
                <a:ext uri="{FF2B5EF4-FFF2-40B4-BE49-F238E27FC236}">
                  <a16:creationId xmlns:a16="http://schemas.microsoft.com/office/drawing/2014/main" id="{59C463AA-F8DD-4531-BEA8-B41890ED57AC}"/>
                </a:ext>
              </a:extLst>
            </p:cNvPr>
            <p:cNvCxnSpPr>
              <a:cxnSpLocks/>
              <a:stCxn id="54" idx="0"/>
              <a:endCxn id="53" idx="2"/>
            </p:cNvCxnSpPr>
            <p:nvPr/>
          </p:nvCxnSpPr>
          <p:spPr>
            <a:xfrm flipH="1" flipV="1">
              <a:off x="3819936" y="4260635"/>
              <a:ext cx="851963" cy="486109"/>
            </a:xfrm>
            <a:prstGeom prst="line">
              <a:avLst/>
            </a:prstGeom>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F1546231-0892-4956-AC8E-C7E499B72D49}"/>
                </a:ext>
              </a:extLst>
            </p:cNvPr>
            <p:cNvSpPr txBox="1"/>
            <p:nvPr/>
          </p:nvSpPr>
          <p:spPr>
            <a:xfrm>
              <a:off x="4342183" y="4400822"/>
              <a:ext cx="381663" cy="446447"/>
            </a:xfrm>
            <a:prstGeom prst="rect">
              <a:avLst/>
            </a:prstGeom>
            <a:noFill/>
          </p:spPr>
          <p:txBody>
            <a:bodyPr wrap="square" rtlCol="0">
              <a:spAutoFit/>
            </a:bodyPr>
            <a:lstStyle/>
            <a:p>
              <a:r>
                <a:rPr lang="fr-FR" sz="788" dirty="0"/>
                <a:t>Oui</a:t>
              </a:r>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7DE41B71-BC59-4A06-9A8E-BAD680C3E4BC}"/>
                    </a:ext>
                  </a:extLst>
                </p:cNvPr>
                <p:cNvSpPr/>
                <p:nvPr/>
              </p:nvSpPr>
              <p:spPr>
                <a:xfrm>
                  <a:off x="7718885" y="4756810"/>
                  <a:ext cx="1454399" cy="3385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825" dirty="0"/>
                    <a:t>Pop. = 46</a:t>
                  </a:r>
                </a:p>
                <a:p>
                  <a:pPr algn="ctr"/>
                  <a14:m>
                    <m:oMathPara xmlns:m="http://schemas.openxmlformats.org/officeDocument/2006/math">
                      <m:oMathParaPr>
                        <m:jc m:val="centerGroup"/>
                      </m:oMathParaPr>
                      <m:oMath xmlns:m="http://schemas.openxmlformats.org/officeDocument/2006/math">
                        <m:acc>
                          <m:accPr>
                            <m:chr m:val="̅"/>
                            <m:ctrlPr>
                              <a:rPr lang="fr-FR" sz="825" i="1">
                                <a:solidFill>
                                  <a:schemeClr val="tx1">
                                    <a:lumMod val="50000"/>
                                  </a:schemeClr>
                                </a:solidFill>
                                <a:latin typeface="Cambria Math" panose="02040503050406030204" pitchFamily="18" charset="0"/>
                              </a:rPr>
                            </m:ctrlPr>
                          </m:accPr>
                          <m:e>
                            <m:r>
                              <a:rPr lang="fr-FR" sz="825" i="1">
                                <a:solidFill>
                                  <a:schemeClr val="tx1">
                                    <a:lumMod val="50000"/>
                                  </a:schemeClr>
                                </a:solidFill>
                                <a:latin typeface="Cambria Math" panose="02040503050406030204" pitchFamily="18" charset="0"/>
                              </a:rPr>
                              <m:t>𝑥</m:t>
                            </m:r>
                          </m:e>
                        </m:acc>
                        <m:r>
                          <a:rPr lang="fr-FR" sz="825" i="1">
                            <a:solidFill>
                              <a:schemeClr val="tx1">
                                <a:lumMod val="50000"/>
                              </a:schemeClr>
                            </a:solidFill>
                            <a:latin typeface="Cambria Math" panose="02040503050406030204" pitchFamily="18" charset="0"/>
                          </a:rPr>
                          <m:t>=$9500</m:t>
                        </m:r>
                      </m:oMath>
                    </m:oMathPara>
                  </a14:m>
                  <a:endParaRPr lang="fr-FR" sz="825" dirty="0">
                    <a:solidFill>
                      <a:schemeClr val="tx1">
                        <a:lumMod val="50000"/>
                      </a:schemeClr>
                    </a:solidFill>
                  </a:endParaRPr>
                </a:p>
              </p:txBody>
            </p:sp>
          </mc:Choice>
          <mc:Fallback xmlns="">
            <p:sp>
              <p:nvSpPr>
                <p:cNvPr id="57" name="Rectangle 56">
                  <a:extLst>
                    <a:ext uri="{FF2B5EF4-FFF2-40B4-BE49-F238E27FC236}">
                      <a16:creationId xmlns:a16="http://schemas.microsoft.com/office/drawing/2014/main" id="{7DE41B71-BC59-4A06-9A8E-BAD680C3E4BC}"/>
                    </a:ext>
                  </a:extLst>
                </p:cNvPr>
                <p:cNvSpPr>
                  <a:spLocks noRot="1" noChangeAspect="1" noMove="1" noResize="1" noEditPoints="1" noAdjustHandles="1" noChangeArrowheads="1" noChangeShapeType="1" noTextEdit="1"/>
                </p:cNvSpPr>
                <p:nvPr/>
              </p:nvSpPr>
              <p:spPr>
                <a:xfrm>
                  <a:off x="7718885" y="4756810"/>
                  <a:ext cx="1454399" cy="338554"/>
                </a:xfrm>
                <a:prstGeom prst="rect">
                  <a:avLst/>
                </a:prstGeom>
                <a:blipFill>
                  <a:blip r:embed="rId13"/>
                  <a:stretch>
                    <a:fillRect t="-12281" b="-8772"/>
                  </a:stretch>
                </a:blipFill>
                <a:ln w="9525" cap="flat" cmpd="sng" algn="ctr">
                  <a:solidFill>
                    <a:schemeClr val="accent1"/>
                  </a:solidFill>
                  <a:prstDash val="solid"/>
                  <a:round/>
                  <a:headEnd type="none" w="med" len="med"/>
                  <a:tailEnd type="none" w="med" len="med"/>
                </a:ln>
              </p:spPr>
              <p:txBody>
                <a:bodyPr/>
                <a:lstStyle/>
                <a:p>
                  <a:r>
                    <a:rPr lang="fr-FR">
                      <a:noFill/>
                    </a:rPr>
                    <a:t> </a:t>
                  </a:r>
                </a:p>
              </p:txBody>
            </p:sp>
          </mc:Fallback>
        </mc:AlternateContent>
        <p:cxnSp>
          <p:nvCxnSpPr>
            <p:cNvPr id="58" name="Connecteur droit 57">
              <a:extLst>
                <a:ext uri="{FF2B5EF4-FFF2-40B4-BE49-F238E27FC236}">
                  <a16:creationId xmlns:a16="http://schemas.microsoft.com/office/drawing/2014/main" id="{81E31896-BED1-4557-A2FB-3FFE674F25FE}"/>
                </a:ext>
              </a:extLst>
            </p:cNvPr>
            <p:cNvCxnSpPr>
              <a:cxnSpLocks/>
              <a:stCxn id="57" idx="0"/>
              <a:endCxn id="28" idx="2"/>
            </p:cNvCxnSpPr>
            <p:nvPr/>
          </p:nvCxnSpPr>
          <p:spPr>
            <a:xfrm flipH="1" flipV="1">
              <a:off x="6957390" y="4262966"/>
              <a:ext cx="1488695" cy="493844"/>
            </a:xfrm>
            <a:prstGeom prst="line">
              <a:avLst/>
            </a:prstGeom>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06161C76-47F3-4DAD-B2BD-9571C2CDB12B}"/>
                </a:ext>
              </a:extLst>
            </p:cNvPr>
            <p:cNvSpPr txBox="1"/>
            <p:nvPr/>
          </p:nvSpPr>
          <p:spPr>
            <a:xfrm>
              <a:off x="6227021" y="3286484"/>
              <a:ext cx="576127" cy="284780"/>
            </a:xfrm>
            <a:prstGeom prst="rect">
              <a:avLst/>
            </a:prstGeom>
            <a:noFill/>
          </p:spPr>
          <p:txBody>
            <a:bodyPr wrap="square" rtlCol="0">
              <a:spAutoFit/>
            </a:bodyPr>
            <a:lstStyle/>
            <a:p>
              <a:r>
                <a:rPr lang="fr-FR" sz="788" dirty="0"/>
                <a:t>Non</a:t>
              </a:r>
            </a:p>
          </p:txBody>
        </p:sp>
        <p:sp>
          <p:nvSpPr>
            <p:cNvPr id="63" name="ZoneTexte 62">
              <a:extLst>
                <a:ext uri="{FF2B5EF4-FFF2-40B4-BE49-F238E27FC236}">
                  <a16:creationId xmlns:a16="http://schemas.microsoft.com/office/drawing/2014/main" id="{1BCDB8BB-0D8B-4E96-B5C2-8BF60D163144}"/>
                </a:ext>
              </a:extLst>
            </p:cNvPr>
            <p:cNvSpPr txBox="1"/>
            <p:nvPr/>
          </p:nvSpPr>
          <p:spPr>
            <a:xfrm>
              <a:off x="7902905" y="4378206"/>
              <a:ext cx="381663" cy="446447"/>
            </a:xfrm>
            <a:prstGeom prst="rect">
              <a:avLst/>
            </a:prstGeom>
            <a:noFill/>
          </p:spPr>
          <p:txBody>
            <a:bodyPr wrap="square" rtlCol="0">
              <a:spAutoFit/>
            </a:bodyPr>
            <a:lstStyle/>
            <a:p>
              <a:r>
                <a:rPr lang="fr-FR" sz="788" dirty="0"/>
                <a:t>Oui</a:t>
              </a:r>
            </a:p>
          </p:txBody>
        </p:sp>
        <p:sp>
          <p:nvSpPr>
            <p:cNvPr id="64" name="ZoneTexte 63">
              <a:extLst>
                <a:ext uri="{FF2B5EF4-FFF2-40B4-BE49-F238E27FC236}">
                  <a16:creationId xmlns:a16="http://schemas.microsoft.com/office/drawing/2014/main" id="{99A6B130-2A5B-4EB1-B7B4-6165CE3EC50A}"/>
                </a:ext>
              </a:extLst>
            </p:cNvPr>
            <p:cNvSpPr txBox="1"/>
            <p:nvPr/>
          </p:nvSpPr>
          <p:spPr>
            <a:xfrm>
              <a:off x="6093199" y="4431778"/>
              <a:ext cx="576127" cy="284780"/>
            </a:xfrm>
            <a:prstGeom prst="rect">
              <a:avLst/>
            </a:prstGeom>
            <a:noFill/>
          </p:spPr>
          <p:txBody>
            <a:bodyPr wrap="square" rtlCol="0">
              <a:spAutoFit/>
            </a:bodyPr>
            <a:lstStyle/>
            <a:p>
              <a:r>
                <a:rPr lang="fr-FR" sz="788" dirty="0"/>
                <a:t>Non</a:t>
              </a:r>
            </a:p>
          </p:txBody>
        </p:sp>
      </p:grpSp>
      <p:grpSp>
        <p:nvGrpSpPr>
          <p:cNvPr id="74" name="Groupe 73">
            <a:extLst>
              <a:ext uri="{FF2B5EF4-FFF2-40B4-BE49-F238E27FC236}">
                <a16:creationId xmlns:a16="http://schemas.microsoft.com/office/drawing/2014/main" id="{59919C49-B703-4547-9D94-F4DA60265EFC}"/>
              </a:ext>
            </a:extLst>
          </p:cNvPr>
          <p:cNvGrpSpPr/>
          <p:nvPr/>
        </p:nvGrpSpPr>
        <p:grpSpPr>
          <a:xfrm>
            <a:off x="2548247" y="4253220"/>
            <a:ext cx="1401794" cy="549495"/>
            <a:chOff x="3397662" y="5670956"/>
            <a:chExt cx="1869059" cy="732660"/>
          </a:xfrm>
        </p:grpSpPr>
        <mc:AlternateContent xmlns:mc="http://schemas.openxmlformats.org/markup-compatibility/2006" xmlns:a14="http://schemas.microsoft.com/office/drawing/2010/main">
          <mc:Choice Requires="a14">
            <p:sp>
              <p:nvSpPr>
                <p:cNvPr id="72" name="ZoneTexte 71">
                  <a:extLst>
                    <a:ext uri="{FF2B5EF4-FFF2-40B4-BE49-F238E27FC236}">
                      <a16:creationId xmlns:a16="http://schemas.microsoft.com/office/drawing/2014/main" id="{7C11D2F4-2E76-4993-B389-95B6984DA16A}"/>
                    </a:ext>
                  </a:extLst>
                </p:cNvPr>
                <p:cNvSpPr txBox="1"/>
                <p:nvPr/>
              </p:nvSpPr>
              <p:spPr>
                <a:xfrm>
                  <a:off x="3397662" y="5922733"/>
                  <a:ext cx="1615702"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1050" i="1">
                                <a:solidFill>
                                  <a:srgbClr val="836967"/>
                                </a:solidFill>
                                <a:latin typeface="Cambria Math" panose="02040503050406030204" pitchFamily="18" charset="0"/>
                              </a:rPr>
                            </m:ctrlPr>
                          </m:accPr>
                          <m:e>
                            <m:r>
                              <a:rPr lang="fr-FR" sz="1050" i="1">
                                <a:latin typeface="Cambria Math" panose="02040503050406030204" pitchFamily="18" charset="0"/>
                              </a:rPr>
                              <m:t>𝑥</m:t>
                            </m:r>
                            <m:r>
                              <a:rPr lang="fr-FR" sz="1050" i="1">
                                <a:latin typeface="Cambria Math" panose="02040503050406030204" pitchFamily="18" charset="0"/>
                              </a:rPr>
                              <m:t> </m:t>
                            </m:r>
                          </m:e>
                        </m:acc>
                        <m:r>
                          <a:rPr lang="fr-FR" sz="1050" i="1">
                            <a:latin typeface="Cambria Math" panose="02040503050406030204" pitchFamily="18" charset="0"/>
                          </a:rPr>
                          <m:t>: </m:t>
                        </m:r>
                        <m:r>
                          <a:rPr lang="fr-FR" sz="1050" i="1">
                            <a:latin typeface="Cambria Math" panose="02040503050406030204" pitchFamily="18" charset="0"/>
                          </a:rPr>
                          <m:t>𝑝𝑟</m:t>
                        </m:r>
                        <m:r>
                          <a:rPr lang="fr-FR" sz="1050" i="1">
                            <a:latin typeface="Cambria Math" panose="02040503050406030204" pitchFamily="18" charset="0"/>
                          </a:rPr>
                          <m:t>é</m:t>
                        </m:r>
                        <m:r>
                          <a:rPr lang="fr-FR" sz="1050" i="1">
                            <a:latin typeface="Cambria Math" panose="02040503050406030204" pitchFamily="18" charset="0"/>
                          </a:rPr>
                          <m:t>𝑑𝑖𝑐𝑡𝑖𝑜𝑛</m:t>
                        </m:r>
                      </m:oMath>
                    </m:oMathPara>
                  </a14:m>
                  <a:endParaRPr lang="fr-FR" sz="1050" dirty="0"/>
                </a:p>
              </p:txBody>
            </p:sp>
          </mc:Choice>
          <mc:Fallback xmlns="">
            <p:sp>
              <p:nvSpPr>
                <p:cNvPr id="72" name="ZoneTexte 71">
                  <a:extLst>
                    <a:ext uri="{FF2B5EF4-FFF2-40B4-BE49-F238E27FC236}">
                      <a16:creationId xmlns:a16="http://schemas.microsoft.com/office/drawing/2014/main" id="{7C11D2F4-2E76-4993-B389-95B6984DA16A}"/>
                    </a:ext>
                  </a:extLst>
                </p:cNvPr>
                <p:cNvSpPr txBox="1">
                  <a:spLocks noRot="1" noChangeAspect="1" noMove="1" noResize="1" noEditPoints="1" noAdjustHandles="1" noChangeArrowheads="1" noChangeShapeType="1" noTextEdit="1"/>
                </p:cNvSpPr>
                <p:nvPr/>
              </p:nvSpPr>
              <p:spPr>
                <a:xfrm>
                  <a:off x="3397662" y="5922733"/>
                  <a:ext cx="1615702" cy="215444"/>
                </a:xfrm>
                <a:prstGeom prst="rect">
                  <a:avLst/>
                </a:prstGeom>
                <a:blipFill>
                  <a:blip r:embed="rId14"/>
                  <a:stretch>
                    <a:fillRect t="-23077" b="-4230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9" name="ZoneTexte 68">
                  <a:extLst>
                    <a:ext uri="{FF2B5EF4-FFF2-40B4-BE49-F238E27FC236}">
                      <a16:creationId xmlns:a16="http://schemas.microsoft.com/office/drawing/2014/main" id="{4B5ED2D2-3647-4DEA-8FEE-D2EEFB311AE7}"/>
                    </a:ext>
                  </a:extLst>
                </p:cNvPr>
                <p:cNvSpPr txBox="1"/>
                <p:nvPr/>
              </p:nvSpPr>
              <p:spPr>
                <a:xfrm>
                  <a:off x="3651019" y="5670956"/>
                  <a:ext cx="1615702" cy="21544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FR" sz="1050" i="1">
                            <a:latin typeface="Cambria Math" panose="02040503050406030204" pitchFamily="18" charset="0"/>
                          </a:rPr>
                          <m:t>𝑥</m:t>
                        </m:r>
                        <m:r>
                          <a:rPr lang="fr-FR" sz="1050" i="1">
                            <a:latin typeface="Cambria Math" panose="02040503050406030204" pitchFamily="18" charset="0"/>
                          </a:rPr>
                          <m:t> :</m:t>
                        </m:r>
                        <m:r>
                          <a:rPr lang="fr-FR" sz="1050" i="1">
                            <a:latin typeface="Cambria Math" panose="02040503050406030204" pitchFamily="18" charset="0"/>
                          </a:rPr>
                          <m:t>𝑣𝑎𝑙𝑒𝑢𝑟𝑠</m:t>
                        </m:r>
                        <m:r>
                          <a:rPr lang="fr-FR" sz="1050" i="1">
                            <a:latin typeface="Cambria Math" panose="02040503050406030204" pitchFamily="18" charset="0"/>
                          </a:rPr>
                          <m:t> </m:t>
                        </m:r>
                        <m:r>
                          <a:rPr lang="fr-FR" sz="1050" i="1">
                            <a:latin typeface="Cambria Math" panose="02040503050406030204" pitchFamily="18" charset="0"/>
                          </a:rPr>
                          <m:t>𝑟</m:t>
                        </m:r>
                        <m:r>
                          <a:rPr lang="fr-FR" sz="1050" i="1">
                            <a:latin typeface="Cambria Math" panose="02040503050406030204" pitchFamily="18" charset="0"/>
                          </a:rPr>
                          <m:t>é</m:t>
                        </m:r>
                        <m:r>
                          <a:rPr lang="fr-FR" sz="1050" i="1">
                            <a:latin typeface="Cambria Math" panose="02040503050406030204" pitchFamily="18" charset="0"/>
                          </a:rPr>
                          <m:t>𝑒𝑙𝑙𝑒𝑠</m:t>
                        </m:r>
                      </m:oMath>
                    </m:oMathPara>
                  </a14:m>
                  <a:endParaRPr lang="fr-FR" sz="1050" dirty="0"/>
                </a:p>
              </p:txBody>
            </p:sp>
          </mc:Choice>
          <mc:Fallback xmlns="">
            <p:sp>
              <p:nvSpPr>
                <p:cNvPr id="69" name="ZoneTexte 68">
                  <a:extLst>
                    <a:ext uri="{FF2B5EF4-FFF2-40B4-BE49-F238E27FC236}">
                      <a16:creationId xmlns:a16="http://schemas.microsoft.com/office/drawing/2014/main" id="{4B5ED2D2-3647-4DEA-8FEE-D2EEFB311AE7}"/>
                    </a:ext>
                  </a:extLst>
                </p:cNvPr>
                <p:cNvSpPr txBox="1">
                  <a:spLocks noRot="1" noChangeAspect="1" noMove="1" noResize="1" noEditPoints="1" noAdjustHandles="1" noChangeArrowheads="1" noChangeShapeType="1" noTextEdit="1"/>
                </p:cNvSpPr>
                <p:nvPr/>
              </p:nvSpPr>
              <p:spPr>
                <a:xfrm>
                  <a:off x="3651019" y="5670956"/>
                  <a:ext cx="1615702" cy="215444"/>
                </a:xfrm>
                <a:prstGeom prst="rect">
                  <a:avLst/>
                </a:prstGeom>
                <a:blipFill>
                  <a:blip r:embed="rId15"/>
                  <a:stretch>
                    <a:fillRect l="-2513" b="-115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0" name="ZoneTexte 69">
                  <a:extLst>
                    <a:ext uri="{FF2B5EF4-FFF2-40B4-BE49-F238E27FC236}">
                      <a16:creationId xmlns:a16="http://schemas.microsoft.com/office/drawing/2014/main" id="{497993E7-665E-474B-AFC6-D68569A9CED5}"/>
                    </a:ext>
                  </a:extLst>
                </p:cNvPr>
                <p:cNvSpPr txBox="1"/>
                <p:nvPr/>
              </p:nvSpPr>
              <p:spPr>
                <a:xfrm>
                  <a:off x="3494215" y="6188172"/>
                  <a:ext cx="128216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sz="1050" i="1">
                                <a:solidFill>
                                  <a:srgbClr val="836967"/>
                                </a:solidFill>
                                <a:latin typeface="Cambria Math" panose="02040503050406030204" pitchFamily="18" charset="0"/>
                              </a:rPr>
                            </m:ctrlPr>
                          </m:accPr>
                          <m:e>
                            <m:r>
                              <a:rPr lang="fr-FR" sz="1050" i="1">
                                <a:latin typeface="Cambria Math" panose="02040503050406030204" pitchFamily="18" charset="0"/>
                              </a:rPr>
                              <m:t>𝑥</m:t>
                            </m:r>
                          </m:e>
                        </m:acc>
                        <m:r>
                          <a:rPr lang="fr-FR" sz="1050" i="1">
                            <a:latin typeface="Cambria Math" panose="02040503050406030204" pitchFamily="18" charset="0"/>
                          </a:rPr>
                          <m:t> :</m:t>
                        </m:r>
                        <m:r>
                          <a:rPr lang="fr-FR" sz="1050" i="1">
                            <a:latin typeface="Cambria Math" panose="02040503050406030204" pitchFamily="18" charset="0"/>
                          </a:rPr>
                          <m:t>𝑚𝑜𝑦𝑒𝑛𝑛𝑒</m:t>
                        </m:r>
                      </m:oMath>
                    </m:oMathPara>
                  </a14:m>
                  <a:endParaRPr lang="fr-FR" sz="1050" dirty="0"/>
                </a:p>
              </p:txBody>
            </p:sp>
          </mc:Choice>
          <mc:Fallback xmlns="">
            <p:sp>
              <p:nvSpPr>
                <p:cNvPr id="70" name="ZoneTexte 69">
                  <a:extLst>
                    <a:ext uri="{FF2B5EF4-FFF2-40B4-BE49-F238E27FC236}">
                      <a16:creationId xmlns:a16="http://schemas.microsoft.com/office/drawing/2014/main" id="{497993E7-665E-474B-AFC6-D68569A9CED5}"/>
                    </a:ext>
                  </a:extLst>
                </p:cNvPr>
                <p:cNvSpPr txBox="1">
                  <a:spLocks noRot="1" noChangeAspect="1" noMove="1" noResize="1" noEditPoints="1" noAdjustHandles="1" noChangeArrowheads="1" noChangeShapeType="1" noTextEdit="1"/>
                </p:cNvSpPr>
                <p:nvPr/>
              </p:nvSpPr>
              <p:spPr>
                <a:xfrm>
                  <a:off x="3494215" y="6188172"/>
                  <a:ext cx="1282166" cy="215444"/>
                </a:xfrm>
                <a:prstGeom prst="rect">
                  <a:avLst/>
                </a:prstGeom>
                <a:blipFill>
                  <a:blip r:embed="rId16"/>
                  <a:stretch>
                    <a:fillRect b="-25926"/>
                  </a:stretch>
                </a:blipFill>
              </p:spPr>
              <p:txBody>
                <a:bodyPr/>
                <a:lstStyle/>
                <a:p>
                  <a:r>
                    <a:rPr lang="fr-FR">
                      <a:noFill/>
                    </a:rPr>
                    <a:t> </a:t>
                  </a:r>
                </a:p>
              </p:txBody>
            </p:sp>
          </mc:Fallback>
        </mc:AlternateContent>
      </p:grpSp>
    </p:spTree>
    <p:extLst>
      <p:ext uri="{BB962C8B-B14F-4D97-AF65-F5344CB8AC3E}">
        <p14:creationId xmlns:p14="http://schemas.microsoft.com/office/powerpoint/2010/main" val="24830903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133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 </a:t>
            </a:r>
            <a:r>
              <a:rPr lang="fr-FR" sz="2100" b="0" dirty="0"/>
              <a:t>pureté </a:t>
            </a:r>
            <a:r>
              <a:rPr lang="fr-FR" sz="2100" b="0"/>
              <a:t>de l’arbre, </a:t>
            </a:r>
            <a:r>
              <a:rPr lang="fr-FR" sz="2100" b="0" dirty="0"/>
              <a:t>MSE</a:t>
            </a:r>
          </a:p>
        </p:txBody>
      </p:sp>
      <mc:AlternateContent xmlns:mc="http://schemas.openxmlformats.org/markup-compatibility/2006" xmlns:a14="http://schemas.microsoft.com/office/drawing/2010/main">
        <mc:Choice Requires="a14">
          <p:sp>
            <p:nvSpPr>
              <p:cNvPr id="34" name="Content Placeholder 15">
                <a:extLst>
                  <a:ext uri="{FF2B5EF4-FFF2-40B4-BE49-F238E27FC236}">
                    <a16:creationId xmlns:a16="http://schemas.microsoft.com/office/drawing/2014/main" id="{5CA3829C-38C2-421F-A32C-BE3012CE3B26}"/>
                  </a:ext>
                </a:extLst>
              </p:cNvPr>
              <p:cNvSpPr>
                <a:spLocks noGrp="1"/>
              </p:cNvSpPr>
              <p:nvPr>
                <p:ph sz="half" idx="13"/>
              </p:nvPr>
            </p:nvSpPr>
            <p:spPr>
              <a:xfrm>
                <a:off x="746911" y="1391970"/>
                <a:ext cx="5891400" cy="2836136"/>
              </a:xfrm>
            </p:spPr>
            <p:txBody>
              <a:bodyPr>
                <a:normAutofit fontScale="70000" lnSpcReduction="20000"/>
              </a:bodyPr>
              <a:lstStyle/>
              <a:p>
                <a:pPr lvl="1" algn="just">
                  <a:lnSpc>
                    <a:spcPct val="150000"/>
                  </a:lnSpc>
                  <a:buClr>
                    <a:schemeClr val="accent2"/>
                  </a:buClr>
                </a:pPr>
                <a:r>
                  <a:rPr lang="fr-FR"/>
                  <a:t>Ici, </a:t>
                </a:r>
                <a:r>
                  <a:rPr lang="fr-FR" dirty="0"/>
                  <a:t>pas de critère Gini.</a:t>
                </a:r>
              </a:p>
              <a:p>
                <a:pPr lvl="1" algn="just">
                  <a:lnSpc>
                    <a:spcPct val="150000"/>
                  </a:lnSpc>
                  <a:buClr>
                    <a:schemeClr val="accent2"/>
                  </a:buClr>
                </a:pPr>
                <a:r>
                  <a:rPr lang="fr-FR" dirty="0"/>
                  <a:t>On calcule l’erreur moyenne de prédiction.</a:t>
                </a:r>
              </a:p>
              <a:p>
                <a:pPr lvl="1" algn="just">
                  <a:lnSpc>
                    <a:spcPct val="150000"/>
                  </a:lnSpc>
                  <a:buClr>
                    <a:schemeClr val="accent2"/>
                  </a:buClr>
                </a:pPr>
                <a14:m>
                  <m:oMath xmlns:m="http://schemas.openxmlformats.org/officeDocument/2006/math">
                    <m:r>
                      <a:rPr lang="fr-FR" b="0" i="1" smtClean="0">
                        <a:latin typeface="Cambria Math" panose="02040503050406030204" pitchFamily="18" charset="0"/>
                      </a:rPr>
                      <m:t>𝑀𝑆𝐸</m:t>
                    </m:r>
                    <m:r>
                      <a:rPr lang="fr-FR" b="0" i="1" smtClean="0">
                        <a:latin typeface="Cambria Math" panose="02040503050406030204" pitchFamily="18" charset="0"/>
                      </a:rPr>
                      <m:t>= </m:t>
                    </m:r>
                    <m:f>
                      <m:fPr>
                        <m:ctrlPr>
                          <a:rPr lang="fr-FR" b="0"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𝑛</m:t>
                        </m:r>
                      </m:den>
                    </m:f>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p>
                          <m:sSupPr>
                            <m:ctrlPr>
                              <a:rPr lang="fr-FR" b="0" i="1" smtClean="0">
                                <a:latin typeface="Cambria Math" panose="02040503050406030204" pitchFamily="18" charset="0"/>
                              </a:rPr>
                            </m:ctrlPr>
                          </m:sSupPr>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𝑌</m:t>
                                    </m:r>
                                  </m:e>
                                  <m:sub>
                                    <m:r>
                                      <a:rPr lang="fr-FR" b="0" i="1" smtClean="0">
                                        <a:latin typeface="Cambria Math" panose="02040503050406030204" pitchFamily="18" charset="0"/>
                                      </a:rPr>
                                      <m:t>𝑖</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𝑌</m:t>
                                        </m:r>
                                      </m:e>
                                    </m:acc>
                                  </m:e>
                                  <m:sub>
                                    <m:r>
                                      <a:rPr lang="fr-FR" b="0" i="1" smtClean="0">
                                        <a:latin typeface="Cambria Math" panose="02040503050406030204" pitchFamily="18" charset="0"/>
                                      </a:rPr>
                                      <m:t>𝑖</m:t>
                                    </m:r>
                                  </m:sub>
                                </m:sSub>
                              </m:e>
                            </m:d>
                          </m:e>
                          <m:sup>
                            <m:r>
                              <a:rPr lang="fr-FR" b="0" i="1" smtClean="0">
                                <a:latin typeface="Cambria Math" panose="02040503050406030204" pitchFamily="18" charset="0"/>
                              </a:rPr>
                              <m:t>2</m:t>
                            </m:r>
                          </m:sup>
                        </m:sSup>
                      </m:e>
                    </m:nary>
                  </m:oMath>
                </a14:m>
                <a:endParaRPr lang="fr-FR" b="0" dirty="0"/>
              </a:p>
              <a:p>
                <a:pPr lvl="1" algn="just">
                  <a:lnSpc>
                    <a:spcPct val="150000"/>
                  </a:lnSpc>
                  <a:buClr>
                    <a:schemeClr val="accent2"/>
                  </a:buClr>
                </a:pPr>
                <a:r>
                  <a:rPr lang="fr-FR" dirty="0"/>
                  <a:t>Cette métrique nous indique dans quelle mesure les prédictions s’écartent des valeurs réelles.</a:t>
                </a:r>
              </a:p>
              <a:p>
                <a:pPr lvl="1" algn="just">
                  <a:lnSpc>
                    <a:spcPct val="150000"/>
                  </a:lnSpc>
                  <a:buClr>
                    <a:schemeClr val="accent2"/>
                  </a:buClr>
                </a:pPr>
                <a:r>
                  <a:rPr lang="fr-FR" dirty="0"/>
                  <a:t>Ce critère est à minimiser.</a:t>
                </a:r>
                <a:endParaRPr lang="fr-FR" b="0" dirty="0"/>
              </a:p>
            </p:txBody>
          </p:sp>
        </mc:Choice>
        <mc:Fallback xmlns="">
          <p:sp>
            <p:nvSpPr>
              <p:cNvPr id="34" name="Content Placeholder 15">
                <a:extLst>
                  <a:ext uri="{FF2B5EF4-FFF2-40B4-BE49-F238E27FC236}">
                    <a16:creationId xmlns:a16="http://schemas.microsoft.com/office/drawing/2014/main" id="{5CA3829C-38C2-421F-A32C-BE3012CE3B26}"/>
                  </a:ext>
                </a:extLst>
              </p:cNvPr>
              <p:cNvSpPr>
                <a:spLocks noGrp="1" noRot="1" noChangeAspect="1" noMove="1" noResize="1" noEditPoints="1" noAdjustHandles="1" noChangeArrowheads="1" noChangeShapeType="1" noTextEdit="1"/>
              </p:cNvSpPr>
              <p:nvPr>
                <p:ph sz="half" idx="13"/>
              </p:nvPr>
            </p:nvSpPr>
            <p:spPr>
              <a:xfrm>
                <a:off x="746911" y="1391970"/>
                <a:ext cx="5891400" cy="2836136"/>
              </a:xfrm>
              <a:blipFill>
                <a:blip r:embed="rId2"/>
                <a:stretch>
                  <a:fillRect t="-858" r="-2174"/>
                </a:stretch>
              </a:blipFill>
            </p:spPr>
            <p:txBody>
              <a:bodyPr/>
              <a:lstStyle/>
              <a:p>
                <a:r>
                  <a:rPr lang="fr-FR">
                    <a:noFill/>
                  </a:rPr>
                  <a:t> </a:t>
                </a:r>
              </a:p>
            </p:txBody>
          </p:sp>
        </mc:Fallback>
      </mc:AlternateContent>
    </p:spTree>
    <p:extLst>
      <p:ext uri="{BB962C8B-B14F-4D97-AF65-F5344CB8AC3E}">
        <p14:creationId xmlns:p14="http://schemas.microsoft.com/office/powerpoint/2010/main" val="10210673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PlaceHolder 1"/>
          <p:cNvSpPr>
            <a:spLocks noGrp="1"/>
          </p:cNvSpPr>
          <p:nvPr>
            <p:ph/>
          </p:nvPr>
        </p:nvSpPr>
        <p:spPr>
          <a:xfrm>
            <a:off x="713160" y="2571840"/>
            <a:ext cx="2610000" cy="1026720"/>
          </a:xfrm>
          <a:prstGeom prst="rect">
            <a:avLst/>
          </a:prstGeom>
          <a:noFill/>
          <a:ln w="0">
            <a:noFill/>
          </a:ln>
        </p:spPr>
        <p:txBody>
          <a:bodyPr lIns="90000" tIns="91440" rIns="90000" bIns="91440" anchor="t">
            <a:noAutofit/>
          </a:bodyPr>
          <a:lstStyle/>
          <a:p>
            <a:pPr>
              <a:lnSpc>
                <a:spcPct val="100000"/>
              </a:lnSpc>
              <a:spcAft>
                <a:spcPts val="1199"/>
              </a:spcAft>
              <a:buNone/>
              <a:tabLst>
                <a:tab pos="0" algn="l"/>
              </a:tabLst>
            </a:pPr>
            <a:r>
              <a:rPr lang="en" sz="1400" b="0" strike="noStrike" spc="-1">
                <a:solidFill>
                  <a:srgbClr val="000000"/>
                </a:solidFill>
                <a:latin typeface="Archivo Light"/>
                <a:ea typeface="Archivo Light"/>
              </a:rPr>
              <a:t>Images reveal large amounts of data, so remember: use an image instead of a long text. Your audience will appreciate it</a:t>
            </a:r>
            <a:endParaRPr lang="fr-FR" sz="1400" b="0" strike="noStrike" spc="-1">
              <a:latin typeface="Arial"/>
            </a:endParaRPr>
          </a:p>
        </p:txBody>
      </p:sp>
      <p:sp>
        <p:nvSpPr>
          <p:cNvPr id="995" name="PlaceHolder 2"/>
          <p:cNvSpPr>
            <a:spLocks noGrp="1"/>
          </p:cNvSpPr>
          <p:nvPr>
            <p:ph type="title"/>
          </p:nvPr>
        </p:nvSpPr>
        <p:spPr>
          <a:xfrm>
            <a:off x="713160" y="1544040"/>
            <a:ext cx="2610000" cy="1026720"/>
          </a:xfrm>
          <a:prstGeom prst="rect">
            <a:avLst/>
          </a:prstGeom>
          <a:noFill/>
          <a:ln w="0">
            <a:noFill/>
          </a:ln>
        </p:spPr>
        <p:txBody>
          <a:bodyPr lIns="90000" tIns="91440" rIns="90000" bIns="91440" anchor="t">
            <a:noAutofit/>
          </a:bodyPr>
          <a:lstStyle/>
          <a:p>
            <a:pPr>
              <a:lnSpc>
                <a:spcPct val="100000"/>
              </a:lnSpc>
              <a:buNone/>
              <a:tabLst>
                <a:tab pos="0" algn="l"/>
              </a:tabLst>
            </a:pPr>
            <a:r>
              <a:rPr lang="en" sz="2800" b="1" strike="noStrike" spc="-1">
                <a:solidFill>
                  <a:srgbClr val="000000"/>
                </a:solidFill>
                <a:latin typeface="Archivo"/>
                <a:ea typeface="Archivo"/>
              </a:rPr>
              <a:t>Remember</a:t>
            </a:r>
            <a:r>
              <a:rPr lang="en" sz="2800" b="1" strike="noStrike" spc="-1">
                <a:solidFill>
                  <a:srgbClr val="224CE6"/>
                </a:solidFill>
                <a:latin typeface="Archivo"/>
                <a:ea typeface="Archivo"/>
              </a:rPr>
              <a:t> this fact</a:t>
            </a:r>
            <a:endParaRPr lang="fr-FR" sz="2800" b="0" strike="noStrike" spc="-1">
              <a:latin typeface="Arial"/>
            </a:endParaRPr>
          </a:p>
        </p:txBody>
      </p:sp>
      <p:sp>
        <p:nvSpPr>
          <p:cNvPr id="996" name="Google Shape;1136;p61"/>
          <p:cNvSpPr/>
          <p:nvPr/>
        </p:nvSpPr>
        <p:spPr>
          <a:xfrm>
            <a:off x="4544640" y="539640"/>
            <a:ext cx="3885120" cy="4602960"/>
          </a:xfrm>
          <a:prstGeom prst="roundRect">
            <a:avLst>
              <a:gd name="adj" fmla="val 8577"/>
            </a:avLst>
          </a:prstGeom>
          <a:blipFill rotWithShape="0">
            <a:blip r:embed="rId2"/>
            <a:srcRect/>
            <a:stretch/>
          </a:blipFill>
          <a:ln w="0">
            <a:noFill/>
          </a:ln>
        </p:spPr>
        <p:style>
          <a:lnRef idx="0">
            <a:scrgbClr r="0" g="0" b="0"/>
          </a:lnRef>
          <a:fillRef idx="0">
            <a:scrgbClr r="0" g="0" b="0"/>
          </a:fillRef>
          <a:effectRef idx="0">
            <a:scrgbClr r="0" g="0" b="0"/>
          </a:effectRef>
          <a:fontRef idx="minor"/>
        </p:style>
      </p:sp>
      <p:grpSp>
        <p:nvGrpSpPr>
          <p:cNvPr id="997" name="Google Shape;1137;p61"/>
          <p:cNvGrpSpPr/>
          <p:nvPr/>
        </p:nvGrpSpPr>
        <p:grpSpPr>
          <a:xfrm>
            <a:off x="4987440" y="3521160"/>
            <a:ext cx="3116160" cy="1684440"/>
            <a:chOff x="4987440" y="3521160"/>
            <a:chExt cx="3116160" cy="1684440"/>
          </a:xfrm>
        </p:grpSpPr>
        <p:sp>
          <p:nvSpPr>
            <p:cNvPr id="998" name="Google Shape;1138;p61"/>
            <p:cNvSpPr/>
            <p:nvPr/>
          </p:nvSpPr>
          <p:spPr>
            <a:xfrm>
              <a:off x="6876720" y="4977000"/>
              <a:ext cx="10440" cy="23400"/>
            </a:xfrm>
            <a:custGeom>
              <a:avLst/>
              <a:gdLst/>
              <a:ahLst/>
              <a:cxnLst/>
              <a:rect l="l" t="t" r="r" b="b"/>
              <a:pathLst>
                <a:path w="256" h="550">
                  <a:moveTo>
                    <a:pt x="0" y="1"/>
                  </a:moveTo>
                  <a:lnTo>
                    <a:pt x="0" y="1"/>
                  </a:lnTo>
                  <a:cubicBezTo>
                    <a:pt x="53" y="194"/>
                    <a:pt x="105" y="380"/>
                    <a:pt x="153" y="550"/>
                  </a:cubicBezTo>
                  <a:lnTo>
                    <a:pt x="256" y="550"/>
                  </a:lnTo>
                  <a:cubicBezTo>
                    <a:pt x="253" y="543"/>
                    <a:pt x="251" y="538"/>
                    <a:pt x="250" y="534"/>
                  </a:cubicBezTo>
                  <a:cubicBezTo>
                    <a:pt x="181" y="375"/>
                    <a:pt x="99" y="198"/>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nvGrpSpPr>
            <p:cNvPr id="999" name="Google Shape;1139;p61"/>
            <p:cNvGrpSpPr/>
            <p:nvPr/>
          </p:nvGrpSpPr>
          <p:grpSpPr>
            <a:xfrm>
              <a:off x="7361640" y="3521160"/>
              <a:ext cx="741960" cy="1684080"/>
              <a:chOff x="7361640" y="3521160"/>
              <a:chExt cx="741960" cy="1684080"/>
            </a:xfrm>
          </p:grpSpPr>
          <p:sp>
            <p:nvSpPr>
              <p:cNvPr id="1000" name="Google Shape;1140;p61"/>
              <p:cNvSpPr/>
              <p:nvPr/>
            </p:nvSpPr>
            <p:spPr>
              <a:xfrm>
                <a:off x="7361640" y="3521160"/>
                <a:ext cx="741960" cy="168408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001" name="Google Shape;1141;p61"/>
              <p:cNvSpPr/>
              <p:nvPr/>
            </p:nvSpPr>
            <p:spPr>
              <a:xfrm>
                <a:off x="7557120" y="3979080"/>
                <a:ext cx="351000" cy="122616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1002" name="Google Shape;1142;p61"/>
            <p:cNvGrpSpPr/>
            <p:nvPr/>
          </p:nvGrpSpPr>
          <p:grpSpPr>
            <a:xfrm>
              <a:off x="5840280" y="3521160"/>
              <a:ext cx="741960" cy="1684080"/>
              <a:chOff x="5840280" y="3521160"/>
              <a:chExt cx="741960" cy="1684080"/>
            </a:xfrm>
          </p:grpSpPr>
          <p:sp>
            <p:nvSpPr>
              <p:cNvPr id="1003" name="Google Shape;1143;p61"/>
              <p:cNvSpPr/>
              <p:nvPr/>
            </p:nvSpPr>
            <p:spPr>
              <a:xfrm>
                <a:off x="5840280" y="3521160"/>
                <a:ext cx="741960" cy="1684080"/>
              </a:xfrm>
              <a:custGeom>
                <a:avLst/>
                <a:gdLst/>
                <a:ahLst/>
                <a:cxnLst/>
                <a:rect l="l" t="t" r="r" b="b"/>
                <a:pathLst>
                  <a:path w="16740" h="37975">
                    <a:moveTo>
                      <a:pt x="2031" y="1"/>
                    </a:moveTo>
                    <a:cubicBezTo>
                      <a:pt x="2031" y="1"/>
                      <a:pt x="0" y="3631"/>
                      <a:pt x="836" y="7107"/>
                    </a:cubicBezTo>
                    <a:cubicBezTo>
                      <a:pt x="1673" y="10583"/>
                      <a:pt x="3920" y="12214"/>
                      <a:pt x="2801" y="14481"/>
                    </a:cubicBezTo>
                    <a:cubicBezTo>
                      <a:pt x="1683" y="16748"/>
                      <a:pt x="1758" y="19346"/>
                      <a:pt x="3625" y="20834"/>
                    </a:cubicBezTo>
                    <a:cubicBezTo>
                      <a:pt x="5492" y="22322"/>
                      <a:pt x="5274" y="23905"/>
                      <a:pt x="4691" y="26272"/>
                    </a:cubicBezTo>
                    <a:cubicBezTo>
                      <a:pt x="4108" y="28637"/>
                      <a:pt x="4867" y="28925"/>
                      <a:pt x="6166" y="30492"/>
                    </a:cubicBezTo>
                    <a:cubicBezTo>
                      <a:pt x="7464" y="32061"/>
                      <a:pt x="6828" y="31907"/>
                      <a:pt x="6639" y="35341"/>
                    </a:cubicBezTo>
                    <a:cubicBezTo>
                      <a:pt x="6591" y="36230"/>
                      <a:pt x="6719" y="37144"/>
                      <a:pt x="7019" y="37975"/>
                    </a:cubicBezTo>
                    <a:lnTo>
                      <a:pt x="16639" y="37975"/>
                    </a:lnTo>
                    <a:cubicBezTo>
                      <a:pt x="16740" y="37455"/>
                      <a:pt x="16572" y="36875"/>
                      <a:pt x="15940" y="36250"/>
                    </a:cubicBezTo>
                    <a:cubicBezTo>
                      <a:pt x="13457" y="33800"/>
                      <a:pt x="12810" y="32720"/>
                      <a:pt x="13617" y="30331"/>
                    </a:cubicBezTo>
                    <a:cubicBezTo>
                      <a:pt x="14425" y="27944"/>
                      <a:pt x="15673" y="26203"/>
                      <a:pt x="13052" y="24989"/>
                    </a:cubicBezTo>
                    <a:cubicBezTo>
                      <a:pt x="10430" y="23775"/>
                      <a:pt x="11792" y="20592"/>
                      <a:pt x="12312" y="18668"/>
                    </a:cubicBezTo>
                    <a:cubicBezTo>
                      <a:pt x="12832" y="16744"/>
                      <a:pt x="10876" y="16838"/>
                      <a:pt x="9171" y="14968"/>
                    </a:cubicBezTo>
                    <a:cubicBezTo>
                      <a:pt x="7468" y="13098"/>
                      <a:pt x="9919" y="11933"/>
                      <a:pt x="8364" y="9189"/>
                    </a:cubicBezTo>
                    <a:cubicBezTo>
                      <a:pt x="6810" y="6445"/>
                      <a:pt x="2117" y="5130"/>
                      <a:pt x="203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004" name="Google Shape;1144;p61"/>
              <p:cNvSpPr/>
              <p:nvPr/>
            </p:nvSpPr>
            <p:spPr>
              <a:xfrm>
                <a:off x="6035760" y="3979080"/>
                <a:ext cx="351000" cy="1226160"/>
              </a:xfrm>
              <a:custGeom>
                <a:avLst/>
                <a:gdLst/>
                <a:ahLst/>
                <a:cxnLst/>
                <a:rect l="l" t="t" r="r" b="b"/>
                <a:pathLst>
                  <a:path w="7934" h="27660">
                    <a:moveTo>
                      <a:pt x="269" y="0"/>
                    </a:moveTo>
                    <a:cubicBezTo>
                      <a:pt x="248" y="0"/>
                      <a:pt x="228" y="3"/>
                      <a:pt x="207" y="8"/>
                    </a:cubicBezTo>
                    <a:lnTo>
                      <a:pt x="203" y="11"/>
                    </a:lnTo>
                    <a:cubicBezTo>
                      <a:pt x="76" y="48"/>
                      <a:pt x="1" y="179"/>
                      <a:pt x="35" y="308"/>
                    </a:cubicBezTo>
                    <a:lnTo>
                      <a:pt x="7429" y="27660"/>
                    </a:lnTo>
                    <a:lnTo>
                      <a:pt x="7933" y="27660"/>
                    </a:lnTo>
                    <a:lnTo>
                      <a:pt x="505" y="180"/>
                    </a:lnTo>
                    <a:cubicBezTo>
                      <a:pt x="475" y="72"/>
                      <a:pt x="376" y="0"/>
                      <a:pt x="269"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1005" name="Google Shape;1145;p61"/>
            <p:cNvGrpSpPr/>
            <p:nvPr/>
          </p:nvGrpSpPr>
          <p:grpSpPr>
            <a:xfrm>
              <a:off x="4987440" y="4202280"/>
              <a:ext cx="1009440" cy="1002960"/>
              <a:chOff x="4987440" y="4202280"/>
              <a:chExt cx="1009440" cy="1002960"/>
            </a:xfrm>
          </p:grpSpPr>
          <p:sp>
            <p:nvSpPr>
              <p:cNvPr id="1006" name="Google Shape;1146;p61"/>
              <p:cNvSpPr/>
              <p:nvPr/>
            </p:nvSpPr>
            <p:spPr>
              <a:xfrm>
                <a:off x="4987440" y="4401720"/>
                <a:ext cx="792000" cy="803520"/>
              </a:xfrm>
              <a:custGeom>
                <a:avLst/>
                <a:gdLst/>
                <a:ahLst/>
                <a:cxnLst/>
                <a:rect l="l" t="t" r="r" b="b"/>
                <a:pathLst>
                  <a:path w="17868" h="18135">
                    <a:moveTo>
                      <a:pt x="5366" y="1"/>
                    </a:moveTo>
                    <a:cubicBezTo>
                      <a:pt x="4921" y="1"/>
                      <a:pt x="4476" y="95"/>
                      <a:pt x="4032" y="298"/>
                    </a:cubicBezTo>
                    <a:cubicBezTo>
                      <a:pt x="0" y="2144"/>
                      <a:pt x="4705" y="9662"/>
                      <a:pt x="8522" y="14731"/>
                    </a:cubicBezTo>
                    <a:cubicBezTo>
                      <a:pt x="9215" y="15651"/>
                      <a:pt x="10215" y="16891"/>
                      <a:pt x="11239" y="18134"/>
                    </a:cubicBezTo>
                    <a:lnTo>
                      <a:pt x="17868" y="18134"/>
                    </a:lnTo>
                    <a:lnTo>
                      <a:pt x="17843" y="18077"/>
                    </a:lnTo>
                    <a:cubicBezTo>
                      <a:pt x="17583" y="17471"/>
                      <a:pt x="17264" y="16792"/>
                      <a:pt x="16879" y="16032"/>
                    </a:cubicBezTo>
                    <a:cubicBezTo>
                      <a:pt x="16879" y="16032"/>
                      <a:pt x="16223" y="14188"/>
                      <a:pt x="15129" y="11754"/>
                    </a:cubicBezTo>
                    <a:cubicBezTo>
                      <a:pt x="12996" y="7004"/>
                      <a:pt x="9201" y="1"/>
                      <a:pt x="5366"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07" name="Google Shape;1147;p61"/>
              <p:cNvSpPr/>
              <p:nvPr/>
            </p:nvSpPr>
            <p:spPr>
              <a:xfrm>
                <a:off x="5322600" y="4668480"/>
                <a:ext cx="345600" cy="536760"/>
              </a:xfrm>
              <a:custGeom>
                <a:avLst/>
                <a:gdLst/>
                <a:ahLst/>
                <a:cxnLst/>
                <a:rect l="l" t="t" r="r" b="b"/>
                <a:pathLst>
                  <a:path w="7815" h="12122">
                    <a:moveTo>
                      <a:pt x="310" y="1"/>
                    </a:moveTo>
                    <a:cubicBezTo>
                      <a:pt x="260" y="1"/>
                      <a:pt x="209" y="15"/>
                      <a:pt x="164" y="44"/>
                    </a:cubicBezTo>
                    <a:cubicBezTo>
                      <a:pt x="38" y="124"/>
                      <a:pt x="1" y="292"/>
                      <a:pt x="82" y="418"/>
                    </a:cubicBezTo>
                    <a:cubicBezTo>
                      <a:pt x="139" y="506"/>
                      <a:pt x="4494" y="7327"/>
                      <a:pt x="7190" y="12121"/>
                    </a:cubicBezTo>
                    <a:lnTo>
                      <a:pt x="7814" y="12121"/>
                    </a:lnTo>
                    <a:cubicBezTo>
                      <a:pt x="5165" y="7369"/>
                      <a:pt x="773" y="494"/>
                      <a:pt x="538" y="126"/>
                    </a:cubicBezTo>
                    <a:cubicBezTo>
                      <a:pt x="487" y="45"/>
                      <a:pt x="400" y="1"/>
                      <a:pt x="31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008" name="Google Shape;1148;p61"/>
              <p:cNvSpPr/>
              <p:nvPr/>
            </p:nvSpPr>
            <p:spPr>
              <a:xfrm>
                <a:off x="5562000" y="4202280"/>
                <a:ext cx="434880" cy="1002960"/>
              </a:xfrm>
              <a:custGeom>
                <a:avLst/>
                <a:gdLst/>
                <a:ahLst/>
                <a:cxnLst/>
                <a:rect l="l" t="t" r="r" b="b"/>
                <a:pathLst>
                  <a:path w="9823" h="22629">
                    <a:moveTo>
                      <a:pt x="4444" y="1"/>
                    </a:moveTo>
                    <a:cubicBezTo>
                      <a:pt x="4440" y="1"/>
                      <a:pt x="4437" y="1"/>
                      <a:pt x="4433" y="1"/>
                    </a:cubicBezTo>
                    <a:cubicBezTo>
                      <a:pt x="0" y="12"/>
                      <a:pt x="1171" y="8803"/>
                      <a:pt x="2549" y="14997"/>
                    </a:cubicBezTo>
                    <a:cubicBezTo>
                      <a:pt x="2990" y="16978"/>
                      <a:pt x="3887" y="20258"/>
                      <a:pt x="4553" y="22628"/>
                    </a:cubicBezTo>
                    <a:lnTo>
                      <a:pt x="9623" y="22628"/>
                    </a:lnTo>
                    <a:cubicBezTo>
                      <a:pt x="9636" y="22401"/>
                      <a:pt x="9645" y="22160"/>
                      <a:pt x="9651" y="21900"/>
                    </a:cubicBezTo>
                    <a:cubicBezTo>
                      <a:pt x="9663" y="21241"/>
                      <a:pt x="9655" y="20491"/>
                      <a:pt x="9619" y="19639"/>
                    </a:cubicBezTo>
                    <a:cubicBezTo>
                      <a:pt x="9619" y="19639"/>
                      <a:pt x="9784" y="17690"/>
                      <a:pt x="9795" y="15021"/>
                    </a:cubicBezTo>
                    <a:cubicBezTo>
                      <a:pt x="9822" y="9214"/>
                      <a:pt x="9127" y="1"/>
                      <a:pt x="4444"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09" name="Google Shape;1149;p61"/>
              <p:cNvSpPr/>
              <p:nvPr/>
            </p:nvSpPr>
            <p:spPr>
              <a:xfrm>
                <a:off x="5790960" y="4502160"/>
                <a:ext cx="102960" cy="703080"/>
              </a:xfrm>
              <a:custGeom>
                <a:avLst/>
                <a:gdLst/>
                <a:ahLst/>
                <a:cxnLst/>
                <a:rect l="l" t="t" r="r" b="b"/>
                <a:pathLst>
                  <a:path w="2341" h="15866">
                    <a:moveTo>
                      <a:pt x="291" y="0"/>
                    </a:moveTo>
                    <a:cubicBezTo>
                      <a:pt x="279" y="0"/>
                      <a:pt x="266" y="1"/>
                      <a:pt x="253" y="3"/>
                    </a:cubicBezTo>
                    <a:cubicBezTo>
                      <a:pt x="104" y="24"/>
                      <a:pt x="1" y="162"/>
                      <a:pt x="22" y="309"/>
                    </a:cubicBezTo>
                    <a:cubicBezTo>
                      <a:pt x="39" y="427"/>
                      <a:pt x="1492" y="10606"/>
                      <a:pt x="1795" y="15865"/>
                    </a:cubicBezTo>
                    <a:lnTo>
                      <a:pt x="2340" y="15865"/>
                    </a:lnTo>
                    <a:cubicBezTo>
                      <a:pt x="2044" y="10638"/>
                      <a:pt x="628" y="714"/>
                      <a:pt x="559" y="233"/>
                    </a:cubicBezTo>
                    <a:cubicBezTo>
                      <a:pt x="540" y="97"/>
                      <a:pt x="424" y="0"/>
                      <a:pt x="291"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1010" name="Google Shape;1150;p61"/>
            <p:cNvGrpSpPr/>
            <p:nvPr/>
          </p:nvGrpSpPr>
          <p:grpSpPr>
            <a:xfrm>
              <a:off x="6751080" y="4202280"/>
              <a:ext cx="1009800" cy="1003320"/>
              <a:chOff x="6751080" y="4202280"/>
              <a:chExt cx="1009800" cy="1003320"/>
            </a:xfrm>
          </p:grpSpPr>
          <p:sp>
            <p:nvSpPr>
              <p:cNvPr id="1011" name="Google Shape;1151;p61"/>
              <p:cNvSpPr/>
              <p:nvPr/>
            </p:nvSpPr>
            <p:spPr>
              <a:xfrm>
                <a:off x="6968880" y="4401720"/>
                <a:ext cx="792000" cy="80352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012" name="Google Shape;1152;p61"/>
              <p:cNvSpPr/>
              <p:nvPr/>
            </p:nvSpPr>
            <p:spPr>
              <a:xfrm>
                <a:off x="7079760" y="4668480"/>
                <a:ext cx="345600" cy="53676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013" name="Google Shape;1153;p61"/>
              <p:cNvSpPr/>
              <p:nvPr/>
            </p:nvSpPr>
            <p:spPr>
              <a:xfrm>
                <a:off x="6751080" y="4202280"/>
                <a:ext cx="434880" cy="100296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014" name="Google Shape;1154;p61"/>
              <p:cNvSpPr/>
              <p:nvPr/>
            </p:nvSpPr>
            <p:spPr>
              <a:xfrm>
                <a:off x="6854400" y="4502520"/>
                <a:ext cx="102600" cy="70308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1015" name="Google Shape;1155;p61"/>
            <p:cNvGrpSpPr/>
            <p:nvPr/>
          </p:nvGrpSpPr>
          <p:grpSpPr>
            <a:xfrm>
              <a:off x="6403680" y="4921920"/>
              <a:ext cx="285120" cy="283680"/>
              <a:chOff x="6403680" y="4921920"/>
              <a:chExt cx="285120" cy="283680"/>
            </a:xfrm>
          </p:grpSpPr>
          <p:sp>
            <p:nvSpPr>
              <p:cNvPr id="1016" name="Google Shape;1156;p61"/>
              <p:cNvSpPr/>
              <p:nvPr/>
            </p:nvSpPr>
            <p:spPr>
              <a:xfrm>
                <a:off x="6403680" y="4978440"/>
                <a:ext cx="219240" cy="227160"/>
              </a:xfrm>
              <a:custGeom>
                <a:avLst/>
                <a:gdLst/>
                <a:ahLst/>
                <a:cxnLst/>
                <a:rect l="l" t="t" r="r" b="b"/>
                <a:pathLst>
                  <a:path w="4962" h="5140">
                    <a:moveTo>
                      <a:pt x="1522" y="1"/>
                    </a:moveTo>
                    <a:cubicBezTo>
                      <a:pt x="1396" y="1"/>
                      <a:pt x="1269" y="28"/>
                      <a:pt x="1144" y="85"/>
                    </a:cubicBezTo>
                    <a:cubicBezTo>
                      <a:pt x="1" y="608"/>
                      <a:pt x="1334" y="2738"/>
                      <a:pt x="2417" y="4175"/>
                    </a:cubicBezTo>
                    <a:cubicBezTo>
                      <a:pt x="2612" y="4435"/>
                      <a:pt x="2896" y="4786"/>
                      <a:pt x="3187" y="5140"/>
                    </a:cubicBezTo>
                    <a:lnTo>
                      <a:pt x="4962" y="5140"/>
                    </a:lnTo>
                    <a:cubicBezTo>
                      <a:pt x="4914" y="4970"/>
                      <a:pt x="4862" y="4784"/>
                      <a:pt x="4809" y="4591"/>
                    </a:cubicBezTo>
                    <a:cubicBezTo>
                      <a:pt x="4800" y="4576"/>
                      <a:pt x="4793" y="4559"/>
                      <a:pt x="4786" y="4544"/>
                    </a:cubicBezTo>
                    <a:cubicBezTo>
                      <a:pt x="4786" y="4544"/>
                      <a:pt x="4599" y="4021"/>
                      <a:pt x="4289" y="3331"/>
                    </a:cubicBezTo>
                    <a:cubicBezTo>
                      <a:pt x="3685" y="1986"/>
                      <a:pt x="2609" y="1"/>
                      <a:pt x="152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17" name="Google Shape;1157;p61"/>
              <p:cNvSpPr/>
              <p:nvPr/>
            </p:nvSpPr>
            <p:spPr>
              <a:xfrm>
                <a:off x="6566400" y="4921920"/>
                <a:ext cx="122400" cy="283320"/>
              </a:xfrm>
              <a:custGeom>
                <a:avLst/>
                <a:gdLst/>
                <a:ahLst/>
                <a:cxnLst/>
                <a:rect l="l" t="t" r="r" b="b"/>
                <a:pathLst>
                  <a:path w="2784" h="6413">
                    <a:moveTo>
                      <a:pt x="1260" y="0"/>
                    </a:moveTo>
                    <a:cubicBezTo>
                      <a:pt x="1259" y="0"/>
                      <a:pt x="1257" y="0"/>
                      <a:pt x="1256" y="0"/>
                    </a:cubicBezTo>
                    <a:cubicBezTo>
                      <a:pt x="0" y="3"/>
                      <a:pt x="332" y="2495"/>
                      <a:pt x="722" y="4250"/>
                    </a:cubicBezTo>
                    <a:cubicBezTo>
                      <a:pt x="816" y="4670"/>
                      <a:pt x="982" y="5294"/>
                      <a:pt x="1138" y="5865"/>
                    </a:cubicBezTo>
                    <a:cubicBezTo>
                      <a:pt x="1237" y="6061"/>
                      <a:pt x="1319" y="6238"/>
                      <a:pt x="1388" y="6397"/>
                    </a:cubicBezTo>
                    <a:cubicBezTo>
                      <a:pt x="1389" y="6401"/>
                      <a:pt x="1391" y="6408"/>
                      <a:pt x="1394" y="6413"/>
                    </a:cubicBezTo>
                    <a:lnTo>
                      <a:pt x="2727" y="6413"/>
                    </a:lnTo>
                    <a:cubicBezTo>
                      <a:pt x="2731" y="6349"/>
                      <a:pt x="2733" y="6280"/>
                      <a:pt x="2735" y="6207"/>
                    </a:cubicBezTo>
                    <a:cubicBezTo>
                      <a:pt x="2738" y="6020"/>
                      <a:pt x="2736" y="5807"/>
                      <a:pt x="2726" y="5565"/>
                    </a:cubicBezTo>
                    <a:cubicBezTo>
                      <a:pt x="2726" y="5565"/>
                      <a:pt x="2773" y="5013"/>
                      <a:pt x="2777" y="4256"/>
                    </a:cubicBezTo>
                    <a:cubicBezTo>
                      <a:pt x="2784" y="2611"/>
                      <a:pt x="2587" y="0"/>
                      <a:pt x="126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grpSp>
      <p:sp>
        <p:nvSpPr>
          <p:cNvPr id="1018" name="Google Shape;1158;p61"/>
          <p:cNvSpPr/>
          <p:nvPr/>
        </p:nvSpPr>
        <p:spPr>
          <a:xfrm flipH="1">
            <a:off x="6811200" y="-46800"/>
            <a:ext cx="2374560" cy="2802960"/>
          </a:xfrm>
          <a:custGeom>
            <a:avLst/>
            <a:gdLst/>
            <a:ahLst/>
            <a:cxnLst/>
            <a:rect l="l" t="t" r="r" b="b"/>
            <a:pathLst>
              <a:path w="71585" h="84502">
                <a:moveTo>
                  <a:pt x="1" y="0"/>
                </a:moveTo>
                <a:lnTo>
                  <a:pt x="1" y="84501"/>
                </a:lnTo>
                <a:cubicBezTo>
                  <a:pt x="477" y="83955"/>
                  <a:pt x="874" y="83403"/>
                  <a:pt x="1139" y="82890"/>
                </a:cubicBezTo>
                <a:cubicBezTo>
                  <a:pt x="2672" y="79929"/>
                  <a:pt x="2697" y="76446"/>
                  <a:pt x="2700" y="73111"/>
                </a:cubicBezTo>
                <a:cubicBezTo>
                  <a:pt x="2702" y="69777"/>
                  <a:pt x="2754" y="66288"/>
                  <a:pt x="4329" y="63351"/>
                </a:cubicBezTo>
                <a:cubicBezTo>
                  <a:pt x="6516" y="59275"/>
                  <a:pt x="11131" y="57170"/>
                  <a:pt x="15568" y="55862"/>
                </a:cubicBezTo>
                <a:cubicBezTo>
                  <a:pt x="20006" y="54556"/>
                  <a:pt x="24722" y="53701"/>
                  <a:pt x="28491" y="51020"/>
                </a:cubicBezTo>
                <a:cubicBezTo>
                  <a:pt x="39032" y="43516"/>
                  <a:pt x="35754" y="27781"/>
                  <a:pt x="44955" y="19139"/>
                </a:cubicBezTo>
                <a:cubicBezTo>
                  <a:pt x="51913" y="12607"/>
                  <a:pt x="67486" y="11669"/>
                  <a:pt x="71584" y="1497"/>
                </a:cubicBezTo>
                <a:lnTo>
                  <a:pt x="1" y="0"/>
                </a:lnTo>
                <a:close/>
              </a:path>
            </a:pathLst>
          </a:custGeom>
          <a:gradFill rotWithShape="0">
            <a:gsLst>
              <a:gs pos="0">
                <a:srgbClr val="2D2183"/>
              </a:gs>
              <a:gs pos="100000">
                <a:srgbClr val="224CE6"/>
              </a:gs>
            </a:gsLst>
            <a:lin ang="5394000"/>
          </a:gradFill>
          <a:ln w="0">
            <a:noFill/>
          </a:ln>
        </p:spPr>
        <p:style>
          <a:lnRef idx="0">
            <a:scrgbClr r="0" g="0" b="0"/>
          </a:lnRef>
          <a:fillRef idx="0">
            <a:scrgbClr r="0" g="0" b="0"/>
          </a:fillRef>
          <a:effectRef idx="0">
            <a:scrgbClr r="0" g="0" b="0"/>
          </a:effectRef>
          <a:fontRef idx="minor"/>
        </p:style>
      </p:sp>
      <p:sp>
        <p:nvSpPr>
          <p:cNvPr id="1019" name="Google Shape;1159;p61"/>
          <p:cNvSpPr/>
          <p:nvPr/>
        </p:nvSpPr>
        <p:spPr>
          <a:xfrm flipH="1">
            <a:off x="6675480" y="-46800"/>
            <a:ext cx="2509560" cy="1528920"/>
          </a:xfrm>
          <a:custGeom>
            <a:avLst/>
            <a:gdLst/>
            <a:ahLst/>
            <a:cxnLst/>
            <a:rect l="l" t="t" r="r" b="b"/>
            <a:pathLst>
              <a:path w="75652" h="46109">
                <a:moveTo>
                  <a:pt x="1" y="0"/>
                </a:moveTo>
                <a:lnTo>
                  <a:pt x="1" y="46108"/>
                </a:lnTo>
                <a:cubicBezTo>
                  <a:pt x="1086" y="45834"/>
                  <a:pt x="2128" y="45411"/>
                  <a:pt x="3098" y="44854"/>
                </a:cubicBezTo>
                <a:cubicBezTo>
                  <a:pt x="6905" y="42653"/>
                  <a:pt x="9630" y="38836"/>
                  <a:pt x="12059" y="35015"/>
                </a:cubicBezTo>
                <a:cubicBezTo>
                  <a:pt x="14488" y="31193"/>
                  <a:pt x="16806" y="27177"/>
                  <a:pt x="20156" y="24252"/>
                </a:cubicBezTo>
                <a:cubicBezTo>
                  <a:pt x="24658" y="20319"/>
                  <a:pt x="30596" y="18751"/>
                  <a:pt x="36394" y="18220"/>
                </a:cubicBezTo>
                <a:cubicBezTo>
                  <a:pt x="42194" y="17688"/>
                  <a:pt x="48043" y="18078"/>
                  <a:pt x="53840" y="17512"/>
                </a:cubicBezTo>
                <a:cubicBezTo>
                  <a:pt x="59636" y="16947"/>
                  <a:pt x="65564" y="15302"/>
                  <a:pt x="70004" y="11290"/>
                </a:cubicBezTo>
                <a:cubicBezTo>
                  <a:pt x="73124" y="8470"/>
                  <a:pt x="75316" y="4271"/>
                  <a:pt x="75652" y="0"/>
                </a:cubicBezTo>
                <a:close/>
              </a:path>
            </a:pathLst>
          </a:custGeom>
          <a:gradFill rotWithShape="0">
            <a:gsLst>
              <a:gs pos="0">
                <a:srgbClr val="00D4F9"/>
              </a:gs>
              <a:gs pos="100000">
                <a:srgbClr val="5C38F1"/>
              </a:gs>
            </a:gsLst>
            <a:lin ang="5394000"/>
          </a:gradFill>
          <a:ln w="0">
            <a:noFill/>
          </a:ln>
        </p:spPr>
        <p:style>
          <a:lnRef idx="0">
            <a:scrgbClr r="0" g="0" b="0"/>
          </a:lnRef>
          <a:fillRef idx="0">
            <a:scrgbClr r="0" g="0" b="0"/>
          </a:fillRef>
          <a:effectRef idx="0">
            <a:scrgbClr r="0" g="0" b="0"/>
          </a:effectRef>
          <a:fontRef idx="minor"/>
        </p:style>
      </p:sp>
      <p:sp>
        <p:nvSpPr>
          <p:cNvPr id="1020" name="Google Shape;1160;p61"/>
          <p:cNvSpPr/>
          <p:nvPr/>
        </p:nvSpPr>
        <p:spPr>
          <a:xfrm flipH="1">
            <a:off x="7624800" y="-46800"/>
            <a:ext cx="1560960" cy="605520"/>
          </a:xfrm>
          <a:custGeom>
            <a:avLst/>
            <a:gdLst/>
            <a:ahLst/>
            <a:cxnLst/>
            <a:rect l="l" t="t" r="r" b="b"/>
            <a:pathLst>
              <a:path w="47071" h="18283">
                <a:moveTo>
                  <a:pt x="1" y="0"/>
                </a:moveTo>
                <a:lnTo>
                  <a:pt x="1" y="18282"/>
                </a:lnTo>
                <a:cubicBezTo>
                  <a:pt x="2594" y="17456"/>
                  <a:pt x="5313" y="16985"/>
                  <a:pt x="8003" y="16739"/>
                </a:cubicBezTo>
                <a:cubicBezTo>
                  <a:pt x="13802" y="16206"/>
                  <a:pt x="19652" y="16597"/>
                  <a:pt x="25448" y="16031"/>
                </a:cubicBezTo>
                <a:cubicBezTo>
                  <a:pt x="31244" y="15466"/>
                  <a:pt x="37173" y="13822"/>
                  <a:pt x="41613" y="9810"/>
                </a:cubicBezTo>
                <a:cubicBezTo>
                  <a:pt x="44371" y="7317"/>
                  <a:pt x="46404" y="3746"/>
                  <a:pt x="47071" y="1"/>
                </a:cubicBezTo>
                <a:lnTo>
                  <a:pt x="1" y="0"/>
                </a:lnTo>
                <a:close/>
              </a:path>
            </a:pathLst>
          </a:custGeom>
          <a:gradFill rotWithShape="0">
            <a:gsLst>
              <a:gs pos="0">
                <a:srgbClr val="2D2183"/>
              </a:gs>
              <a:gs pos="100000">
                <a:srgbClr val="224CE6"/>
              </a:gs>
            </a:gsLst>
            <a:lin ang="5394000"/>
          </a:gradFill>
          <a:ln w="0">
            <a:noFill/>
          </a:ln>
        </p:spPr>
        <p:style>
          <a:lnRef idx="0">
            <a:scrgbClr r="0" g="0" b="0"/>
          </a:lnRef>
          <a:fillRef idx="0">
            <a:scrgbClr r="0" g="0" b="0"/>
          </a:fillRef>
          <a:effectRef idx="0">
            <a:scrgbClr r="0" g="0" b="0"/>
          </a:effectRef>
          <a:fontRef idx="minor"/>
        </p:style>
      </p:sp>
      <p:pic>
        <p:nvPicPr>
          <p:cNvPr id="1021" name="Image 1020"/>
          <p:cNvPicPr/>
          <p:nvPr/>
        </p:nvPicPr>
        <p:blipFill>
          <a:blip r:embed="rId3"/>
          <a:stretch/>
        </p:blipFill>
        <p:spPr>
          <a:xfrm>
            <a:off x="41562" y="34635"/>
            <a:ext cx="1439640" cy="575280"/>
          </a:xfrm>
          <a:prstGeom prst="rect">
            <a:avLst/>
          </a:prstGeom>
          <a:ln w="0">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PlaceHolder 1"/>
          <p:cNvSpPr>
            <a:spLocks noGrp="1"/>
          </p:cNvSpPr>
          <p:nvPr>
            <p:ph type="title"/>
          </p:nvPr>
        </p:nvSpPr>
        <p:spPr>
          <a:xfrm>
            <a:off x="22680" y="684720"/>
            <a:ext cx="7716600" cy="574920"/>
          </a:xfrm>
          <a:prstGeom prst="rect">
            <a:avLst/>
          </a:prstGeom>
          <a:noFill/>
          <a:ln w="0">
            <a:noFill/>
          </a:ln>
        </p:spPr>
        <p:txBody>
          <a:bodyPr lIns="90000" tIns="91440" rIns="90000" bIns="91440" anchor="t">
            <a:noAutofit/>
          </a:bodyPr>
          <a:lstStyle/>
          <a:p>
            <a:pPr>
              <a:lnSpc>
                <a:spcPct val="100000"/>
              </a:lnSpc>
              <a:buNone/>
              <a:tabLst>
                <a:tab pos="0" algn="l"/>
              </a:tabLst>
            </a:pPr>
            <a:r>
              <a:rPr lang="en" sz="2800" b="1" strike="noStrike" spc="-1">
                <a:solidFill>
                  <a:srgbClr val="000000"/>
                </a:solidFill>
                <a:latin typeface="Archivo"/>
                <a:ea typeface="Archivo"/>
              </a:rPr>
              <a:t>Strategic planning </a:t>
            </a:r>
            <a:endParaRPr lang="fr-FR" sz="2800" b="0" strike="noStrike" spc="-1">
              <a:latin typeface="Arial"/>
            </a:endParaRPr>
          </a:p>
        </p:txBody>
      </p:sp>
      <p:sp>
        <p:nvSpPr>
          <p:cNvPr id="1035" name="PlaceHolder 2"/>
          <p:cNvSpPr>
            <a:spLocks noGrp="1"/>
          </p:cNvSpPr>
          <p:nvPr>
            <p:ph type="subTitle"/>
          </p:nvPr>
        </p:nvSpPr>
        <p:spPr>
          <a:xfrm>
            <a:off x="900000" y="3016440"/>
            <a:ext cx="2611800" cy="582840"/>
          </a:xfrm>
          <a:prstGeom prst="rect">
            <a:avLst/>
          </a:prstGeom>
          <a:noFill/>
          <a:ln w="0">
            <a:noFill/>
          </a:ln>
        </p:spPr>
        <p:txBody>
          <a:bodyPr lIns="0" tIns="91440" rIns="0" bIns="91440" anchor="t">
            <a:noAutofit/>
          </a:bodyPr>
          <a:lstStyle/>
          <a:p>
            <a:pPr algn="ctr">
              <a:lnSpc>
                <a:spcPct val="100000"/>
              </a:lnSpc>
              <a:buNone/>
              <a:tabLst>
                <a:tab pos="0" algn="l"/>
              </a:tabLst>
            </a:pPr>
            <a:r>
              <a:rPr lang="en" sz="1400" b="0" strike="noStrike" spc="-1">
                <a:solidFill>
                  <a:srgbClr val="000000"/>
                </a:solidFill>
                <a:latin typeface="Archivo Light"/>
                <a:ea typeface="Archivo Light"/>
              </a:rPr>
              <a:t>Despite being red, Mars is actually a very cold place</a:t>
            </a:r>
            <a:endParaRPr lang="fr-FR" sz="1400" b="0" strike="noStrike" spc="-1">
              <a:latin typeface="Arial"/>
            </a:endParaRPr>
          </a:p>
        </p:txBody>
      </p:sp>
      <p:sp>
        <p:nvSpPr>
          <p:cNvPr id="1036" name="PlaceHolder 3"/>
          <p:cNvSpPr>
            <a:spLocks noGrp="1"/>
          </p:cNvSpPr>
          <p:nvPr>
            <p:ph type="subTitle"/>
          </p:nvPr>
        </p:nvSpPr>
        <p:spPr>
          <a:xfrm>
            <a:off x="900000" y="1711440"/>
            <a:ext cx="2611800" cy="582840"/>
          </a:xfrm>
          <a:prstGeom prst="rect">
            <a:avLst/>
          </a:prstGeom>
          <a:noFill/>
          <a:ln w="0">
            <a:noFill/>
          </a:ln>
        </p:spPr>
        <p:txBody>
          <a:bodyPr lIns="0" tIns="91440" rIns="0" bIns="91440" anchor="t">
            <a:noAutofit/>
          </a:bodyPr>
          <a:lstStyle/>
          <a:p>
            <a:pPr algn="ctr">
              <a:lnSpc>
                <a:spcPct val="100000"/>
              </a:lnSpc>
              <a:buNone/>
              <a:tabLst>
                <a:tab pos="0" algn="l"/>
              </a:tabLst>
            </a:pPr>
            <a:r>
              <a:rPr lang="en" sz="1400" b="0" strike="noStrike" spc="-1">
                <a:solidFill>
                  <a:srgbClr val="000000"/>
                </a:solidFill>
                <a:latin typeface="Archivo Light"/>
                <a:ea typeface="Archivo Light"/>
              </a:rPr>
              <a:t>Venus has a beautiful name and very high temperatures</a:t>
            </a:r>
            <a:endParaRPr lang="fr-FR" sz="1400" b="0" strike="noStrike" spc="-1">
              <a:latin typeface="Arial"/>
            </a:endParaRPr>
          </a:p>
        </p:txBody>
      </p:sp>
      <p:sp>
        <p:nvSpPr>
          <p:cNvPr id="1037" name="PlaceHolder 4"/>
          <p:cNvSpPr>
            <a:spLocks noGrp="1"/>
          </p:cNvSpPr>
          <p:nvPr>
            <p:ph type="title"/>
          </p:nvPr>
        </p:nvSpPr>
        <p:spPr>
          <a:xfrm>
            <a:off x="900000" y="1311120"/>
            <a:ext cx="2611800" cy="399240"/>
          </a:xfrm>
          <a:prstGeom prst="rect">
            <a:avLst/>
          </a:prstGeom>
          <a:noFill/>
          <a:ln w="0">
            <a:noFill/>
          </a:ln>
        </p:spPr>
        <p:txBody>
          <a:bodyPr lIns="90000" tIns="91440" rIns="90000" bIns="91440" anchor="b">
            <a:noAutofit/>
          </a:bodyPr>
          <a:lstStyle/>
          <a:p>
            <a:pPr algn="ctr">
              <a:lnSpc>
                <a:spcPct val="100000"/>
              </a:lnSpc>
              <a:buNone/>
              <a:tabLst>
                <a:tab pos="0" algn="l"/>
              </a:tabLst>
            </a:pPr>
            <a:r>
              <a:rPr lang="en" sz="1800" b="1" strike="noStrike" spc="-1">
                <a:solidFill>
                  <a:srgbClr val="224CE6"/>
                </a:solidFill>
                <a:latin typeface="Archivo"/>
                <a:ea typeface="Archivo"/>
              </a:rPr>
              <a:t>Mission</a:t>
            </a:r>
            <a:endParaRPr lang="fr-FR" sz="1800" b="0" strike="noStrike" spc="-1">
              <a:latin typeface="Arial"/>
            </a:endParaRPr>
          </a:p>
        </p:txBody>
      </p:sp>
      <p:sp>
        <p:nvSpPr>
          <p:cNvPr id="1038" name="PlaceHolder 5"/>
          <p:cNvSpPr>
            <a:spLocks noGrp="1"/>
          </p:cNvSpPr>
          <p:nvPr>
            <p:ph type="title"/>
          </p:nvPr>
        </p:nvSpPr>
        <p:spPr>
          <a:xfrm>
            <a:off x="900000" y="2616480"/>
            <a:ext cx="2611800" cy="399240"/>
          </a:xfrm>
          <a:prstGeom prst="rect">
            <a:avLst/>
          </a:prstGeom>
          <a:noFill/>
          <a:ln w="0">
            <a:noFill/>
          </a:ln>
        </p:spPr>
        <p:txBody>
          <a:bodyPr lIns="90000" tIns="91440" rIns="90000" bIns="91440" anchor="b">
            <a:noAutofit/>
          </a:bodyPr>
          <a:lstStyle/>
          <a:p>
            <a:pPr algn="ctr">
              <a:lnSpc>
                <a:spcPct val="100000"/>
              </a:lnSpc>
              <a:buNone/>
              <a:tabLst>
                <a:tab pos="0" algn="l"/>
              </a:tabLst>
            </a:pPr>
            <a:r>
              <a:rPr lang="en" sz="1800" b="1" strike="noStrike" spc="-1">
                <a:solidFill>
                  <a:srgbClr val="224CE6"/>
                </a:solidFill>
                <a:latin typeface="Archivo"/>
                <a:ea typeface="Archivo"/>
              </a:rPr>
              <a:t>Objectives</a:t>
            </a:r>
            <a:endParaRPr lang="fr-FR" sz="1800" b="0" strike="noStrike" spc="-1">
              <a:latin typeface="Arial"/>
            </a:endParaRPr>
          </a:p>
        </p:txBody>
      </p:sp>
      <p:sp>
        <p:nvSpPr>
          <p:cNvPr id="1039" name="Connecteur droit 1038"/>
          <p:cNvSpPr/>
          <p:nvPr/>
        </p:nvSpPr>
        <p:spPr>
          <a:xfrm>
            <a:off x="5760000" y="0"/>
            <a:ext cx="360" cy="5143680"/>
          </a:xfrm>
          <a:prstGeom prst="line">
            <a:avLst/>
          </a:prstGeom>
          <a:ln w="0">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PlaceHolder 1"/>
          <p:cNvSpPr>
            <a:spLocks noGrp="1"/>
          </p:cNvSpPr>
          <p:nvPr>
            <p:ph type="title"/>
          </p:nvPr>
        </p:nvSpPr>
        <p:spPr>
          <a:xfrm>
            <a:off x="713160" y="444960"/>
            <a:ext cx="7716600" cy="571680"/>
          </a:xfrm>
          <a:prstGeom prst="rect">
            <a:avLst/>
          </a:prstGeom>
          <a:noFill/>
          <a:ln w="0">
            <a:noFill/>
          </a:ln>
        </p:spPr>
        <p:txBody>
          <a:bodyPr lIns="0" tIns="91440" rIns="0" bIns="91440" anchor="t">
            <a:noAutofit/>
          </a:bodyPr>
          <a:lstStyle/>
          <a:p>
            <a:pPr>
              <a:lnSpc>
                <a:spcPct val="100000"/>
              </a:lnSpc>
              <a:buNone/>
              <a:tabLst>
                <a:tab pos="0" algn="l"/>
              </a:tabLst>
            </a:pPr>
            <a:r>
              <a:rPr lang="en" sz="2800" b="1" strike="noStrike" spc="-1">
                <a:solidFill>
                  <a:srgbClr val="000000"/>
                </a:solidFill>
                <a:latin typeface="Archivo"/>
                <a:ea typeface="Archivo"/>
              </a:rPr>
              <a:t>Financial</a:t>
            </a:r>
            <a:r>
              <a:rPr lang="en" sz="2800" b="1" strike="noStrike" spc="-1">
                <a:solidFill>
                  <a:srgbClr val="224CE6"/>
                </a:solidFill>
                <a:latin typeface="Archivo"/>
                <a:ea typeface="Archivo"/>
              </a:rPr>
              <a:t> model</a:t>
            </a:r>
            <a:endParaRPr lang="fr-FR" sz="2800" b="0" strike="noStrike" spc="-1">
              <a:latin typeface="Arial"/>
            </a:endParaRPr>
          </a:p>
        </p:txBody>
      </p:sp>
      <p:sp>
        <p:nvSpPr>
          <p:cNvPr id="1042" name="Google Shape;1045;p56"/>
          <p:cNvSpPr/>
          <p:nvPr/>
        </p:nvSpPr>
        <p:spPr>
          <a:xfrm rot="10800000">
            <a:off x="2754720" y="1436040"/>
            <a:ext cx="536040" cy="360"/>
          </a:xfrm>
          <a:custGeom>
            <a:avLst/>
            <a:gdLst/>
            <a:ahLst/>
            <a:cxnLst/>
            <a:rect l="l" t="t" r="r" b="b"/>
            <a:pathLst>
              <a:path w="21600" h="21600">
                <a:moveTo>
                  <a:pt x="0" y="0"/>
                </a:moveTo>
                <a:lnTo>
                  <a:pt x="21600" y="21600"/>
                </a:lnTo>
              </a:path>
            </a:pathLst>
          </a:custGeom>
          <a:noFill/>
          <a:ln w="9525">
            <a:solidFill>
              <a:srgbClr val="00D4F9"/>
            </a:solidFill>
            <a:round/>
          </a:ln>
        </p:spPr>
        <p:style>
          <a:lnRef idx="0">
            <a:scrgbClr r="0" g="0" b="0"/>
          </a:lnRef>
          <a:fillRef idx="0">
            <a:scrgbClr r="0" g="0" b="0"/>
          </a:fillRef>
          <a:effectRef idx="0">
            <a:scrgbClr r="0" g="0" b="0"/>
          </a:effectRef>
          <a:fontRef idx="minor"/>
        </p:style>
      </p:sp>
      <p:sp>
        <p:nvSpPr>
          <p:cNvPr id="1043" name="Google Shape;1047;p56"/>
          <p:cNvSpPr/>
          <p:nvPr/>
        </p:nvSpPr>
        <p:spPr>
          <a:xfrm>
            <a:off x="1498680" y="2973960"/>
            <a:ext cx="520920" cy="360"/>
          </a:xfrm>
          <a:custGeom>
            <a:avLst/>
            <a:gdLst/>
            <a:ahLst/>
            <a:cxnLst/>
            <a:rect l="l" t="t" r="r" b="b"/>
            <a:pathLst>
              <a:path w="21600" h="21600">
                <a:moveTo>
                  <a:pt x="0" y="0"/>
                </a:moveTo>
                <a:lnTo>
                  <a:pt x="21600" y="21600"/>
                </a:lnTo>
              </a:path>
            </a:pathLst>
          </a:custGeom>
          <a:noFill/>
          <a:ln w="9525">
            <a:solidFill>
              <a:srgbClr val="00D4F9"/>
            </a:solidFill>
            <a:round/>
          </a:ln>
        </p:spPr>
        <p:style>
          <a:lnRef idx="0">
            <a:scrgbClr r="0" g="0" b="0"/>
          </a:lnRef>
          <a:fillRef idx="0">
            <a:scrgbClr r="0" g="0" b="0"/>
          </a:fillRef>
          <a:effectRef idx="0">
            <a:scrgbClr r="0" g="0" b="0"/>
          </a:effectRef>
          <a:fontRef idx="minor"/>
        </p:style>
      </p:sp>
      <p:sp>
        <p:nvSpPr>
          <p:cNvPr id="1044" name="Google Shape;1049;p56"/>
          <p:cNvSpPr/>
          <p:nvPr/>
        </p:nvSpPr>
        <p:spPr>
          <a:xfrm>
            <a:off x="1550880" y="1389240"/>
            <a:ext cx="1688400" cy="1688400"/>
          </a:xfrm>
          <a:prstGeom prst="blockArc">
            <a:avLst>
              <a:gd name="adj1" fmla="val 10800000"/>
              <a:gd name="adj2" fmla="val 0"/>
              <a:gd name="adj3" fmla="val 25000"/>
            </a:avLst>
          </a:prstGeom>
          <a:solidFill>
            <a:schemeClr val="accent2"/>
          </a:solidFill>
          <a:ln w="0">
            <a:noFill/>
          </a:ln>
        </p:spPr>
        <p:style>
          <a:lnRef idx="0">
            <a:scrgbClr r="0" g="0" b="0"/>
          </a:lnRef>
          <a:fillRef idx="0">
            <a:scrgbClr r="0" g="0" b="0"/>
          </a:fillRef>
          <a:effectRef idx="0">
            <a:scrgbClr r="0" g="0" b="0"/>
          </a:effectRef>
          <a:fontRef idx="minor"/>
        </p:style>
      </p:sp>
      <p:sp>
        <p:nvSpPr>
          <p:cNvPr id="1045" name="Google Shape;1048;p56"/>
          <p:cNvSpPr/>
          <p:nvPr/>
        </p:nvSpPr>
        <p:spPr>
          <a:xfrm>
            <a:off x="760320" y="2873160"/>
            <a:ext cx="737280" cy="200880"/>
          </a:xfrm>
          <a:prstGeom prst="rect">
            <a:avLst/>
          </a:prstGeom>
          <a:noFill/>
          <a:ln w="0">
            <a:noFill/>
          </a:ln>
        </p:spPr>
        <p:style>
          <a:lnRef idx="0">
            <a:scrgbClr r="0" g="0" b="0"/>
          </a:lnRef>
          <a:fillRef idx="0">
            <a:scrgbClr r="0" g="0" b="0"/>
          </a:fillRef>
          <a:effectRef idx="0">
            <a:scrgbClr r="0" g="0" b="0"/>
          </a:effectRef>
          <a:fontRef idx="minor"/>
        </p:style>
        <p:txBody>
          <a:bodyPr lIns="90000" tIns="182880" rIns="90000" bIns="182880" anchor="ctr">
            <a:noAutofit/>
          </a:bodyPr>
          <a:lstStyle/>
          <a:p>
            <a:pPr>
              <a:lnSpc>
                <a:spcPct val="100000"/>
              </a:lnSpc>
              <a:buNone/>
              <a:tabLst>
                <a:tab pos="0" algn="l"/>
              </a:tabLst>
            </a:pPr>
            <a:r>
              <a:rPr lang="en" sz="1800" b="1" strike="noStrike" spc="-1">
                <a:solidFill>
                  <a:srgbClr val="224CE6"/>
                </a:solidFill>
                <a:latin typeface="Archivo"/>
                <a:ea typeface="Archivo"/>
              </a:rPr>
              <a:t>60%</a:t>
            </a:r>
            <a:endParaRPr lang="fr-FR" sz="1800" b="0" strike="noStrike" spc="-1">
              <a:latin typeface="Arial"/>
            </a:endParaRPr>
          </a:p>
        </p:txBody>
      </p:sp>
      <p:sp>
        <p:nvSpPr>
          <p:cNvPr id="1046" name="Google Shape;1046;p56"/>
          <p:cNvSpPr/>
          <p:nvPr/>
        </p:nvSpPr>
        <p:spPr>
          <a:xfrm>
            <a:off x="3290760" y="1336320"/>
            <a:ext cx="737280" cy="200880"/>
          </a:xfrm>
          <a:prstGeom prst="rect">
            <a:avLst/>
          </a:prstGeom>
          <a:noFill/>
          <a:ln w="0">
            <a:noFill/>
          </a:ln>
        </p:spPr>
        <p:style>
          <a:lnRef idx="0">
            <a:scrgbClr r="0" g="0" b="0"/>
          </a:lnRef>
          <a:fillRef idx="0">
            <a:scrgbClr r="0" g="0" b="0"/>
          </a:fillRef>
          <a:effectRef idx="0">
            <a:scrgbClr r="0" g="0" b="0"/>
          </a:effectRef>
          <a:fontRef idx="minor"/>
        </p:style>
        <p:txBody>
          <a:bodyPr lIns="90000" tIns="182880" rIns="90000" bIns="182880" anchor="ctr">
            <a:noAutofit/>
          </a:bodyPr>
          <a:lstStyle/>
          <a:p>
            <a:pPr>
              <a:lnSpc>
                <a:spcPct val="100000"/>
              </a:lnSpc>
              <a:buNone/>
              <a:tabLst>
                <a:tab pos="0" algn="l"/>
              </a:tabLst>
            </a:pPr>
            <a:r>
              <a:rPr lang="en" sz="1800" b="1" strike="noStrike" spc="-1">
                <a:solidFill>
                  <a:srgbClr val="224CE6"/>
                </a:solidFill>
                <a:latin typeface="Archivo"/>
                <a:ea typeface="Archivo"/>
              </a:rPr>
              <a:t>40%</a:t>
            </a:r>
            <a:endParaRPr lang="fr-FR" sz="1800" b="0" strike="noStrike" spc="-1">
              <a:latin typeface="Arial"/>
            </a:endParaRPr>
          </a:p>
        </p:txBody>
      </p:sp>
      <p:sp>
        <p:nvSpPr>
          <p:cNvPr id="1047" name="Google Shape;1050;p56"/>
          <p:cNvSpPr/>
          <p:nvPr/>
        </p:nvSpPr>
        <p:spPr>
          <a:xfrm rot="10800000">
            <a:off x="1552320" y="1389960"/>
            <a:ext cx="1688400" cy="1688400"/>
          </a:xfrm>
          <a:prstGeom prst="blockArc">
            <a:avLst>
              <a:gd name="adj1" fmla="val 8540462"/>
              <a:gd name="adj2" fmla="val 0"/>
              <a:gd name="adj3" fmla="val 25000"/>
            </a:avLst>
          </a:prstGeom>
          <a:solidFill>
            <a:schemeClr val="accent3"/>
          </a:solidFill>
          <a:ln w="0">
            <a:noFill/>
          </a:ln>
        </p:spPr>
        <p:style>
          <a:lnRef idx="0">
            <a:scrgbClr r="0" g="0" b="0"/>
          </a:lnRef>
          <a:fillRef idx="0">
            <a:scrgbClr r="0" g="0" b="0"/>
          </a:fillRef>
          <a:effectRef idx="0">
            <a:scrgbClr r="0" g="0" b="0"/>
          </a:effectRef>
          <a:fontRef idx="minor"/>
        </p:style>
      </p:sp>
      <p:sp>
        <p:nvSpPr>
          <p:cNvPr id="1048" name="Google Shape;1052;p56"/>
          <p:cNvSpPr/>
          <p:nvPr/>
        </p:nvSpPr>
        <p:spPr>
          <a:xfrm>
            <a:off x="760320" y="3971880"/>
            <a:ext cx="2017080" cy="62784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nSpc>
                <a:spcPct val="100000"/>
              </a:lnSpc>
              <a:buNone/>
              <a:tabLst>
                <a:tab pos="0" algn="l"/>
              </a:tabLst>
            </a:pPr>
            <a:r>
              <a:rPr lang="en" sz="1400" b="0" strike="noStrike" spc="-1">
                <a:solidFill>
                  <a:srgbClr val="000000"/>
                </a:solidFill>
                <a:latin typeface="Archivo Light"/>
                <a:ea typeface="Archivo Light"/>
              </a:rPr>
              <a:t>Venus is the second planet from the Sun</a:t>
            </a:r>
            <a:endParaRPr lang="fr-FR" sz="1400" b="0" strike="noStrike" spc="-1">
              <a:latin typeface="Arial"/>
            </a:endParaRPr>
          </a:p>
        </p:txBody>
      </p:sp>
      <p:sp>
        <p:nvSpPr>
          <p:cNvPr id="1049" name="Google Shape;1053;p56"/>
          <p:cNvSpPr/>
          <p:nvPr/>
        </p:nvSpPr>
        <p:spPr>
          <a:xfrm>
            <a:off x="1145880" y="3580920"/>
            <a:ext cx="1631520" cy="392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buNone/>
              <a:tabLst>
                <a:tab pos="0" algn="l"/>
              </a:tabLst>
            </a:pPr>
            <a:r>
              <a:rPr lang="en" sz="1800" b="1" strike="noStrike" spc="-1">
                <a:solidFill>
                  <a:srgbClr val="224CE6"/>
                </a:solidFill>
                <a:latin typeface="Archivo"/>
                <a:ea typeface="Archivo"/>
              </a:rPr>
              <a:t>Venus</a:t>
            </a:r>
            <a:endParaRPr lang="fr-FR" sz="1800" b="0" strike="noStrike" spc="-1">
              <a:latin typeface="Arial"/>
            </a:endParaRPr>
          </a:p>
        </p:txBody>
      </p:sp>
      <p:sp>
        <p:nvSpPr>
          <p:cNvPr id="1050" name="Google Shape;1054;p56"/>
          <p:cNvSpPr/>
          <p:nvPr/>
        </p:nvSpPr>
        <p:spPr>
          <a:xfrm>
            <a:off x="2796480" y="3971880"/>
            <a:ext cx="2017080" cy="62784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nSpc>
                <a:spcPct val="100000"/>
              </a:lnSpc>
              <a:buNone/>
              <a:tabLst>
                <a:tab pos="0" algn="l"/>
              </a:tabLst>
            </a:pPr>
            <a:r>
              <a:rPr lang="en" sz="1400" b="0" strike="noStrike" spc="-1">
                <a:solidFill>
                  <a:srgbClr val="000000"/>
                </a:solidFill>
                <a:latin typeface="Archivo Light"/>
                <a:ea typeface="Archivo Light"/>
              </a:rPr>
              <a:t>Despite being red, Mars is actually a cold place</a:t>
            </a:r>
            <a:endParaRPr lang="fr-FR" sz="1400" b="0" strike="noStrike" spc="-1">
              <a:latin typeface="Arial"/>
            </a:endParaRPr>
          </a:p>
        </p:txBody>
      </p:sp>
      <p:sp>
        <p:nvSpPr>
          <p:cNvPr id="1051" name="Google Shape;1055;p56"/>
          <p:cNvSpPr/>
          <p:nvPr/>
        </p:nvSpPr>
        <p:spPr>
          <a:xfrm>
            <a:off x="3181680" y="3577680"/>
            <a:ext cx="1631520" cy="39924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nSpc>
                <a:spcPct val="100000"/>
              </a:lnSpc>
              <a:buNone/>
              <a:tabLst>
                <a:tab pos="0" algn="l"/>
              </a:tabLst>
            </a:pPr>
            <a:r>
              <a:rPr lang="en" sz="1800" b="1" strike="noStrike" spc="-1">
                <a:solidFill>
                  <a:srgbClr val="224CE6"/>
                </a:solidFill>
                <a:latin typeface="Archivo"/>
                <a:ea typeface="Archivo"/>
              </a:rPr>
              <a:t>Mars</a:t>
            </a:r>
            <a:endParaRPr lang="fr-FR" sz="1800" b="0" strike="noStrike" spc="-1">
              <a:latin typeface="Arial"/>
            </a:endParaRPr>
          </a:p>
        </p:txBody>
      </p:sp>
      <p:sp>
        <p:nvSpPr>
          <p:cNvPr id="1052" name="Google Shape;1056;p56"/>
          <p:cNvSpPr/>
          <p:nvPr/>
        </p:nvSpPr>
        <p:spPr>
          <a:xfrm>
            <a:off x="826560" y="3618360"/>
            <a:ext cx="318240" cy="318240"/>
          </a:xfrm>
          <a:prstGeom prst="ellipse">
            <a:avLst/>
          </a:prstGeom>
          <a:solidFill>
            <a:schemeClr val="accent3"/>
          </a:solidFill>
          <a:ln w="0">
            <a:noFill/>
          </a:ln>
        </p:spPr>
        <p:style>
          <a:lnRef idx="0">
            <a:scrgbClr r="0" g="0" b="0"/>
          </a:lnRef>
          <a:fillRef idx="0">
            <a:scrgbClr r="0" g="0" b="0"/>
          </a:fillRef>
          <a:effectRef idx="0">
            <a:scrgbClr r="0" g="0" b="0"/>
          </a:effectRef>
          <a:fontRef idx="minor"/>
        </p:style>
      </p:sp>
      <p:sp>
        <p:nvSpPr>
          <p:cNvPr id="1053" name="Google Shape;1057;p56"/>
          <p:cNvSpPr/>
          <p:nvPr/>
        </p:nvSpPr>
        <p:spPr>
          <a:xfrm>
            <a:off x="2862720" y="3618360"/>
            <a:ext cx="318240" cy="318240"/>
          </a:xfrm>
          <a:prstGeom prst="ellipse">
            <a:avLst/>
          </a:prstGeom>
          <a:solidFill>
            <a:schemeClr val="accent2"/>
          </a:solidFill>
          <a:ln w="0">
            <a:noFill/>
          </a:ln>
        </p:spPr>
        <p:style>
          <a:lnRef idx="0">
            <a:scrgbClr r="0" g="0" b="0"/>
          </a:lnRef>
          <a:fillRef idx="0">
            <a:scrgbClr r="0" g="0" b="0"/>
          </a:fillRef>
          <a:effectRef idx="0">
            <a:scrgbClr r="0" g="0" b="0"/>
          </a:effectRef>
          <a:fontRef idx="minor"/>
        </p:style>
      </p:sp>
      <p:sp>
        <p:nvSpPr>
          <p:cNvPr id="1054" name="Connecteur droit 1053"/>
          <p:cNvSpPr/>
          <p:nvPr/>
        </p:nvSpPr>
        <p:spPr>
          <a:xfrm>
            <a:off x="5760000" y="0"/>
            <a:ext cx="360" cy="5143680"/>
          </a:xfrm>
          <a:prstGeom prst="line">
            <a:avLst/>
          </a:prstGeom>
          <a:ln w="0">
            <a:solidFill>
              <a:srgbClr val="3465A4"/>
            </a:solidFill>
          </a:ln>
        </p:spPr>
        <p:style>
          <a:lnRef idx="0">
            <a:scrgbClr r="0" g="0" b="0"/>
          </a:lnRef>
          <a:fillRef idx="0">
            <a:scrgbClr r="0" g="0" b="0"/>
          </a:fillRef>
          <a:effectRef idx="0">
            <a:scrgbClr r="0" g="0" b="0"/>
          </a:effectRef>
          <a:fontRef idx="minor"/>
        </p:style>
      </p:sp>
      <p:pic>
        <p:nvPicPr>
          <p:cNvPr id="1055" name="Image 1054"/>
          <p:cNvPicPr/>
          <p:nvPr/>
        </p:nvPicPr>
        <p:blipFill>
          <a:blip r:embed="rId2"/>
          <a:stretch/>
        </p:blipFill>
        <p:spPr>
          <a:xfrm>
            <a:off x="22680" y="360"/>
            <a:ext cx="1439640" cy="575280"/>
          </a:xfrm>
          <a:prstGeom prst="rect">
            <a:avLst/>
          </a:prstGeom>
          <a:ln w="0">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PlaceHolder 1"/>
          <p:cNvSpPr>
            <a:spLocks noGrp="1"/>
          </p:cNvSpPr>
          <p:nvPr>
            <p:ph type="title"/>
          </p:nvPr>
        </p:nvSpPr>
        <p:spPr>
          <a:xfrm>
            <a:off x="713160" y="2476440"/>
            <a:ext cx="3067200" cy="446400"/>
          </a:xfrm>
          <a:prstGeom prst="rect">
            <a:avLst/>
          </a:prstGeom>
          <a:noFill/>
          <a:ln w="0">
            <a:noFill/>
          </a:ln>
        </p:spPr>
        <p:txBody>
          <a:bodyPr lIns="90000" tIns="91440" rIns="90000" bIns="91440" anchor="t">
            <a:noAutofit/>
          </a:bodyPr>
          <a:lstStyle/>
          <a:p>
            <a:pPr>
              <a:lnSpc>
                <a:spcPct val="100000"/>
              </a:lnSpc>
              <a:buNone/>
              <a:tabLst>
                <a:tab pos="0" algn="l"/>
              </a:tabLst>
            </a:pPr>
            <a:r>
              <a:rPr lang="en" sz="1800" b="1" strike="noStrike" spc="-1">
                <a:solidFill>
                  <a:srgbClr val="224CE6"/>
                </a:solidFill>
                <a:latin typeface="Archivo"/>
                <a:ea typeface="Archivo"/>
              </a:rPr>
              <a:t>—Someone Famous</a:t>
            </a:r>
            <a:endParaRPr lang="fr-FR" sz="1800" b="0" strike="noStrike" spc="-1">
              <a:latin typeface="Arial"/>
            </a:endParaRPr>
          </a:p>
        </p:txBody>
      </p:sp>
      <p:sp>
        <p:nvSpPr>
          <p:cNvPr id="1057" name="PlaceHolder 2"/>
          <p:cNvSpPr>
            <a:spLocks noGrp="1"/>
          </p:cNvSpPr>
          <p:nvPr>
            <p:ph type="subTitle"/>
          </p:nvPr>
        </p:nvSpPr>
        <p:spPr>
          <a:xfrm>
            <a:off x="713160" y="1597680"/>
            <a:ext cx="6121440" cy="842760"/>
          </a:xfrm>
          <a:prstGeom prst="rect">
            <a:avLst/>
          </a:prstGeom>
          <a:noFill/>
          <a:ln w="0">
            <a:noFill/>
          </a:ln>
        </p:spPr>
        <p:txBody>
          <a:bodyPr lIns="0" tIns="91440" rIns="0" bIns="91440" anchor="b">
            <a:noAutofit/>
          </a:bodyPr>
          <a:lstStyle/>
          <a:p>
            <a:pPr>
              <a:lnSpc>
                <a:spcPct val="100000"/>
              </a:lnSpc>
              <a:buNone/>
              <a:tabLst>
                <a:tab pos="0" algn="l"/>
              </a:tabLst>
            </a:pPr>
            <a:r>
              <a:rPr lang="en" sz="2000" b="0" strike="noStrike" spc="-1">
                <a:solidFill>
                  <a:srgbClr val="000000"/>
                </a:solidFill>
                <a:latin typeface="Archivo Light"/>
                <a:ea typeface="Archivo Light"/>
              </a:rPr>
              <a:t>“This is a quote, words full of wisdom that someone important said and can make the reader get inspired.”</a:t>
            </a:r>
            <a:endParaRPr lang="fr-FR" sz="2000" b="0" strike="noStrike" spc="-1">
              <a:latin typeface="Arial"/>
            </a:endParaRPr>
          </a:p>
        </p:txBody>
      </p:sp>
      <p:grpSp>
        <p:nvGrpSpPr>
          <p:cNvPr id="1058" name="Google Shape;739;p40"/>
          <p:cNvGrpSpPr/>
          <p:nvPr/>
        </p:nvGrpSpPr>
        <p:grpSpPr>
          <a:xfrm>
            <a:off x="4402800" y="2778120"/>
            <a:ext cx="4223160" cy="2412000"/>
            <a:chOff x="4402800" y="2778120"/>
            <a:chExt cx="4223160" cy="2412000"/>
          </a:xfrm>
        </p:grpSpPr>
        <p:sp>
          <p:nvSpPr>
            <p:cNvPr id="1059" name="Google Shape;740;p40"/>
            <p:cNvSpPr/>
            <p:nvPr/>
          </p:nvSpPr>
          <p:spPr>
            <a:xfrm>
              <a:off x="5537880" y="3537000"/>
              <a:ext cx="888840" cy="1613520"/>
            </a:xfrm>
            <a:custGeom>
              <a:avLst/>
              <a:gdLst/>
              <a:ahLst/>
              <a:cxnLst/>
              <a:rect l="l" t="t" r="r" b="b"/>
              <a:pathLst>
                <a:path w="46615" h="84582">
                  <a:moveTo>
                    <a:pt x="4940" y="68152"/>
                  </a:moveTo>
                  <a:cubicBezTo>
                    <a:pt x="6163" y="73315"/>
                    <a:pt x="7961" y="79113"/>
                    <a:pt x="9826" y="84581"/>
                  </a:cubicBezTo>
                  <a:lnTo>
                    <a:pt x="40765" y="84581"/>
                  </a:lnTo>
                  <a:cubicBezTo>
                    <a:pt x="41462" y="82332"/>
                    <a:pt x="42155" y="79918"/>
                    <a:pt x="42814" y="77353"/>
                  </a:cubicBezTo>
                  <a:cubicBezTo>
                    <a:pt x="46615" y="62549"/>
                    <a:pt x="42615" y="49746"/>
                    <a:pt x="39013" y="43944"/>
                  </a:cubicBezTo>
                  <a:cubicBezTo>
                    <a:pt x="35412" y="38143"/>
                    <a:pt x="32311" y="31240"/>
                    <a:pt x="37805" y="22779"/>
                  </a:cubicBezTo>
                  <a:cubicBezTo>
                    <a:pt x="43297" y="14318"/>
                    <a:pt x="43815" y="7734"/>
                    <a:pt x="43815" y="7734"/>
                  </a:cubicBezTo>
                  <a:cubicBezTo>
                    <a:pt x="43014" y="4533"/>
                    <a:pt x="40513" y="3432"/>
                    <a:pt x="34018" y="334"/>
                  </a:cubicBezTo>
                  <a:cubicBezTo>
                    <a:pt x="34018" y="334"/>
                    <a:pt x="33631" y="205"/>
                    <a:pt x="33029" y="1"/>
                  </a:cubicBezTo>
                  <a:cubicBezTo>
                    <a:pt x="31654" y="5586"/>
                    <a:pt x="28751" y="10030"/>
                    <a:pt x="23608" y="10935"/>
                  </a:cubicBezTo>
                  <a:cubicBezTo>
                    <a:pt x="16909" y="12115"/>
                    <a:pt x="10861" y="8028"/>
                    <a:pt x="7802" y="854"/>
                  </a:cubicBezTo>
                  <a:cubicBezTo>
                    <a:pt x="4852" y="1724"/>
                    <a:pt x="1567" y="2652"/>
                    <a:pt x="1" y="3534"/>
                  </a:cubicBezTo>
                  <a:cubicBezTo>
                    <a:pt x="1" y="3534"/>
                    <a:pt x="8204" y="21339"/>
                    <a:pt x="9768" y="31406"/>
                  </a:cubicBezTo>
                  <a:cubicBezTo>
                    <a:pt x="11331" y="41473"/>
                    <a:pt x="1202" y="52346"/>
                    <a:pt x="4940" y="68152"/>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60" name="Google Shape;741;p40"/>
            <p:cNvSpPr/>
            <p:nvPr/>
          </p:nvSpPr>
          <p:spPr>
            <a:xfrm>
              <a:off x="5686560" y="3319920"/>
              <a:ext cx="480600" cy="447120"/>
            </a:xfrm>
            <a:custGeom>
              <a:avLst/>
              <a:gdLst/>
              <a:ahLst/>
              <a:cxnLst/>
              <a:rect l="l" t="t" r="r" b="b"/>
              <a:pathLst>
                <a:path w="25229" h="23488">
                  <a:moveTo>
                    <a:pt x="15807" y="22308"/>
                  </a:moveTo>
                  <a:cubicBezTo>
                    <a:pt x="20949" y="21402"/>
                    <a:pt x="23853" y="16959"/>
                    <a:pt x="25228" y="11372"/>
                  </a:cubicBezTo>
                  <a:cubicBezTo>
                    <a:pt x="23076" y="10644"/>
                    <a:pt x="18014" y="8907"/>
                    <a:pt x="16607" y="8203"/>
                  </a:cubicBezTo>
                  <a:cubicBezTo>
                    <a:pt x="14807" y="7303"/>
                    <a:pt x="15308" y="1"/>
                    <a:pt x="15308" y="1"/>
                  </a:cubicBezTo>
                  <a:lnTo>
                    <a:pt x="5800" y="2714"/>
                  </a:lnTo>
                  <a:lnTo>
                    <a:pt x="5800" y="9804"/>
                  </a:lnTo>
                  <a:cubicBezTo>
                    <a:pt x="5800" y="10469"/>
                    <a:pt x="3083" y="11315"/>
                    <a:pt x="1" y="12227"/>
                  </a:cubicBezTo>
                  <a:cubicBezTo>
                    <a:pt x="3060" y="19401"/>
                    <a:pt x="9108" y="23488"/>
                    <a:pt x="15807" y="22308"/>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61" name="Google Shape;742;p40"/>
            <p:cNvSpPr/>
            <p:nvPr/>
          </p:nvSpPr>
          <p:spPr>
            <a:xfrm>
              <a:off x="5797440" y="3322080"/>
              <a:ext cx="369720" cy="424440"/>
            </a:xfrm>
            <a:custGeom>
              <a:avLst/>
              <a:gdLst/>
              <a:ahLst/>
              <a:cxnLst/>
              <a:rect l="l" t="t" r="r" b="b"/>
              <a:pathLst>
                <a:path w="19430" h="22295">
                  <a:moveTo>
                    <a:pt x="9509" y="0"/>
                  </a:moveTo>
                  <a:lnTo>
                    <a:pt x="1" y="2713"/>
                  </a:lnTo>
                  <a:lnTo>
                    <a:pt x="1" y="8738"/>
                  </a:lnTo>
                  <a:cubicBezTo>
                    <a:pt x="4019" y="10909"/>
                    <a:pt x="8526" y="14936"/>
                    <a:pt x="10057" y="22295"/>
                  </a:cubicBezTo>
                  <a:cubicBezTo>
                    <a:pt x="15168" y="21369"/>
                    <a:pt x="18058" y="16940"/>
                    <a:pt x="19429" y="11372"/>
                  </a:cubicBezTo>
                  <a:cubicBezTo>
                    <a:pt x="17277" y="10644"/>
                    <a:pt x="12215" y="8905"/>
                    <a:pt x="10808" y="8202"/>
                  </a:cubicBezTo>
                  <a:cubicBezTo>
                    <a:pt x="9008" y="7302"/>
                    <a:pt x="9509" y="0"/>
                    <a:pt x="9509" y="0"/>
                  </a:cubicBez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1062" name="Google Shape;743;p40"/>
            <p:cNvSpPr/>
            <p:nvPr/>
          </p:nvSpPr>
          <p:spPr>
            <a:xfrm>
              <a:off x="5573880" y="4104720"/>
              <a:ext cx="541800" cy="243360"/>
            </a:xfrm>
            <a:custGeom>
              <a:avLst/>
              <a:gdLst/>
              <a:ahLst/>
              <a:cxnLst/>
              <a:rect l="l" t="t" r="r" b="b"/>
              <a:pathLst>
                <a:path w="28441" h="12805">
                  <a:moveTo>
                    <a:pt x="27071" y="3178"/>
                  </a:moveTo>
                  <a:cubicBezTo>
                    <a:pt x="22828" y="4476"/>
                    <a:pt x="18825" y="5902"/>
                    <a:pt x="16705" y="5902"/>
                  </a:cubicBezTo>
                  <a:cubicBezTo>
                    <a:pt x="12505" y="5902"/>
                    <a:pt x="6303" y="1"/>
                    <a:pt x="3369" y="3609"/>
                  </a:cubicBezTo>
                  <a:cubicBezTo>
                    <a:pt x="437" y="7218"/>
                    <a:pt x="1" y="9604"/>
                    <a:pt x="2297" y="11205"/>
                  </a:cubicBezTo>
                  <a:cubicBezTo>
                    <a:pt x="4593" y="12805"/>
                    <a:pt x="11905" y="10605"/>
                    <a:pt x="15404" y="11305"/>
                  </a:cubicBezTo>
                  <a:cubicBezTo>
                    <a:pt x="16968" y="11617"/>
                    <a:pt x="22296" y="11889"/>
                    <a:pt x="27959" y="11802"/>
                  </a:cubicBezTo>
                  <a:cubicBezTo>
                    <a:pt x="28440" y="9550"/>
                    <a:pt x="28371" y="5436"/>
                    <a:pt x="27071" y="3178"/>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63" name="Google Shape;744;p40"/>
            <p:cNvSpPr/>
            <p:nvPr/>
          </p:nvSpPr>
          <p:spPr>
            <a:xfrm>
              <a:off x="6203520" y="3609360"/>
              <a:ext cx="261360" cy="669960"/>
            </a:xfrm>
            <a:custGeom>
              <a:avLst/>
              <a:gdLst/>
              <a:ahLst/>
              <a:cxnLst/>
              <a:rect l="l" t="t" r="r" b="b"/>
              <a:pathLst>
                <a:path w="13741" h="35155">
                  <a:moveTo>
                    <a:pt x="9104" y="3945"/>
                  </a:moveTo>
                  <a:cubicBezTo>
                    <a:pt x="8117" y="0"/>
                    <a:pt x="0" y="7246"/>
                    <a:pt x="2001" y="13848"/>
                  </a:cubicBezTo>
                  <a:cubicBezTo>
                    <a:pt x="3718" y="19509"/>
                    <a:pt x="3094" y="27116"/>
                    <a:pt x="3094" y="27116"/>
                  </a:cubicBezTo>
                  <a:lnTo>
                    <a:pt x="11040" y="35154"/>
                  </a:lnTo>
                  <a:cubicBezTo>
                    <a:pt x="13741" y="31852"/>
                    <a:pt x="9903" y="7146"/>
                    <a:pt x="9104" y="3945"/>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64" name="Google Shape;745;p40"/>
            <p:cNvSpPr/>
            <p:nvPr/>
          </p:nvSpPr>
          <p:spPr>
            <a:xfrm>
              <a:off x="6090840" y="4119120"/>
              <a:ext cx="390960" cy="209880"/>
            </a:xfrm>
            <a:custGeom>
              <a:avLst/>
              <a:gdLst/>
              <a:ahLst/>
              <a:cxnLst/>
              <a:rect l="l" t="t" r="r" b="b"/>
              <a:pathLst>
                <a:path w="20544" h="11050">
                  <a:moveTo>
                    <a:pt x="11642" y="449"/>
                  </a:moveTo>
                  <a:cubicBezTo>
                    <a:pt x="8569" y="1"/>
                    <a:pt x="4169" y="1152"/>
                    <a:pt x="0" y="2426"/>
                  </a:cubicBezTo>
                  <a:cubicBezTo>
                    <a:pt x="1300" y="4684"/>
                    <a:pt x="1369" y="8798"/>
                    <a:pt x="889" y="11050"/>
                  </a:cubicBezTo>
                  <a:cubicBezTo>
                    <a:pt x="7912" y="10941"/>
                    <a:pt x="15448" y="10279"/>
                    <a:pt x="16943" y="8452"/>
                  </a:cubicBezTo>
                  <a:cubicBezTo>
                    <a:pt x="16943" y="8452"/>
                    <a:pt x="20544" y="1750"/>
                    <a:pt x="11642" y="449"/>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65" name="Google Shape;746;p40"/>
            <p:cNvSpPr/>
            <p:nvPr/>
          </p:nvSpPr>
          <p:spPr>
            <a:xfrm>
              <a:off x="5723640" y="3081960"/>
              <a:ext cx="211320" cy="337680"/>
            </a:xfrm>
            <a:custGeom>
              <a:avLst/>
              <a:gdLst/>
              <a:ahLst/>
              <a:cxnLst/>
              <a:rect l="l" t="t" r="r" b="b"/>
              <a:pathLst>
                <a:path w="11128" h="17742">
                  <a:moveTo>
                    <a:pt x="1670" y="1554"/>
                  </a:moveTo>
                  <a:cubicBezTo>
                    <a:pt x="1" y="4799"/>
                    <a:pt x="187" y="15831"/>
                    <a:pt x="4822" y="16851"/>
                  </a:cubicBezTo>
                  <a:cubicBezTo>
                    <a:pt x="8871" y="17742"/>
                    <a:pt x="11128" y="13792"/>
                    <a:pt x="11128" y="13792"/>
                  </a:cubicBezTo>
                  <a:lnTo>
                    <a:pt x="11128" y="6473"/>
                  </a:lnTo>
                  <a:cubicBezTo>
                    <a:pt x="11128" y="6473"/>
                    <a:pt x="8844" y="5284"/>
                    <a:pt x="8532" y="2481"/>
                  </a:cubicBezTo>
                  <a:cubicBezTo>
                    <a:pt x="8282" y="238"/>
                    <a:pt x="6954" y="0"/>
                    <a:pt x="6954" y="0"/>
                  </a:cubicBezTo>
                  <a:cubicBezTo>
                    <a:pt x="6954" y="0"/>
                    <a:pt x="4173" y="1646"/>
                    <a:pt x="1670" y="1554"/>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66" name="Google Shape;747;p40"/>
            <p:cNvSpPr/>
            <p:nvPr/>
          </p:nvSpPr>
          <p:spPr>
            <a:xfrm>
              <a:off x="5476680" y="3546720"/>
              <a:ext cx="293040" cy="588600"/>
            </a:xfrm>
            <a:custGeom>
              <a:avLst/>
              <a:gdLst/>
              <a:ahLst/>
              <a:cxnLst/>
              <a:rect l="l" t="t" r="r" b="b"/>
              <a:pathLst>
                <a:path w="15404" h="30896">
                  <a:moveTo>
                    <a:pt x="7397" y="30896"/>
                  </a:moveTo>
                  <a:cubicBezTo>
                    <a:pt x="5305" y="26681"/>
                    <a:pt x="3913" y="21369"/>
                    <a:pt x="2688" y="18370"/>
                  </a:cubicBezTo>
                  <a:cubicBezTo>
                    <a:pt x="376" y="12712"/>
                    <a:pt x="0" y="4824"/>
                    <a:pt x="3200" y="3022"/>
                  </a:cubicBezTo>
                  <a:cubicBezTo>
                    <a:pt x="9103" y="1"/>
                    <a:pt x="11602" y="10393"/>
                    <a:pt x="12004" y="13410"/>
                  </a:cubicBezTo>
                  <a:cubicBezTo>
                    <a:pt x="12403" y="16426"/>
                    <a:pt x="13204" y="23477"/>
                    <a:pt x="15404" y="26004"/>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67" name="Google Shape;748;p40"/>
            <p:cNvSpPr/>
            <p:nvPr/>
          </p:nvSpPr>
          <p:spPr>
            <a:xfrm>
              <a:off x="5724000" y="2990880"/>
              <a:ext cx="468360" cy="636480"/>
            </a:xfrm>
            <a:custGeom>
              <a:avLst/>
              <a:gdLst/>
              <a:ahLst/>
              <a:cxnLst/>
              <a:rect l="l" t="t" r="r" b="b"/>
              <a:pathLst>
                <a:path w="24586" h="33393">
                  <a:moveTo>
                    <a:pt x="8777" y="1"/>
                  </a:moveTo>
                  <a:cubicBezTo>
                    <a:pt x="4301" y="1"/>
                    <a:pt x="1" y="3341"/>
                    <a:pt x="1" y="9105"/>
                  </a:cubicBezTo>
                  <a:lnTo>
                    <a:pt x="1" y="28879"/>
                  </a:lnTo>
                  <a:cubicBezTo>
                    <a:pt x="2185" y="28197"/>
                    <a:pt x="3834" y="27568"/>
                    <a:pt x="3834" y="27050"/>
                  </a:cubicBezTo>
                  <a:lnTo>
                    <a:pt x="3834" y="21242"/>
                  </a:lnTo>
                  <a:cubicBezTo>
                    <a:pt x="152" y="18899"/>
                    <a:pt x="77" y="9370"/>
                    <a:pt x="1640" y="6330"/>
                  </a:cubicBezTo>
                  <a:lnTo>
                    <a:pt x="1640" y="6330"/>
                  </a:lnTo>
                  <a:cubicBezTo>
                    <a:pt x="1708" y="6332"/>
                    <a:pt x="1776" y="6334"/>
                    <a:pt x="1844" y="6334"/>
                  </a:cubicBezTo>
                  <a:cubicBezTo>
                    <a:pt x="4292" y="6334"/>
                    <a:pt x="6924" y="4776"/>
                    <a:pt x="6924" y="4776"/>
                  </a:cubicBezTo>
                  <a:cubicBezTo>
                    <a:pt x="6924" y="4776"/>
                    <a:pt x="8250" y="5014"/>
                    <a:pt x="8502" y="7257"/>
                  </a:cubicBezTo>
                  <a:cubicBezTo>
                    <a:pt x="8813" y="10060"/>
                    <a:pt x="11098" y="11251"/>
                    <a:pt x="11098" y="11251"/>
                  </a:cubicBezTo>
                  <a:lnTo>
                    <a:pt x="11098" y="18568"/>
                  </a:lnTo>
                  <a:cubicBezTo>
                    <a:pt x="11098" y="25439"/>
                    <a:pt x="12751" y="32952"/>
                    <a:pt x="16667" y="33368"/>
                  </a:cubicBezTo>
                  <a:cubicBezTo>
                    <a:pt x="16820" y="33385"/>
                    <a:pt x="16967" y="33392"/>
                    <a:pt x="17109" y="33392"/>
                  </a:cubicBezTo>
                  <a:cubicBezTo>
                    <a:pt x="20524" y="33392"/>
                    <a:pt x="21318" y="28936"/>
                    <a:pt x="23976" y="28936"/>
                  </a:cubicBezTo>
                  <a:cubicBezTo>
                    <a:pt x="24065" y="28936"/>
                    <a:pt x="24157" y="28941"/>
                    <a:pt x="24251" y="28952"/>
                  </a:cubicBezTo>
                  <a:cubicBezTo>
                    <a:pt x="24251" y="28952"/>
                    <a:pt x="24585" y="26035"/>
                    <a:pt x="20585" y="23535"/>
                  </a:cubicBezTo>
                  <a:cubicBezTo>
                    <a:pt x="16584" y="21035"/>
                    <a:pt x="21043" y="7244"/>
                    <a:pt x="14335" y="1938"/>
                  </a:cubicBezTo>
                  <a:cubicBezTo>
                    <a:pt x="12670" y="622"/>
                    <a:pt x="10707" y="1"/>
                    <a:pt x="8777" y="1"/>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1068" name="Google Shape;749;p40"/>
            <p:cNvSpPr/>
            <p:nvPr/>
          </p:nvSpPr>
          <p:spPr>
            <a:xfrm>
              <a:off x="5617800" y="3946320"/>
              <a:ext cx="281520" cy="315360"/>
            </a:xfrm>
            <a:custGeom>
              <a:avLst/>
              <a:gdLst/>
              <a:ahLst/>
              <a:cxnLst/>
              <a:rect l="l" t="t" r="r" b="b"/>
              <a:pathLst>
                <a:path w="14812" h="16586">
                  <a:moveTo>
                    <a:pt x="5721" y="1"/>
                  </a:moveTo>
                  <a:cubicBezTo>
                    <a:pt x="3536" y="2987"/>
                    <a:pt x="114" y="5598"/>
                    <a:pt x="0" y="9975"/>
                  </a:cubicBezTo>
                  <a:cubicBezTo>
                    <a:pt x="1859" y="13711"/>
                    <a:pt x="4269" y="16585"/>
                    <a:pt x="7607" y="16208"/>
                  </a:cubicBezTo>
                  <a:cubicBezTo>
                    <a:pt x="12528" y="15654"/>
                    <a:pt x="14230" y="9864"/>
                    <a:pt x="14811" y="4563"/>
                  </a:cubicBezTo>
                  <a:cubicBezTo>
                    <a:pt x="11526" y="4816"/>
                    <a:pt x="7339" y="2215"/>
                    <a:pt x="5721"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69" name="Google Shape;750;p40"/>
            <p:cNvSpPr/>
            <p:nvPr/>
          </p:nvSpPr>
          <p:spPr>
            <a:xfrm>
              <a:off x="5726880" y="3423600"/>
              <a:ext cx="219960" cy="613440"/>
            </a:xfrm>
            <a:custGeom>
              <a:avLst/>
              <a:gdLst/>
              <a:ahLst/>
              <a:cxnLst/>
              <a:rect l="l" t="t" r="r" b="b"/>
              <a:pathLst>
                <a:path w="11583" h="32200">
                  <a:moveTo>
                    <a:pt x="7430" y="428"/>
                  </a:moveTo>
                  <a:cubicBezTo>
                    <a:pt x="6492" y="855"/>
                    <a:pt x="3165" y="3754"/>
                    <a:pt x="3165" y="4479"/>
                  </a:cubicBezTo>
                  <a:cubicBezTo>
                    <a:pt x="3165" y="5204"/>
                    <a:pt x="4657" y="10664"/>
                    <a:pt x="4657" y="12327"/>
                  </a:cubicBezTo>
                  <a:cubicBezTo>
                    <a:pt x="4657" y="13990"/>
                    <a:pt x="3134" y="21238"/>
                    <a:pt x="1131" y="25527"/>
                  </a:cubicBezTo>
                  <a:cubicBezTo>
                    <a:pt x="830" y="26173"/>
                    <a:pt x="438" y="26784"/>
                    <a:pt x="0" y="27383"/>
                  </a:cubicBezTo>
                  <a:cubicBezTo>
                    <a:pt x="1618" y="29597"/>
                    <a:pt x="5805" y="32199"/>
                    <a:pt x="9092" y="31945"/>
                  </a:cubicBezTo>
                  <a:cubicBezTo>
                    <a:pt x="9349" y="29595"/>
                    <a:pt x="9387" y="27344"/>
                    <a:pt x="9387" y="25685"/>
                  </a:cubicBezTo>
                  <a:cubicBezTo>
                    <a:pt x="9387" y="25685"/>
                    <a:pt x="9723" y="13561"/>
                    <a:pt x="10275" y="12698"/>
                  </a:cubicBezTo>
                  <a:cubicBezTo>
                    <a:pt x="10775" y="11912"/>
                    <a:pt x="10772" y="10615"/>
                    <a:pt x="10772" y="9510"/>
                  </a:cubicBezTo>
                  <a:lnTo>
                    <a:pt x="10772" y="7264"/>
                  </a:lnTo>
                  <a:cubicBezTo>
                    <a:pt x="10772" y="7264"/>
                    <a:pt x="11535" y="7215"/>
                    <a:pt x="11579" y="5902"/>
                  </a:cubicBezTo>
                  <a:cubicBezTo>
                    <a:pt x="11581" y="5862"/>
                    <a:pt x="11581" y="5823"/>
                    <a:pt x="11581" y="5782"/>
                  </a:cubicBezTo>
                  <a:cubicBezTo>
                    <a:pt x="11582" y="4351"/>
                    <a:pt x="8368" y="0"/>
                    <a:pt x="7430" y="428"/>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70" name="Google Shape;751;p40"/>
            <p:cNvSpPr/>
            <p:nvPr/>
          </p:nvSpPr>
          <p:spPr>
            <a:xfrm>
              <a:off x="7405560" y="3534120"/>
              <a:ext cx="224280" cy="681480"/>
            </a:xfrm>
            <a:custGeom>
              <a:avLst/>
              <a:gdLst/>
              <a:ahLst/>
              <a:cxnLst/>
              <a:rect l="l" t="t" r="r" b="b"/>
              <a:pathLst>
                <a:path w="11811" h="35751">
                  <a:moveTo>
                    <a:pt x="0" y="1"/>
                  </a:moveTo>
                  <a:lnTo>
                    <a:pt x="0" y="35390"/>
                  </a:lnTo>
                  <a:cubicBezTo>
                    <a:pt x="0" y="35390"/>
                    <a:pt x="11811" y="35750"/>
                    <a:pt x="11451" y="35390"/>
                  </a:cubicBezTo>
                  <a:cubicBezTo>
                    <a:pt x="11091" y="35030"/>
                    <a:pt x="11451" y="18948"/>
                    <a:pt x="11451" y="18948"/>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71" name="Google Shape;752;p40"/>
            <p:cNvSpPr/>
            <p:nvPr/>
          </p:nvSpPr>
          <p:spPr>
            <a:xfrm>
              <a:off x="7683840" y="4238280"/>
              <a:ext cx="497520" cy="907920"/>
            </a:xfrm>
            <a:custGeom>
              <a:avLst/>
              <a:gdLst/>
              <a:ahLst/>
              <a:cxnLst/>
              <a:rect l="l" t="t" r="r" b="b"/>
              <a:pathLst>
                <a:path w="26114" h="47626">
                  <a:moveTo>
                    <a:pt x="8765" y="2265"/>
                  </a:moveTo>
                  <a:cubicBezTo>
                    <a:pt x="9742" y="8890"/>
                    <a:pt x="9131" y="16437"/>
                    <a:pt x="8765" y="19289"/>
                  </a:cubicBezTo>
                  <a:cubicBezTo>
                    <a:pt x="8400" y="22141"/>
                    <a:pt x="0" y="47625"/>
                    <a:pt x="0" y="47625"/>
                  </a:cubicBezTo>
                  <a:lnTo>
                    <a:pt x="20476" y="47625"/>
                  </a:lnTo>
                  <a:lnTo>
                    <a:pt x="26114" y="20626"/>
                  </a:lnTo>
                  <a:lnTo>
                    <a:pt x="18632" y="1"/>
                  </a:lnTo>
                  <a:close/>
                </a:path>
              </a:pathLst>
            </a:custGeom>
            <a:solidFill>
              <a:srgbClr val="1C399B"/>
            </a:solidFill>
            <a:ln w="0">
              <a:noFill/>
            </a:ln>
          </p:spPr>
          <p:style>
            <a:lnRef idx="0">
              <a:scrgbClr r="0" g="0" b="0"/>
            </a:lnRef>
            <a:fillRef idx="0">
              <a:scrgbClr r="0" g="0" b="0"/>
            </a:fillRef>
            <a:effectRef idx="0">
              <a:scrgbClr r="0" g="0" b="0"/>
            </a:effectRef>
            <a:fontRef idx="minor"/>
          </p:style>
        </p:sp>
        <p:sp>
          <p:nvSpPr>
            <p:cNvPr id="1072" name="Google Shape;753;p40"/>
            <p:cNvSpPr/>
            <p:nvPr/>
          </p:nvSpPr>
          <p:spPr>
            <a:xfrm>
              <a:off x="7651800" y="4238280"/>
              <a:ext cx="529200" cy="912240"/>
            </a:xfrm>
            <a:custGeom>
              <a:avLst/>
              <a:gdLst/>
              <a:ahLst/>
              <a:cxnLst/>
              <a:rect l="l" t="t" r="r" b="b"/>
              <a:pathLst>
                <a:path w="27788" h="47841">
                  <a:moveTo>
                    <a:pt x="10439" y="2265"/>
                  </a:moveTo>
                  <a:cubicBezTo>
                    <a:pt x="11416" y="8890"/>
                    <a:pt x="10805" y="16437"/>
                    <a:pt x="10439" y="19289"/>
                  </a:cubicBezTo>
                  <a:cubicBezTo>
                    <a:pt x="10074" y="22141"/>
                    <a:pt x="1" y="47840"/>
                    <a:pt x="1" y="47840"/>
                  </a:cubicBezTo>
                  <a:lnTo>
                    <a:pt x="22150" y="47840"/>
                  </a:lnTo>
                  <a:lnTo>
                    <a:pt x="27788" y="20626"/>
                  </a:lnTo>
                  <a:lnTo>
                    <a:pt x="20306" y="1"/>
                  </a:ln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073" name="Google Shape;754;p40"/>
            <p:cNvSpPr/>
            <p:nvPr/>
          </p:nvSpPr>
          <p:spPr>
            <a:xfrm>
              <a:off x="7912080" y="4147560"/>
              <a:ext cx="713880" cy="1002960"/>
            </a:xfrm>
            <a:custGeom>
              <a:avLst/>
              <a:gdLst/>
              <a:ahLst/>
              <a:cxnLst/>
              <a:rect l="l" t="t" r="r" b="b"/>
              <a:pathLst>
                <a:path w="37464" h="52599">
                  <a:moveTo>
                    <a:pt x="20931" y="1"/>
                  </a:moveTo>
                  <a:cubicBezTo>
                    <a:pt x="23947" y="9455"/>
                    <a:pt x="37463" y="12513"/>
                    <a:pt x="33735" y="27782"/>
                  </a:cubicBezTo>
                  <a:cubicBezTo>
                    <a:pt x="31042" y="38804"/>
                    <a:pt x="25553" y="52598"/>
                    <a:pt x="25553" y="52598"/>
                  </a:cubicBezTo>
                  <a:lnTo>
                    <a:pt x="1" y="52598"/>
                  </a:lnTo>
                  <a:cubicBezTo>
                    <a:pt x="1" y="52598"/>
                    <a:pt x="8015" y="28566"/>
                    <a:pt x="8015" y="25384"/>
                  </a:cubicBezTo>
                  <a:cubicBezTo>
                    <a:pt x="8015" y="22202"/>
                    <a:pt x="2982" y="5847"/>
                    <a:pt x="2982" y="5847"/>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074" name="Google Shape;755;p40"/>
            <p:cNvSpPr/>
            <p:nvPr/>
          </p:nvSpPr>
          <p:spPr>
            <a:xfrm>
              <a:off x="7374600" y="3381120"/>
              <a:ext cx="947160" cy="956520"/>
            </a:xfrm>
            <a:custGeom>
              <a:avLst/>
              <a:gdLst/>
              <a:ahLst/>
              <a:cxnLst/>
              <a:rect l="l" t="t" r="r" b="b"/>
              <a:pathLst>
                <a:path w="49673" h="50174">
                  <a:moveTo>
                    <a:pt x="5770" y="0"/>
                  </a:moveTo>
                  <a:cubicBezTo>
                    <a:pt x="2754" y="1437"/>
                    <a:pt x="0" y="7839"/>
                    <a:pt x="2754" y="13851"/>
                  </a:cubicBezTo>
                  <a:cubicBezTo>
                    <a:pt x="5510" y="19861"/>
                    <a:pt x="5901" y="18786"/>
                    <a:pt x="6947" y="23505"/>
                  </a:cubicBezTo>
                  <a:cubicBezTo>
                    <a:pt x="7992" y="28225"/>
                    <a:pt x="7582" y="30837"/>
                    <a:pt x="16215" y="36716"/>
                  </a:cubicBezTo>
                  <a:cubicBezTo>
                    <a:pt x="24848" y="42597"/>
                    <a:pt x="24586" y="44163"/>
                    <a:pt x="24979" y="47168"/>
                  </a:cubicBezTo>
                  <a:cubicBezTo>
                    <a:pt x="25371" y="50174"/>
                    <a:pt x="49673" y="49521"/>
                    <a:pt x="49283" y="38284"/>
                  </a:cubicBezTo>
                  <a:cubicBezTo>
                    <a:pt x="48891" y="27047"/>
                    <a:pt x="49510" y="14071"/>
                    <a:pt x="42275" y="7950"/>
                  </a:cubicBezTo>
                  <a:cubicBezTo>
                    <a:pt x="35039" y="1829"/>
                    <a:pt x="5770" y="0"/>
                    <a:pt x="577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75" name="Google Shape;756;p40"/>
            <p:cNvSpPr/>
            <p:nvPr/>
          </p:nvSpPr>
          <p:spPr>
            <a:xfrm>
              <a:off x="7427160" y="3115800"/>
              <a:ext cx="232560" cy="642600"/>
            </a:xfrm>
            <a:custGeom>
              <a:avLst/>
              <a:gdLst/>
              <a:ahLst/>
              <a:cxnLst/>
              <a:rect l="l" t="t" r="r" b="b"/>
              <a:pathLst>
                <a:path w="12247" h="33730">
                  <a:moveTo>
                    <a:pt x="0" y="0"/>
                  </a:moveTo>
                  <a:lnTo>
                    <a:pt x="0" y="33730"/>
                  </a:lnTo>
                  <a:cubicBezTo>
                    <a:pt x="0" y="33730"/>
                    <a:pt x="12247" y="27159"/>
                    <a:pt x="12138" y="20730"/>
                  </a:cubicBezTo>
                  <a:cubicBezTo>
                    <a:pt x="12027" y="14301"/>
                    <a:pt x="6601" y="0"/>
                    <a:pt x="6601" y="0"/>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076" name="Google Shape;757;p40"/>
            <p:cNvSpPr/>
            <p:nvPr/>
          </p:nvSpPr>
          <p:spPr>
            <a:xfrm>
              <a:off x="7591320" y="3366720"/>
              <a:ext cx="184320" cy="487800"/>
            </a:xfrm>
            <a:custGeom>
              <a:avLst/>
              <a:gdLst/>
              <a:ahLst/>
              <a:cxnLst/>
              <a:rect l="l" t="t" r="r" b="b"/>
              <a:pathLst>
                <a:path w="9720" h="25615">
                  <a:moveTo>
                    <a:pt x="1" y="7093"/>
                  </a:moveTo>
                  <a:cubicBezTo>
                    <a:pt x="1" y="7093"/>
                    <a:pt x="1631" y="9733"/>
                    <a:pt x="2183" y="10867"/>
                  </a:cubicBezTo>
                  <a:cubicBezTo>
                    <a:pt x="2736" y="12002"/>
                    <a:pt x="284" y="17018"/>
                    <a:pt x="1092" y="21316"/>
                  </a:cubicBezTo>
                  <a:cubicBezTo>
                    <a:pt x="1901" y="25615"/>
                    <a:pt x="7221" y="24884"/>
                    <a:pt x="8410" y="21316"/>
                  </a:cubicBezTo>
                  <a:cubicBezTo>
                    <a:pt x="8767" y="20243"/>
                    <a:pt x="9719" y="12615"/>
                    <a:pt x="9719" y="12615"/>
                  </a:cubicBezTo>
                  <a:lnTo>
                    <a:pt x="9719" y="1"/>
                  </a:ln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77" name="Google Shape;758;p40"/>
            <p:cNvSpPr/>
            <p:nvPr/>
          </p:nvSpPr>
          <p:spPr>
            <a:xfrm>
              <a:off x="7591320" y="3366720"/>
              <a:ext cx="184320" cy="461880"/>
            </a:xfrm>
            <a:custGeom>
              <a:avLst/>
              <a:gdLst/>
              <a:ahLst/>
              <a:cxnLst/>
              <a:rect l="l" t="t" r="r" b="b"/>
              <a:pathLst>
                <a:path w="9721" h="24262">
                  <a:moveTo>
                    <a:pt x="9720" y="1"/>
                  </a:moveTo>
                  <a:lnTo>
                    <a:pt x="0" y="7093"/>
                  </a:lnTo>
                  <a:cubicBezTo>
                    <a:pt x="0" y="7093"/>
                    <a:pt x="1632" y="9733"/>
                    <a:pt x="2184" y="10867"/>
                  </a:cubicBezTo>
                  <a:cubicBezTo>
                    <a:pt x="2547" y="10461"/>
                    <a:pt x="2910" y="10279"/>
                    <a:pt x="3265" y="10279"/>
                  </a:cubicBezTo>
                  <a:cubicBezTo>
                    <a:pt x="6274" y="10279"/>
                    <a:pt x="8594" y="23423"/>
                    <a:pt x="3547" y="24165"/>
                  </a:cubicBezTo>
                  <a:cubicBezTo>
                    <a:pt x="3560" y="24168"/>
                    <a:pt x="3574" y="24168"/>
                    <a:pt x="3588" y="24173"/>
                  </a:cubicBezTo>
                  <a:lnTo>
                    <a:pt x="4395" y="24261"/>
                  </a:lnTo>
                  <a:cubicBezTo>
                    <a:pt x="6041" y="24260"/>
                    <a:pt x="7789" y="23181"/>
                    <a:pt x="8409" y="21316"/>
                  </a:cubicBezTo>
                  <a:cubicBezTo>
                    <a:pt x="8768" y="20243"/>
                    <a:pt x="9720" y="12615"/>
                    <a:pt x="9720" y="12615"/>
                  </a:cubicBezTo>
                  <a:lnTo>
                    <a:pt x="9720" y="1"/>
                  </a:ln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1078" name="Google Shape;759;p40"/>
            <p:cNvSpPr/>
            <p:nvPr/>
          </p:nvSpPr>
          <p:spPr>
            <a:xfrm>
              <a:off x="7422480" y="2882880"/>
              <a:ext cx="454320" cy="637560"/>
            </a:xfrm>
            <a:custGeom>
              <a:avLst/>
              <a:gdLst/>
              <a:ahLst/>
              <a:cxnLst/>
              <a:rect l="l" t="t" r="r" b="b"/>
              <a:pathLst>
                <a:path w="23860" h="33450">
                  <a:moveTo>
                    <a:pt x="1673" y="11241"/>
                  </a:moveTo>
                  <a:cubicBezTo>
                    <a:pt x="1" y="21618"/>
                    <a:pt x="1841" y="31185"/>
                    <a:pt x="6845" y="32317"/>
                  </a:cubicBezTo>
                  <a:cubicBezTo>
                    <a:pt x="11851" y="33449"/>
                    <a:pt x="19022" y="27977"/>
                    <a:pt x="19022" y="23150"/>
                  </a:cubicBezTo>
                  <a:cubicBezTo>
                    <a:pt x="19022" y="18322"/>
                    <a:pt x="23859" y="5744"/>
                    <a:pt x="18356" y="2872"/>
                  </a:cubicBezTo>
                  <a:cubicBezTo>
                    <a:pt x="12851" y="1"/>
                    <a:pt x="2741" y="4628"/>
                    <a:pt x="1673" y="11241"/>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79" name="Google Shape;760;p40"/>
            <p:cNvSpPr/>
            <p:nvPr/>
          </p:nvSpPr>
          <p:spPr>
            <a:xfrm>
              <a:off x="7413120" y="2893680"/>
              <a:ext cx="773280" cy="829800"/>
            </a:xfrm>
            <a:custGeom>
              <a:avLst/>
              <a:gdLst/>
              <a:ahLst/>
              <a:cxnLst/>
              <a:rect l="l" t="t" r="r" b="b"/>
              <a:pathLst>
                <a:path w="40569" h="43535">
                  <a:moveTo>
                    <a:pt x="12930" y="0"/>
                  </a:moveTo>
                  <a:cubicBezTo>
                    <a:pt x="10549" y="0"/>
                    <a:pt x="6972" y="2123"/>
                    <a:pt x="4089" y="4523"/>
                  </a:cubicBezTo>
                  <a:cubicBezTo>
                    <a:pt x="667" y="7375"/>
                    <a:pt x="1" y="13188"/>
                    <a:pt x="1419" y="13188"/>
                  </a:cubicBezTo>
                  <a:cubicBezTo>
                    <a:pt x="1539" y="13188"/>
                    <a:pt x="1675" y="13146"/>
                    <a:pt x="1825" y="13057"/>
                  </a:cubicBezTo>
                  <a:cubicBezTo>
                    <a:pt x="3742" y="11917"/>
                    <a:pt x="6355" y="9721"/>
                    <a:pt x="6355" y="9721"/>
                  </a:cubicBezTo>
                  <a:cubicBezTo>
                    <a:pt x="6905" y="16251"/>
                    <a:pt x="17607" y="17616"/>
                    <a:pt x="17607" y="17616"/>
                  </a:cubicBezTo>
                  <a:lnTo>
                    <a:pt x="17646" y="43535"/>
                  </a:lnTo>
                  <a:cubicBezTo>
                    <a:pt x="22384" y="43535"/>
                    <a:pt x="25782" y="32651"/>
                    <a:pt x="28479" y="32651"/>
                  </a:cubicBezTo>
                  <a:cubicBezTo>
                    <a:pt x="31177" y="32651"/>
                    <a:pt x="34002" y="30426"/>
                    <a:pt x="34002" y="30426"/>
                  </a:cubicBezTo>
                  <a:cubicBezTo>
                    <a:pt x="38195" y="31895"/>
                    <a:pt x="40240" y="33493"/>
                    <a:pt x="40240" y="33493"/>
                  </a:cubicBezTo>
                  <a:cubicBezTo>
                    <a:pt x="40240" y="33493"/>
                    <a:pt x="40568" y="32026"/>
                    <a:pt x="39581" y="27486"/>
                  </a:cubicBezTo>
                  <a:cubicBezTo>
                    <a:pt x="38956" y="24611"/>
                    <a:pt x="36090" y="24084"/>
                    <a:pt x="34071" y="24084"/>
                  </a:cubicBezTo>
                  <a:cubicBezTo>
                    <a:pt x="32901" y="24084"/>
                    <a:pt x="32015" y="24261"/>
                    <a:pt x="32015" y="24261"/>
                  </a:cubicBezTo>
                  <a:cubicBezTo>
                    <a:pt x="32936" y="21300"/>
                    <a:pt x="30962" y="20313"/>
                    <a:pt x="29778" y="18734"/>
                  </a:cubicBezTo>
                  <a:cubicBezTo>
                    <a:pt x="28593" y="17156"/>
                    <a:pt x="28329" y="11498"/>
                    <a:pt x="24580" y="5181"/>
                  </a:cubicBezTo>
                  <a:cubicBezTo>
                    <a:pt x="22147" y="1084"/>
                    <a:pt x="18690" y="364"/>
                    <a:pt x="16562" y="364"/>
                  </a:cubicBezTo>
                  <a:cubicBezTo>
                    <a:pt x="15409" y="364"/>
                    <a:pt x="14646" y="575"/>
                    <a:pt x="14646" y="575"/>
                  </a:cubicBezTo>
                  <a:cubicBezTo>
                    <a:pt x="14204" y="177"/>
                    <a:pt x="13617" y="0"/>
                    <a:pt x="12930" y="0"/>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1080" name="Google Shape;761;p40"/>
            <p:cNvSpPr/>
            <p:nvPr/>
          </p:nvSpPr>
          <p:spPr>
            <a:xfrm>
              <a:off x="5946840" y="4131720"/>
              <a:ext cx="552600" cy="999720"/>
            </a:xfrm>
            <a:custGeom>
              <a:avLst/>
              <a:gdLst/>
              <a:ahLst/>
              <a:cxnLst/>
              <a:rect l="l" t="t" r="r" b="b"/>
              <a:pathLst>
                <a:path w="29001" h="52429">
                  <a:moveTo>
                    <a:pt x="23140" y="0"/>
                  </a:moveTo>
                  <a:cubicBezTo>
                    <a:pt x="10709" y="12945"/>
                    <a:pt x="1" y="52429"/>
                    <a:pt x="1" y="52429"/>
                  </a:cubicBezTo>
                  <a:lnTo>
                    <a:pt x="17847" y="52429"/>
                  </a:lnTo>
                  <a:lnTo>
                    <a:pt x="29001" y="26214"/>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081" name="Google Shape;762;p40"/>
            <p:cNvSpPr/>
            <p:nvPr/>
          </p:nvSpPr>
          <p:spPr>
            <a:xfrm>
              <a:off x="6354360" y="3930480"/>
              <a:ext cx="1269000" cy="1168200"/>
            </a:xfrm>
            <a:custGeom>
              <a:avLst/>
              <a:gdLst/>
              <a:ahLst/>
              <a:cxnLst/>
              <a:rect l="l" t="t" r="r" b="b"/>
              <a:pathLst>
                <a:path w="66539" h="61257">
                  <a:moveTo>
                    <a:pt x="66539" y="12679"/>
                  </a:moveTo>
                  <a:cubicBezTo>
                    <a:pt x="63938" y="9725"/>
                    <a:pt x="50084" y="0"/>
                    <a:pt x="32422" y="1057"/>
                  </a:cubicBezTo>
                  <a:cubicBezTo>
                    <a:pt x="16849" y="1988"/>
                    <a:pt x="4253" y="6800"/>
                    <a:pt x="1797" y="10541"/>
                  </a:cubicBezTo>
                  <a:cubicBezTo>
                    <a:pt x="0" y="13278"/>
                    <a:pt x="3936" y="31751"/>
                    <a:pt x="6672" y="39105"/>
                  </a:cubicBezTo>
                  <a:cubicBezTo>
                    <a:pt x="9411" y="46461"/>
                    <a:pt x="10606" y="54330"/>
                    <a:pt x="10606" y="61000"/>
                  </a:cubicBezTo>
                  <a:cubicBezTo>
                    <a:pt x="10606" y="61000"/>
                    <a:pt x="54652" y="60743"/>
                    <a:pt x="54908" y="61000"/>
                  </a:cubicBezTo>
                  <a:cubicBezTo>
                    <a:pt x="55166" y="61256"/>
                    <a:pt x="60382" y="44751"/>
                    <a:pt x="61065" y="36541"/>
                  </a:cubicBezTo>
                  <a:cubicBezTo>
                    <a:pt x="61749" y="28331"/>
                    <a:pt x="60211" y="19265"/>
                    <a:pt x="66539" y="12679"/>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082" name="Google Shape;763;p40"/>
            <p:cNvSpPr/>
            <p:nvPr/>
          </p:nvSpPr>
          <p:spPr>
            <a:xfrm>
              <a:off x="6839640" y="3657960"/>
              <a:ext cx="333000" cy="490320"/>
            </a:xfrm>
            <a:custGeom>
              <a:avLst/>
              <a:gdLst/>
              <a:ahLst/>
              <a:cxnLst/>
              <a:rect l="l" t="t" r="r" b="b"/>
              <a:pathLst>
                <a:path w="17499" h="25743">
                  <a:moveTo>
                    <a:pt x="17279" y="0"/>
                  </a:moveTo>
                  <a:cubicBezTo>
                    <a:pt x="17279" y="0"/>
                    <a:pt x="17499" y="13689"/>
                    <a:pt x="17279" y="17775"/>
                  </a:cubicBezTo>
                  <a:cubicBezTo>
                    <a:pt x="17060" y="21862"/>
                    <a:pt x="10726" y="25539"/>
                    <a:pt x="8378" y="25641"/>
                  </a:cubicBezTo>
                  <a:cubicBezTo>
                    <a:pt x="6028" y="25742"/>
                    <a:pt x="818" y="22270"/>
                    <a:pt x="0" y="16447"/>
                  </a:cubicBezTo>
                  <a:lnTo>
                    <a:pt x="0" y="4087"/>
                  </a:ln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83" name="Google Shape;764;p40"/>
            <p:cNvSpPr/>
            <p:nvPr/>
          </p:nvSpPr>
          <p:spPr>
            <a:xfrm>
              <a:off x="6839640" y="3657960"/>
              <a:ext cx="330480" cy="346680"/>
            </a:xfrm>
            <a:custGeom>
              <a:avLst/>
              <a:gdLst/>
              <a:ahLst/>
              <a:cxnLst/>
              <a:rect l="l" t="t" r="r" b="b"/>
              <a:pathLst>
                <a:path w="17364" h="18223">
                  <a:moveTo>
                    <a:pt x="17279" y="0"/>
                  </a:moveTo>
                  <a:lnTo>
                    <a:pt x="0" y="4087"/>
                  </a:lnTo>
                  <a:lnTo>
                    <a:pt x="0" y="14222"/>
                  </a:lnTo>
                  <a:cubicBezTo>
                    <a:pt x="630" y="16995"/>
                    <a:pt x="2816" y="18223"/>
                    <a:pt x="5265" y="18223"/>
                  </a:cubicBezTo>
                  <a:cubicBezTo>
                    <a:pt x="8411" y="18223"/>
                    <a:pt x="11992" y="16198"/>
                    <a:pt x="13271" y="12822"/>
                  </a:cubicBezTo>
                  <a:cubicBezTo>
                    <a:pt x="14574" y="9381"/>
                    <a:pt x="15689" y="8359"/>
                    <a:pt x="17363" y="7438"/>
                  </a:cubicBezTo>
                  <a:cubicBezTo>
                    <a:pt x="17336" y="3470"/>
                    <a:pt x="17279" y="0"/>
                    <a:pt x="17279" y="0"/>
                  </a:cubicBez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1084" name="Google Shape;765;p40"/>
            <p:cNvSpPr/>
            <p:nvPr/>
          </p:nvSpPr>
          <p:spPr>
            <a:xfrm>
              <a:off x="6741720" y="3324240"/>
              <a:ext cx="423360" cy="608040"/>
            </a:xfrm>
            <a:custGeom>
              <a:avLst/>
              <a:gdLst/>
              <a:ahLst/>
              <a:cxnLst/>
              <a:rect l="l" t="t" r="r" b="b"/>
              <a:pathLst>
                <a:path w="22236" h="31917">
                  <a:moveTo>
                    <a:pt x="549" y="12179"/>
                  </a:moveTo>
                  <a:cubicBezTo>
                    <a:pt x="1198" y="22208"/>
                    <a:pt x="5286" y="31917"/>
                    <a:pt x="11763" y="30893"/>
                  </a:cubicBezTo>
                  <a:cubicBezTo>
                    <a:pt x="19796" y="29624"/>
                    <a:pt x="22236" y="17440"/>
                    <a:pt x="21918" y="10800"/>
                  </a:cubicBezTo>
                  <a:cubicBezTo>
                    <a:pt x="21601" y="4160"/>
                    <a:pt x="17817" y="10"/>
                    <a:pt x="12058" y="3"/>
                  </a:cubicBezTo>
                  <a:cubicBezTo>
                    <a:pt x="6578" y="0"/>
                    <a:pt x="1" y="3687"/>
                    <a:pt x="549" y="12179"/>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85" name="Google Shape;766;p40"/>
            <p:cNvSpPr/>
            <p:nvPr/>
          </p:nvSpPr>
          <p:spPr>
            <a:xfrm>
              <a:off x="7134480" y="3544200"/>
              <a:ext cx="68760" cy="142200"/>
            </a:xfrm>
            <a:custGeom>
              <a:avLst/>
              <a:gdLst/>
              <a:ahLst/>
              <a:cxnLst/>
              <a:rect l="l" t="t" r="r" b="b"/>
              <a:pathLst>
                <a:path w="3650" h="7500">
                  <a:moveTo>
                    <a:pt x="3220" y="3983"/>
                  </a:moveTo>
                  <a:cubicBezTo>
                    <a:pt x="2791" y="5982"/>
                    <a:pt x="1818" y="7500"/>
                    <a:pt x="1047" y="7372"/>
                  </a:cubicBezTo>
                  <a:cubicBezTo>
                    <a:pt x="277" y="7243"/>
                    <a:pt x="0" y="5518"/>
                    <a:pt x="430" y="3517"/>
                  </a:cubicBezTo>
                  <a:cubicBezTo>
                    <a:pt x="859" y="1518"/>
                    <a:pt x="1832" y="0"/>
                    <a:pt x="2603" y="130"/>
                  </a:cubicBezTo>
                  <a:cubicBezTo>
                    <a:pt x="3374" y="258"/>
                    <a:pt x="3650" y="1984"/>
                    <a:pt x="3220" y="3983"/>
                  </a:cubicBezTo>
                  <a:close/>
                </a:path>
              </a:pathLst>
            </a:custGeom>
            <a:solidFill>
              <a:srgbClr val="C1BCDA"/>
            </a:solidFill>
            <a:ln w="0">
              <a:noFill/>
            </a:ln>
          </p:spPr>
          <p:style>
            <a:lnRef idx="0">
              <a:scrgbClr r="0" g="0" b="0"/>
            </a:lnRef>
            <a:fillRef idx="0">
              <a:scrgbClr r="0" g="0" b="0"/>
            </a:fillRef>
            <a:effectRef idx="0">
              <a:scrgbClr r="0" g="0" b="0"/>
            </a:effectRef>
            <a:fontRef idx="minor"/>
          </p:style>
        </p:sp>
        <p:sp>
          <p:nvSpPr>
            <p:cNvPr id="1086" name="Google Shape;767;p40"/>
            <p:cNvSpPr/>
            <p:nvPr/>
          </p:nvSpPr>
          <p:spPr>
            <a:xfrm>
              <a:off x="6729480" y="3291120"/>
              <a:ext cx="484560" cy="335520"/>
            </a:xfrm>
            <a:custGeom>
              <a:avLst/>
              <a:gdLst/>
              <a:ahLst/>
              <a:cxnLst/>
              <a:rect l="l" t="t" r="r" b="b"/>
              <a:pathLst>
                <a:path w="25437" h="17631">
                  <a:moveTo>
                    <a:pt x="12170" y="1"/>
                  </a:moveTo>
                  <a:cubicBezTo>
                    <a:pt x="11898" y="1"/>
                    <a:pt x="11614" y="7"/>
                    <a:pt x="11316" y="19"/>
                  </a:cubicBezTo>
                  <a:cubicBezTo>
                    <a:pt x="4391" y="306"/>
                    <a:pt x="2695" y="3878"/>
                    <a:pt x="2750" y="5207"/>
                  </a:cubicBezTo>
                  <a:cubicBezTo>
                    <a:pt x="2805" y="6536"/>
                    <a:pt x="181" y="6645"/>
                    <a:pt x="91" y="9756"/>
                  </a:cubicBezTo>
                  <a:cubicBezTo>
                    <a:pt x="1" y="12866"/>
                    <a:pt x="86" y="13601"/>
                    <a:pt x="1310" y="15474"/>
                  </a:cubicBezTo>
                  <a:cubicBezTo>
                    <a:pt x="1310" y="15474"/>
                    <a:pt x="1219" y="11976"/>
                    <a:pt x="2408" y="11976"/>
                  </a:cubicBezTo>
                  <a:cubicBezTo>
                    <a:pt x="2414" y="11976"/>
                    <a:pt x="2420" y="11976"/>
                    <a:pt x="2426" y="11976"/>
                  </a:cubicBezTo>
                  <a:cubicBezTo>
                    <a:pt x="2491" y="11978"/>
                    <a:pt x="2554" y="11979"/>
                    <a:pt x="2615" y="11979"/>
                  </a:cubicBezTo>
                  <a:cubicBezTo>
                    <a:pt x="4555" y="11979"/>
                    <a:pt x="5237" y="11070"/>
                    <a:pt x="5237" y="11070"/>
                  </a:cubicBezTo>
                  <a:cubicBezTo>
                    <a:pt x="6898" y="12558"/>
                    <a:pt x="8754" y="12970"/>
                    <a:pt x="10493" y="12970"/>
                  </a:cubicBezTo>
                  <a:cubicBezTo>
                    <a:pt x="12644" y="12970"/>
                    <a:pt x="14614" y="12340"/>
                    <a:pt x="15809" y="12340"/>
                  </a:cubicBezTo>
                  <a:cubicBezTo>
                    <a:pt x="16494" y="12340"/>
                    <a:pt x="16925" y="12547"/>
                    <a:pt x="16990" y="13197"/>
                  </a:cubicBezTo>
                  <a:cubicBezTo>
                    <a:pt x="17176" y="15083"/>
                    <a:pt x="17782" y="15325"/>
                    <a:pt x="18408" y="15325"/>
                  </a:cubicBezTo>
                  <a:cubicBezTo>
                    <a:pt x="18624" y="15325"/>
                    <a:pt x="18843" y="15296"/>
                    <a:pt x="19047" y="15296"/>
                  </a:cubicBezTo>
                  <a:cubicBezTo>
                    <a:pt x="19441" y="15296"/>
                    <a:pt x="19784" y="15403"/>
                    <a:pt x="19955" y="16033"/>
                  </a:cubicBezTo>
                  <a:cubicBezTo>
                    <a:pt x="20135" y="16698"/>
                    <a:pt x="20377" y="17170"/>
                    <a:pt x="20588" y="17491"/>
                  </a:cubicBezTo>
                  <a:cubicBezTo>
                    <a:pt x="20652" y="17587"/>
                    <a:pt x="20755" y="17630"/>
                    <a:pt x="20859" y="17630"/>
                  </a:cubicBezTo>
                  <a:cubicBezTo>
                    <a:pt x="21010" y="17630"/>
                    <a:pt x="21162" y="17537"/>
                    <a:pt x="21193" y="17377"/>
                  </a:cubicBezTo>
                  <a:cubicBezTo>
                    <a:pt x="21934" y="13573"/>
                    <a:pt x="23816" y="13393"/>
                    <a:pt x="23816" y="13393"/>
                  </a:cubicBezTo>
                  <a:cubicBezTo>
                    <a:pt x="25437" y="5519"/>
                    <a:pt x="22112" y="3319"/>
                    <a:pt x="19968" y="3113"/>
                  </a:cubicBezTo>
                  <a:cubicBezTo>
                    <a:pt x="17916" y="2915"/>
                    <a:pt x="18209" y="1"/>
                    <a:pt x="12170" y="1"/>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1087" name="Google Shape;768;p40"/>
            <p:cNvSpPr/>
            <p:nvPr/>
          </p:nvSpPr>
          <p:spPr>
            <a:xfrm>
              <a:off x="6717960" y="3963960"/>
              <a:ext cx="265320" cy="317160"/>
            </a:xfrm>
            <a:custGeom>
              <a:avLst/>
              <a:gdLst/>
              <a:ahLst/>
              <a:cxnLst/>
              <a:rect l="l" t="t" r="r" b="b"/>
              <a:pathLst>
                <a:path w="13966" h="16682">
                  <a:moveTo>
                    <a:pt x="6360" y="1"/>
                  </a:moveTo>
                  <a:cubicBezTo>
                    <a:pt x="4323" y="283"/>
                    <a:pt x="2370" y="631"/>
                    <a:pt x="514" y="1024"/>
                  </a:cubicBezTo>
                  <a:cubicBezTo>
                    <a:pt x="1" y="3923"/>
                    <a:pt x="2177" y="13313"/>
                    <a:pt x="6362" y="16519"/>
                  </a:cubicBezTo>
                  <a:cubicBezTo>
                    <a:pt x="6362" y="16519"/>
                    <a:pt x="6489" y="16681"/>
                    <a:pt x="6736" y="16681"/>
                  </a:cubicBezTo>
                  <a:cubicBezTo>
                    <a:pt x="7011" y="16681"/>
                    <a:pt x="7435" y="16479"/>
                    <a:pt x="7996" y="15622"/>
                  </a:cubicBezTo>
                  <a:cubicBezTo>
                    <a:pt x="9012" y="14071"/>
                    <a:pt x="12369" y="9511"/>
                    <a:pt x="13774" y="9511"/>
                  </a:cubicBezTo>
                  <a:cubicBezTo>
                    <a:pt x="13842" y="9511"/>
                    <a:pt x="13907" y="9522"/>
                    <a:pt x="13966" y="9545"/>
                  </a:cubicBezTo>
                  <a:lnTo>
                    <a:pt x="13961" y="9537"/>
                  </a:lnTo>
                  <a:cubicBezTo>
                    <a:pt x="11398" y="9003"/>
                    <a:pt x="7098" y="5674"/>
                    <a:pt x="6360" y="425"/>
                  </a:cubicBezTo>
                  <a:lnTo>
                    <a:pt x="6360" y="1"/>
                  </a:lnTo>
                  <a:close/>
                </a:path>
              </a:pathLst>
            </a:custGeom>
            <a:solidFill>
              <a:srgbClr val="385FD4"/>
            </a:solidFill>
            <a:ln w="0">
              <a:noFill/>
            </a:ln>
          </p:spPr>
          <p:style>
            <a:lnRef idx="0">
              <a:scrgbClr r="0" g="0" b="0"/>
            </a:lnRef>
            <a:fillRef idx="0">
              <a:scrgbClr r="0" g="0" b="0"/>
            </a:fillRef>
            <a:effectRef idx="0">
              <a:scrgbClr r="0" g="0" b="0"/>
            </a:effectRef>
            <a:fontRef idx="minor"/>
          </p:style>
        </p:sp>
        <p:sp>
          <p:nvSpPr>
            <p:cNvPr id="1088" name="Google Shape;769;p40"/>
            <p:cNvSpPr/>
            <p:nvPr/>
          </p:nvSpPr>
          <p:spPr>
            <a:xfrm>
              <a:off x="7020360" y="3961440"/>
              <a:ext cx="262080" cy="328680"/>
            </a:xfrm>
            <a:custGeom>
              <a:avLst/>
              <a:gdLst/>
              <a:ahLst/>
              <a:cxnLst/>
              <a:rect l="l" t="t" r="r" b="b"/>
              <a:pathLst>
                <a:path w="13781" h="17269">
                  <a:moveTo>
                    <a:pt x="55" y="9512"/>
                  </a:moveTo>
                  <a:cubicBezTo>
                    <a:pt x="36" y="9516"/>
                    <a:pt x="18" y="9522"/>
                    <a:pt x="0" y="9529"/>
                  </a:cubicBezTo>
                  <a:cubicBezTo>
                    <a:pt x="19" y="9523"/>
                    <a:pt x="37" y="9518"/>
                    <a:pt x="55" y="9512"/>
                  </a:cubicBezTo>
                  <a:close/>
                  <a:moveTo>
                    <a:pt x="7865" y="0"/>
                  </a:moveTo>
                  <a:cubicBezTo>
                    <a:pt x="7849" y="738"/>
                    <a:pt x="7828" y="1384"/>
                    <a:pt x="7803" y="1879"/>
                  </a:cubicBezTo>
                  <a:cubicBezTo>
                    <a:pt x="7613" y="5410"/>
                    <a:pt x="2859" y="8634"/>
                    <a:pt x="55" y="9512"/>
                  </a:cubicBezTo>
                  <a:lnTo>
                    <a:pt x="55" y="9512"/>
                  </a:lnTo>
                  <a:cubicBezTo>
                    <a:pt x="91" y="9504"/>
                    <a:pt x="128" y="9500"/>
                    <a:pt x="168" y="9500"/>
                  </a:cubicBezTo>
                  <a:cubicBezTo>
                    <a:pt x="1688" y="9500"/>
                    <a:pt x="6207" y="15454"/>
                    <a:pt x="7017" y="16807"/>
                  </a:cubicBezTo>
                  <a:cubicBezTo>
                    <a:pt x="7203" y="17120"/>
                    <a:pt x="7425" y="17269"/>
                    <a:pt x="7673" y="17269"/>
                  </a:cubicBezTo>
                  <a:cubicBezTo>
                    <a:pt x="8543" y="17269"/>
                    <a:pt x="9744" y="15438"/>
                    <a:pt x="10939" y="12386"/>
                  </a:cubicBezTo>
                  <a:cubicBezTo>
                    <a:pt x="12056" y="9535"/>
                    <a:pt x="13780" y="4624"/>
                    <a:pt x="13057" y="1156"/>
                  </a:cubicBezTo>
                  <a:cubicBezTo>
                    <a:pt x="11348" y="679"/>
                    <a:pt x="9615" y="292"/>
                    <a:pt x="7865" y="0"/>
                  </a:cubicBezTo>
                  <a:close/>
                </a:path>
              </a:pathLst>
            </a:custGeom>
            <a:solidFill>
              <a:srgbClr val="385FD4"/>
            </a:solidFill>
            <a:ln w="0">
              <a:noFill/>
            </a:ln>
          </p:spPr>
          <p:style>
            <a:lnRef idx="0">
              <a:scrgbClr r="0" g="0" b="0"/>
            </a:lnRef>
            <a:fillRef idx="0">
              <a:scrgbClr r="0" g="0" b="0"/>
            </a:fillRef>
            <a:effectRef idx="0">
              <a:scrgbClr r="0" g="0" b="0"/>
            </a:effectRef>
            <a:fontRef idx="minor"/>
          </p:style>
        </p:sp>
        <p:sp>
          <p:nvSpPr>
            <p:cNvPr id="1089" name="Google Shape;770;p40"/>
            <p:cNvSpPr/>
            <p:nvPr/>
          </p:nvSpPr>
          <p:spPr>
            <a:xfrm>
              <a:off x="6729840" y="3915360"/>
              <a:ext cx="253800" cy="353520"/>
            </a:xfrm>
            <a:custGeom>
              <a:avLst/>
              <a:gdLst/>
              <a:ahLst/>
              <a:cxnLst/>
              <a:rect l="l" t="t" r="r" b="b"/>
              <a:pathLst>
                <a:path w="13359" h="18585">
                  <a:moveTo>
                    <a:pt x="5753" y="2977"/>
                  </a:moveTo>
                  <a:lnTo>
                    <a:pt x="5753" y="1"/>
                  </a:lnTo>
                  <a:cubicBezTo>
                    <a:pt x="3171" y="1136"/>
                    <a:pt x="779" y="2093"/>
                    <a:pt x="515" y="3571"/>
                  </a:cubicBezTo>
                  <a:cubicBezTo>
                    <a:pt x="0" y="6467"/>
                    <a:pt x="2325" y="14884"/>
                    <a:pt x="5753" y="17855"/>
                  </a:cubicBezTo>
                  <a:cubicBezTo>
                    <a:pt x="5753" y="17855"/>
                    <a:pt x="6323" y="18584"/>
                    <a:pt x="7389" y="16958"/>
                  </a:cubicBezTo>
                  <a:cubicBezTo>
                    <a:pt x="8453" y="15333"/>
                    <a:pt x="12097" y="11609"/>
                    <a:pt x="13358" y="12097"/>
                  </a:cubicBezTo>
                  <a:lnTo>
                    <a:pt x="13354" y="12089"/>
                  </a:lnTo>
                  <a:cubicBezTo>
                    <a:pt x="10791" y="11557"/>
                    <a:pt x="6491" y="8226"/>
                    <a:pt x="5753" y="2977"/>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090" name="Google Shape;771;p40"/>
            <p:cNvSpPr/>
            <p:nvPr/>
          </p:nvSpPr>
          <p:spPr>
            <a:xfrm>
              <a:off x="7020360" y="3895560"/>
              <a:ext cx="252360" cy="389160"/>
            </a:xfrm>
            <a:custGeom>
              <a:avLst/>
              <a:gdLst/>
              <a:ahLst/>
              <a:cxnLst/>
              <a:rect l="l" t="t" r="r" b="b"/>
              <a:pathLst>
                <a:path w="13283" h="20447">
                  <a:moveTo>
                    <a:pt x="12117" y="3494"/>
                  </a:moveTo>
                  <a:cubicBezTo>
                    <a:pt x="11403" y="1877"/>
                    <a:pt x="9085" y="563"/>
                    <a:pt x="7898" y="1"/>
                  </a:cubicBezTo>
                  <a:cubicBezTo>
                    <a:pt x="7891" y="2199"/>
                    <a:pt x="7865" y="4157"/>
                    <a:pt x="7801" y="5327"/>
                  </a:cubicBezTo>
                  <a:cubicBezTo>
                    <a:pt x="7610" y="8881"/>
                    <a:pt x="2797" y="12124"/>
                    <a:pt x="0" y="12977"/>
                  </a:cubicBezTo>
                  <a:lnTo>
                    <a:pt x="0" y="12977"/>
                  </a:lnTo>
                  <a:cubicBezTo>
                    <a:pt x="1320" y="12464"/>
                    <a:pt x="6175" y="17632"/>
                    <a:pt x="7015" y="19039"/>
                  </a:cubicBezTo>
                  <a:cubicBezTo>
                    <a:pt x="7857" y="20446"/>
                    <a:pt x="8897" y="18807"/>
                    <a:pt x="10604" y="14952"/>
                  </a:cubicBezTo>
                  <a:cubicBezTo>
                    <a:pt x="12341" y="11028"/>
                    <a:pt x="13283" y="6131"/>
                    <a:pt x="12117" y="3494"/>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091" name="Google Shape;772;p40"/>
            <p:cNvSpPr/>
            <p:nvPr/>
          </p:nvSpPr>
          <p:spPr>
            <a:xfrm>
              <a:off x="7403040" y="4172400"/>
              <a:ext cx="383400" cy="764640"/>
            </a:xfrm>
            <a:custGeom>
              <a:avLst/>
              <a:gdLst/>
              <a:ahLst/>
              <a:cxnLst/>
              <a:rect l="l" t="t" r="r" b="b"/>
              <a:pathLst>
                <a:path w="20137" h="40117">
                  <a:moveTo>
                    <a:pt x="20137" y="40116"/>
                  </a:moveTo>
                  <a:cubicBezTo>
                    <a:pt x="20137" y="28765"/>
                    <a:pt x="16830" y="6015"/>
                    <a:pt x="11584" y="0"/>
                  </a:cubicBezTo>
                  <a:cubicBezTo>
                    <a:pt x="11584" y="0"/>
                    <a:pt x="3374" y="4392"/>
                    <a:pt x="776" y="18311"/>
                  </a:cubicBezTo>
                  <a:cubicBezTo>
                    <a:pt x="1" y="22470"/>
                    <a:pt x="1321" y="34352"/>
                    <a:pt x="1663" y="39369"/>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092" name="Google Shape;773;p40"/>
            <p:cNvSpPr/>
            <p:nvPr/>
          </p:nvSpPr>
          <p:spPr>
            <a:xfrm>
              <a:off x="7173000" y="4782240"/>
              <a:ext cx="624240" cy="367920"/>
            </a:xfrm>
            <a:custGeom>
              <a:avLst/>
              <a:gdLst/>
              <a:ahLst/>
              <a:cxnLst/>
              <a:rect l="l" t="t" r="r" b="b"/>
              <a:pathLst>
                <a:path w="32758" h="19338">
                  <a:moveTo>
                    <a:pt x="185" y="19337"/>
                  </a:moveTo>
                  <a:lnTo>
                    <a:pt x="25099" y="19337"/>
                  </a:lnTo>
                  <a:cubicBezTo>
                    <a:pt x="28789" y="19337"/>
                    <a:pt x="32758" y="16324"/>
                    <a:pt x="32200" y="8163"/>
                  </a:cubicBezTo>
                  <a:cubicBezTo>
                    <a:pt x="31644" y="0"/>
                    <a:pt x="18289" y="1145"/>
                    <a:pt x="13727" y="7416"/>
                  </a:cubicBezTo>
                  <a:lnTo>
                    <a:pt x="1" y="9513"/>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093" name="Google Shape;774;p40"/>
            <p:cNvSpPr/>
            <p:nvPr/>
          </p:nvSpPr>
          <p:spPr>
            <a:xfrm>
              <a:off x="6638400" y="4936320"/>
              <a:ext cx="629640" cy="214200"/>
            </a:xfrm>
            <a:custGeom>
              <a:avLst/>
              <a:gdLst/>
              <a:ahLst/>
              <a:cxnLst/>
              <a:rect l="l" t="t" r="r" b="b"/>
              <a:pathLst>
                <a:path w="33036" h="11277">
                  <a:moveTo>
                    <a:pt x="15638" y="10777"/>
                  </a:moveTo>
                  <a:lnTo>
                    <a:pt x="16816" y="9672"/>
                  </a:lnTo>
                  <a:lnTo>
                    <a:pt x="20399" y="10941"/>
                  </a:lnTo>
                  <a:cubicBezTo>
                    <a:pt x="21021" y="11163"/>
                    <a:pt x="21676" y="11275"/>
                    <a:pt x="22336" y="11275"/>
                  </a:cubicBezTo>
                  <a:lnTo>
                    <a:pt x="29449" y="11275"/>
                  </a:lnTo>
                  <a:cubicBezTo>
                    <a:pt x="29449" y="11275"/>
                    <a:pt x="32814" y="10555"/>
                    <a:pt x="32925" y="6583"/>
                  </a:cubicBezTo>
                  <a:cubicBezTo>
                    <a:pt x="33035" y="2611"/>
                    <a:pt x="29615" y="1452"/>
                    <a:pt x="28124" y="1452"/>
                  </a:cubicBezTo>
                  <a:lnTo>
                    <a:pt x="20328" y="1452"/>
                  </a:lnTo>
                  <a:cubicBezTo>
                    <a:pt x="19936" y="1452"/>
                    <a:pt x="19548" y="1411"/>
                    <a:pt x="19164" y="1332"/>
                  </a:cubicBezTo>
                  <a:lnTo>
                    <a:pt x="13619" y="173"/>
                  </a:lnTo>
                  <a:cubicBezTo>
                    <a:pt x="12800" y="1"/>
                    <a:pt x="11947" y="137"/>
                    <a:pt x="11221" y="554"/>
                  </a:cubicBezTo>
                  <a:lnTo>
                    <a:pt x="8077" y="2360"/>
                  </a:lnTo>
                  <a:cubicBezTo>
                    <a:pt x="7469" y="2709"/>
                    <a:pt x="6910" y="3139"/>
                    <a:pt x="6414" y="3635"/>
                  </a:cubicBezTo>
                  <a:lnTo>
                    <a:pt x="711" y="9350"/>
                  </a:lnTo>
                  <a:cubicBezTo>
                    <a:pt x="1" y="10060"/>
                    <a:pt x="506" y="11276"/>
                    <a:pt x="1510" y="11276"/>
                  </a:cubicBezTo>
                  <a:lnTo>
                    <a:pt x="14376" y="11276"/>
                  </a:lnTo>
                  <a:cubicBezTo>
                    <a:pt x="14845" y="11276"/>
                    <a:pt x="15295" y="11098"/>
                    <a:pt x="15638" y="10777"/>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94" name="Google Shape;775;p40"/>
            <p:cNvSpPr/>
            <p:nvPr/>
          </p:nvSpPr>
          <p:spPr>
            <a:xfrm>
              <a:off x="7431120" y="3501360"/>
              <a:ext cx="843120" cy="1074600"/>
            </a:xfrm>
            <a:custGeom>
              <a:avLst/>
              <a:gdLst/>
              <a:ahLst/>
              <a:cxnLst/>
              <a:rect l="l" t="t" r="r" b="b"/>
              <a:pathLst>
                <a:path w="44219" h="56351">
                  <a:moveTo>
                    <a:pt x="40175" y="3086"/>
                  </a:moveTo>
                  <a:cubicBezTo>
                    <a:pt x="34834" y="1"/>
                    <a:pt x="25474" y="8781"/>
                    <a:pt x="27488" y="19158"/>
                  </a:cubicBezTo>
                  <a:cubicBezTo>
                    <a:pt x="29501" y="29536"/>
                    <a:pt x="18104" y="42412"/>
                    <a:pt x="18104" y="42412"/>
                  </a:cubicBezTo>
                  <a:cubicBezTo>
                    <a:pt x="18104" y="42412"/>
                    <a:pt x="5186" y="47600"/>
                    <a:pt x="0" y="48582"/>
                  </a:cubicBezTo>
                  <a:cubicBezTo>
                    <a:pt x="1245" y="50349"/>
                    <a:pt x="2663" y="52972"/>
                    <a:pt x="3307" y="56350"/>
                  </a:cubicBezTo>
                  <a:cubicBezTo>
                    <a:pt x="11791" y="55652"/>
                    <a:pt x="23961" y="53926"/>
                    <a:pt x="28882" y="49827"/>
                  </a:cubicBezTo>
                  <a:cubicBezTo>
                    <a:pt x="36317" y="43631"/>
                    <a:pt x="44214" y="20784"/>
                    <a:pt x="44216" y="13526"/>
                  </a:cubicBezTo>
                  <a:cubicBezTo>
                    <a:pt x="44219" y="5078"/>
                    <a:pt x="40175" y="3086"/>
                    <a:pt x="40175" y="3086"/>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95" name="Google Shape;776;p40"/>
            <p:cNvSpPr/>
            <p:nvPr/>
          </p:nvSpPr>
          <p:spPr>
            <a:xfrm>
              <a:off x="6835320" y="4428720"/>
              <a:ext cx="658080" cy="253440"/>
            </a:xfrm>
            <a:custGeom>
              <a:avLst/>
              <a:gdLst/>
              <a:ahLst/>
              <a:cxnLst/>
              <a:rect l="l" t="t" r="r" b="b"/>
              <a:pathLst>
                <a:path w="34525" h="13327">
                  <a:moveTo>
                    <a:pt x="29867" y="161"/>
                  </a:moveTo>
                  <a:lnTo>
                    <a:pt x="13166" y="161"/>
                  </a:lnTo>
                  <a:cubicBezTo>
                    <a:pt x="13166" y="161"/>
                    <a:pt x="1238" y="4201"/>
                    <a:pt x="929" y="4891"/>
                  </a:cubicBezTo>
                  <a:cubicBezTo>
                    <a:pt x="619" y="5581"/>
                    <a:pt x="0" y="9690"/>
                    <a:pt x="929" y="10656"/>
                  </a:cubicBezTo>
                  <a:cubicBezTo>
                    <a:pt x="1859" y="11623"/>
                    <a:pt x="7899" y="13327"/>
                    <a:pt x="9449" y="13017"/>
                  </a:cubicBezTo>
                  <a:cubicBezTo>
                    <a:pt x="10998" y="12706"/>
                    <a:pt x="23078" y="8215"/>
                    <a:pt x="25867" y="8215"/>
                  </a:cubicBezTo>
                  <a:cubicBezTo>
                    <a:pt x="26810" y="8215"/>
                    <a:pt x="30186" y="8125"/>
                    <a:pt x="34524" y="7768"/>
                  </a:cubicBezTo>
                  <a:cubicBezTo>
                    <a:pt x="33880" y="4390"/>
                    <a:pt x="32462" y="1767"/>
                    <a:pt x="31217" y="0"/>
                  </a:cubicBezTo>
                  <a:cubicBezTo>
                    <a:pt x="30676" y="103"/>
                    <a:pt x="30216" y="161"/>
                    <a:pt x="29867" y="161"/>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096" name="Google Shape;777;p40"/>
            <p:cNvSpPr/>
            <p:nvPr/>
          </p:nvSpPr>
          <p:spPr>
            <a:xfrm>
              <a:off x="5362200" y="4048920"/>
              <a:ext cx="242280" cy="233280"/>
            </a:xfrm>
            <a:custGeom>
              <a:avLst/>
              <a:gdLst/>
              <a:ahLst/>
              <a:cxnLst/>
              <a:rect l="l" t="t" r="r" b="b"/>
              <a:pathLst>
                <a:path w="12747" h="12278">
                  <a:moveTo>
                    <a:pt x="1" y="8967"/>
                  </a:moveTo>
                  <a:cubicBezTo>
                    <a:pt x="1" y="8967"/>
                    <a:pt x="4185" y="12277"/>
                    <a:pt x="8467" y="8967"/>
                  </a:cubicBezTo>
                  <a:cubicBezTo>
                    <a:pt x="12746" y="5656"/>
                    <a:pt x="9798" y="1"/>
                    <a:pt x="9798" y="1"/>
                  </a:cubicBezTo>
                  <a:lnTo>
                    <a:pt x="1" y="5220"/>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97" name="Google Shape;778;p40"/>
            <p:cNvSpPr/>
            <p:nvPr/>
          </p:nvSpPr>
          <p:spPr>
            <a:xfrm>
              <a:off x="5324040" y="3627720"/>
              <a:ext cx="152640" cy="471600"/>
            </a:xfrm>
            <a:custGeom>
              <a:avLst/>
              <a:gdLst/>
              <a:ahLst/>
              <a:cxnLst/>
              <a:rect l="l" t="t" r="r" b="b"/>
              <a:pathLst>
                <a:path w="8051" h="24761">
                  <a:moveTo>
                    <a:pt x="8051" y="1"/>
                  </a:moveTo>
                  <a:lnTo>
                    <a:pt x="8051" y="24761"/>
                  </a:lnTo>
                  <a:lnTo>
                    <a:pt x="0" y="24761"/>
                  </a:lnTo>
                  <a:lnTo>
                    <a:pt x="0" y="1356"/>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098" name="Google Shape;779;p40"/>
            <p:cNvSpPr/>
            <p:nvPr/>
          </p:nvSpPr>
          <p:spPr>
            <a:xfrm>
              <a:off x="5074920" y="4472280"/>
              <a:ext cx="360000" cy="678240"/>
            </a:xfrm>
            <a:custGeom>
              <a:avLst/>
              <a:gdLst/>
              <a:ahLst/>
              <a:cxnLst/>
              <a:rect l="l" t="t" r="r" b="b"/>
              <a:pathLst>
                <a:path w="18924" h="35586">
                  <a:moveTo>
                    <a:pt x="7979" y="17272"/>
                  </a:moveTo>
                  <a:cubicBezTo>
                    <a:pt x="7205" y="21403"/>
                    <a:pt x="2802" y="27206"/>
                    <a:pt x="1" y="35585"/>
                  </a:cubicBezTo>
                  <a:lnTo>
                    <a:pt x="16002" y="35585"/>
                  </a:lnTo>
                  <a:cubicBezTo>
                    <a:pt x="17537" y="25520"/>
                    <a:pt x="18924" y="12010"/>
                    <a:pt x="16735" y="0"/>
                  </a:cubicBezTo>
                  <a:lnTo>
                    <a:pt x="7508" y="0"/>
                  </a:lnTo>
                  <a:cubicBezTo>
                    <a:pt x="8361" y="4048"/>
                    <a:pt x="8708" y="13385"/>
                    <a:pt x="7979" y="17272"/>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099" name="Google Shape;780;p40"/>
            <p:cNvSpPr/>
            <p:nvPr/>
          </p:nvSpPr>
          <p:spPr>
            <a:xfrm>
              <a:off x="4934160" y="4472280"/>
              <a:ext cx="305640" cy="678240"/>
            </a:xfrm>
            <a:custGeom>
              <a:avLst/>
              <a:gdLst/>
              <a:ahLst/>
              <a:cxnLst/>
              <a:rect l="l" t="t" r="r" b="b"/>
              <a:pathLst>
                <a:path w="16076" h="35586">
                  <a:moveTo>
                    <a:pt x="1" y="16376"/>
                  </a:moveTo>
                  <a:cubicBezTo>
                    <a:pt x="1" y="16376"/>
                    <a:pt x="1853" y="25366"/>
                    <a:pt x="3118" y="35585"/>
                  </a:cubicBezTo>
                  <a:lnTo>
                    <a:pt x="7368" y="35585"/>
                  </a:lnTo>
                  <a:cubicBezTo>
                    <a:pt x="10169" y="27206"/>
                    <a:pt x="14572" y="21403"/>
                    <a:pt x="15346" y="17272"/>
                  </a:cubicBezTo>
                  <a:cubicBezTo>
                    <a:pt x="16075" y="13385"/>
                    <a:pt x="15728" y="4048"/>
                    <a:pt x="14875" y="0"/>
                  </a:cubicBezTo>
                  <a:lnTo>
                    <a:pt x="383" y="0"/>
                  </a:lnTo>
                  <a:close/>
                </a:path>
              </a:pathLst>
            </a:custGeom>
            <a:solidFill>
              <a:srgbClr val="1C399B"/>
            </a:solidFill>
            <a:ln w="0">
              <a:noFill/>
            </a:ln>
          </p:spPr>
          <p:style>
            <a:lnRef idx="0">
              <a:scrgbClr r="0" g="0" b="0"/>
            </a:lnRef>
            <a:fillRef idx="0">
              <a:scrgbClr r="0" g="0" b="0"/>
            </a:fillRef>
            <a:effectRef idx="0">
              <a:scrgbClr r="0" g="0" b="0"/>
            </a:effectRef>
            <a:fontRef idx="minor"/>
          </p:style>
        </p:sp>
        <p:sp>
          <p:nvSpPr>
            <p:cNvPr id="1100" name="Google Shape;781;p40"/>
            <p:cNvSpPr/>
            <p:nvPr/>
          </p:nvSpPr>
          <p:spPr>
            <a:xfrm>
              <a:off x="4680360" y="4447800"/>
              <a:ext cx="559440" cy="702720"/>
            </a:xfrm>
            <a:custGeom>
              <a:avLst/>
              <a:gdLst/>
              <a:ahLst/>
              <a:cxnLst/>
              <a:rect l="l" t="t" r="r" b="b"/>
              <a:pathLst>
                <a:path w="29366" h="36865">
                  <a:moveTo>
                    <a:pt x="28165" y="1279"/>
                  </a:moveTo>
                  <a:cubicBezTo>
                    <a:pt x="28056" y="760"/>
                    <a:pt x="27939" y="322"/>
                    <a:pt x="27815" y="0"/>
                  </a:cubicBezTo>
                  <a:lnTo>
                    <a:pt x="1" y="0"/>
                  </a:lnTo>
                  <a:cubicBezTo>
                    <a:pt x="384" y="13387"/>
                    <a:pt x="1439" y="26710"/>
                    <a:pt x="2074" y="36864"/>
                  </a:cubicBezTo>
                  <a:lnTo>
                    <a:pt x="20659" y="36864"/>
                  </a:lnTo>
                  <a:cubicBezTo>
                    <a:pt x="23459" y="28485"/>
                    <a:pt x="27863" y="22682"/>
                    <a:pt x="28637" y="18551"/>
                  </a:cubicBezTo>
                  <a:cubicBezTo>
                    <a:pt x="29365" y="14664"/>
                    <a:pt x="29018" y="5327"/>
                    <a:pt x="28165" y="1279"/>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101" name="Google Shape;782;p40"/>
            <p:cNvSpPr/>
            <p:nvPr/>
          </p:nvSpPr>
          <p:spPr>
            <a:xfrm>
              <a:off x="4449600" y="3123000"/>
              <a:ext cx="1062720" cy="1515960"/>
            </a:xfrm>
            <a:custGeom>
              <a:avLst/>
              <a:gdLst/>
              <a:ahLst/>
              <a:cxnLst/>
              <a:rect l="l" t="t" r="r" b="b"/>
              <a:pathLst>
                <a:path w="55739" h="79471">
                  <a:moveTo>
                    <a:pt x="31055" y="4414"/>
                  </a:moveTo>
                  <a:cubicBezTo>
                    <a:pt x="14603" y="0"/>
                    <a:pt x="3490" y="7345"/>
                    <a:pt x="1666" y="17892"/>
                  </a:cubicBezTo>
                  <a:cubicBezTo>
                    <a:pt x="0" y="27525"/>
                    <a:pt x="12095" y="57356"/>
                    <a:pt x="12095" y="69419"/>
                  </a:cubicBezTo>
                  <a:cubicBezTo>
                    <a:pt x="12095" y="69419"/>
                    <a:pt x="31596" y="79471"/>
                    <a:pt x="49487" y="70698"/>
                  </a:cubicBezTo>
                  <a:cubicBezTo>
                    <a:pt x="49487" y="70698"/>
                    <a:pt x="46804" y="57904"/>
                    <a:pt x="49487" y="46573"/>
                  </a:cubicBezTo>
                  <a:cubicBezTo>
                    <a:pt x="52171" y="35241"/>
                    <a:pt x="55739" y="28749"/>
                    <a:pt x="52708" y="20620"/>
                  </a:cubicBezTo>
                  <a:cubicBezTo>
                    <a:pt x="50060" y="13518"/>
                    <a:pt x="38750" y="6480"/>
                    <a:pt x="31055" y="4414"/>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102" name="Google Shape;783;p40"/>
            <p:cNvSpPr/>
            <p:nvPr/>
          </p:nvSpPr>
          <p:spPr>
            <a:xfrm>
              <a:off x="4941360" y="2977920"/>
              <a:ext cx="338760" cy="460080"/>
            </a:xfrm>
            <a:custGeom>
              <a:avLst/>
              <a:gdLst/>
              <a:ahLst/>
              <a:cxnLst/>
              <a:rect l="l" t="t" r="r" b="b"/>
              <a:pathLst>
                <a:path w="17803" h="24169">
                  <a:moveTo>
                    <a:pt x="11450" y="1115"/>
                  </a:moveTo>
                  <a:cubicBezTo>
                    <a:pt x="11450" y="1115"/>
                    <a:pt x="5240" y="8924"/>
                    <a:pt x="2621" y="11413"/>
                  </a:cubicBezTo>
                  <a:cubicBezTo>
                    <a:pt x="1" y="13902"/>
                    <a:pt x="4835" y="18993"/>
                    <a:pt x="8503" y="21155"/>
                  </a:cubicBezTo>
                  <a:cubicBezTo>
                    <a:pt x="10926" y="22583"/>
                    <a:pt x="16034" y="24168"/>
                    <a:pt x="14528" y="19715"/>
                  </a:cubicBezTo>
                  <a:cubicBezTo>
                    <a:pt x="14528" y="19715"/>
                    <a:pt x="13676" y="17226"/>
                    <a:pt x="17803" y="13689"/>
                  </a:cubicBezTo>
                  <a:cubicBezTo>
                    <a:pt x="17803" y="13689"/>
                    <a:pt x="13218" y="1"/>
                    <a:pt x="11450" y="1115"/>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103" name="Google Shape;784;p40"/>
            <p:cNvSpPr/>
            <p:nvPr/>
          </p:nvSpPr>
          <p:spPr>
            <a:xfrm>
              <a:off x="5112360" y="3047400"/>
              <a:ext cx="167760" cy="305640"/>
            </a:xfrm>
            <a:custGeom>
              <a:avLst/>
              <a:gdLst/>
              <a:ahLst/>
              <a:cxnLst/>
              <a:rect l="l" t="t" r="r" b="b"/>
              <a:pathLst>
                <a:path w="8844" h="16068">
                  <a:moveTo>
                    <a:pt x="4803" y="1"/>
                  </a:moveTo>
                  <a:lnTo>
                    <a:pt x="2780" y="955"/>
                  </a:lnTo>
                  <a:cubicBezTo>
                    <a:pt x="424" y="5789"/>
                    <a:pt x="0" y="14897"/>
                    <a:pt x="5569" y="16067"/>
                  </a:cubicBezTo>
                  <a:lnTo>
                    <a:pt x="5569" y="16067"/>
                  </a:lnTo>
                  <a:cubicBezTo>
                    <a:pt x="5567" y="16066"/>
                    <a:pt x="4720" y="13578"/>
                    <a:pt x="8844" y="10043"/>
                  </a:cubicBezTo>
                  <a:cubicBezTo>
                    <a:pt x="8844" y="10043"/>
                    <a:pt x="6717" y="3699"/>
                    <a:pt x="4803" y="1"/>
                  </a:cubicBezTo>
                  <a:close/>
                  <a:moveTo>
                    <a:pt x="5569" y="16067"/>
                  </a:moveTo>
                  <a:cubicBezTo>
                    <a:pt x="5569" y="16067"/>
                    <a:pt x="5569" y="16067"/>
                    <a:pt x="5569" y="16067"/>
                  </a:cubicBezTo>
                  <a:cubicBezTo>
                    <a:pt x="5569" y="16067"/>
                    <a:pt x="5569" y="16067"/>
                    <a:pt x="5569" y="16067"/>
                  </a:cubicBezTo>
                  <a:cubicBezTo>
                    <a:pt x="5569" y="16067"/>
                    <a:pt x="5569" y="16067"/>
                    <a:pt x="5569" y="16067"/>
                  </a:cubicBez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1104" name="Google Shape;785;p40"/>
            <p:cNvSpPr/>
            <p:nvPr/>
          </p:nvSpPr>
          <p:spPr>
            <a:xfrm>
              <a:off x="5131440" y="2860920"/>
              <a:ext cx="388440" cy="445680"/>
            </a:xfrm>
            <a:custGeom>
              <a:avLst/>
              <a:gdLst/>
              <a:ahLst/>
              <a:cxnLst/>
              <a:rect l="l" t="t" r="r" b="b"/>
              <a:pathLst>
                <a:path w="20415" h="23408">
                  <a:moveTo>
                    <a:pt x="3925" y="5832"/>
                  </a:moveTo>
                  <a:cubicBezTo>
                    <a:pt x="4450" y="2856"/>
                    <a:pt x="1789" y="2631"/>
                    <a:pt x="954" y="5117"/>
                  </a:cubicBezTo>
                  <a:cubicBezTo>
                    <a:pt x="0" y="7956"/>
                    <a:pt x="1052" y="9924"/>
                    <a:pt x="2145" y="9269"/>
                  </a:cubicBezTo>
                  <a:cubicBezTo>
                    <a:pt x="2145" y="9269"/>
                    <a:pt x="24" y="15682"/>
                    <a:pt x="2693" y="19544"/>
                  </a:cubicBezTo>
                  <a:cubicBezTo>
                    <a:pt x="5363" y="23407"/>
                    <a:pt x="8771" y="21921"/>
                    <a:pt x="13030" y="17727"/>
                  </a:cubicBezTo>
                  <a:cubicBezTo>
                    <a:pt x="16694" y="14118"/>
                    <a:pt x="19078" y="9712"/>
                    <a:pt x="19448" y="8015"/>
                  </a:cubicBezTo>
                  <a:cubicBezTo>
                    <a:pt x="20414" y="3584"/>
                    <a:pt x="15814" y="1"/>
                    <a:pt x="11497" y="234"/>
                  </a:cubicBezTo>
                  <a:cubicBezTo>
                    <a:pt x="6214" y="517"/>
                    <a:pt x="3925" y="5832"/>
                    <a:pt x="3925" y="5832"/>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105" name="Google Shape;786;p40"/>
            <p:cNvSpPr/>
            <p:nvPr/>
          </p:nvSpPr>
          <p:spPr>
            <a:xfrm>
              <a:off x="5178240" y="2778120"/>
              <a:ext cx="430200" cy="298080"/>
            </a:xfrm>
            <a:custGeom>
              <a:avLst/>
              <a:gdLst/>
              <a:ahLst/>
              <a:cxnLst/>
              <a:rect l="l" t="t" r="r" b="b"/>
              <a:pathLst>
                <a:path w="22597" h="15676">
                  <a:moveTo>
                    <a:pt x="9033" y="1"/>
                  </a:moveTo>
                  <a:cubicBezTo>
                    <a:pt x="6230" y="1"/>
                    <a:pt x="1561" y="1922"/>
                    <a:pt x="0" y="7807"/>
                  </a:cubicBezTo>
                  <a:cubicBezTo>
                    <a:pt x="0" y="7807"/>
                    <a:pt x="0" y="7807"/>
                    <a:pt x="0" y="7807"/>
                  </a:cubicBezTo>
                  <a:cubicBezTo>
                    <a:pt x="2" y="7807"/>
                    <a:pt x="76" y="7792"/>
                    <a:pt x="191" y="7792"/>
                  </a:cubicBezTo>
                  <a:cubicBezTo>
                    <a:pt x="637" y="7792"/>
                    <a:pt x="1690" y="8015"/>
                    <a:pt x="1485" y="10180"/>
                  </a:cubicBezTo>
                  <a:cubicBezTo>
                    <a:pt x="1344" y="11648"/>
                    <a:pt x="1523" y="12839"/>
                    <a:pt x="2189" y="12839"/>
                  </a:cubicBezTo>
                  <a:cubicBezTo>
                    <a:pt x="2319" y="12839"/>
                    <a:pt x="2467" y="12794"/>
                    <a:pt x="2636" y="12696"/>
                  </a:cubicBezTo>
                  <a:cubicBezTo>
                    <a:pt x="3399" y="12254"/>
                    <a:pt x="4936" y="10206"/>
                    <a:pt x="6585" y="10206"/>
                  </a:cubicBezTo>
                  <a:cubicBezTo>
                    <a:pt x="7164" y="10206"/>
                    <a:pt x="7757" y="10458"/>
                    <a:pt x="8335" y="11122"/>
                  </a:cubicBezTo>
                  <a:cubicBezTo>
                    <a:pt x="10385" y="13474"/>
                    <a:pt x="12079" y="15676"/>
                    <a:pt x="15426" y="15676"/>
                  </a:cubicBezTo>
                  <a:cubicBezTo>
                    <a:pt x="15710" y="15676"/>
                    <a:pt x="16005" y="15660"/>
                    <a:pt x="16313" y="15627"/>
                  </a:cubicBezTo>
                  <a:cubicBezTo>
                    <a:pt x="21414" y="15084"/>
                    <a:pt x="22597" y="8180"/>
                    <a:pt x="18104" y="6943"/>
                  </a:cubicBezTo>
                  <a:cubicBezTo>
                    <a:pt x="18104" y="6943"/>
                    <a:pt x="20057" y="4571"/>
                    <a:pt x="16583" y="3469"/>
                  </a:cubicBezTo>
                  <a:cubicBezTo>
                    <a:pt x="13404" y="2460"/>
                    <a:pt x="13276" y="3085"/>
                    <a:pt x="11051" y="589"/>
                  </a:cubicBezTo>
                  <a:cubicBezTo>
                    <a:pt x="10726" y="223"/>
                    <a:pt x="9987" y="1"/>
                    <a:pt x="9033" y="1"/>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106" name="Google Shape;787;p40"/>
            <p:cNvSpPr/>
            <p:nvPr/>
          </p:nvSpPr>
          <p:spPr>
            <a:xfrm>
              <a:off x="4402800" y="3243240"/>
              <a:ext cx="478800" cy="961200"/>
            </a:xfrm>
            <a:custGeom>
              <a:avLst/>
              <a:gdLst/>
              <a:ahLst/>
              <a:cxnLst/>
              <a:rect l="l" t="t" r="r" b="b"/>
              <a:pathLst>
                <a:path w="25141" h="50409">
                  <a:moveTo>
                    <a:pt x="16869" y="36722"/>
                  </a:moveTo>
                  <a:cubicBezTo>
                    <a:pt x="17033" y="33290"/>
                    <a:pt x="19154" y="24390"/>
                    <a:pt x="22148" y="18704"/>
                  </a:cubicBezTo>
                  <a:cubicBezTo>
                    <a:pt x="25141" y="13017"/>
                    <a:pt x="23672" y="5704"/>
                    <a:pt x="19604" y="2843"/>
                  </a:cubicBezTo>
                  <a:cubicBezTo>
                    <a:pt x="15563" y="0"/>
                    <a:pt x="9899" y="504"/>
                    <a:pt x="7216" y="4463"/>
                  </a:cubicBezTo>
                  <a:cubicBezTo>
                    <a:pt x="0" y="15113"/>
                    <a:pt x="2096" y="39054"/>
                    <a:pt x="5987" y="47135"/>
                  </a:cubicBezTo>
                  <a:cubicBezTo>
                    <a:pt x="6759" y="48740"/>
                    <a:pt x="8621" y="49782"/>
                    <a:pt x="11148" y="50409"/>
                  </a:cubicBezTo>
                  <a:cubicBezTo>
                    <a:pt x="5671" y="47907"/>
                    <a:pt x="11164" y="35418"/>
                    <a:pt x="16869" y="36722"/>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07" name="Google Shape;788;p40"/>
            <p:cNvSpPr/>
            <p:nvPr/>
          </p:nvSpPr>
          <p:spPr>
            <a:xfrm>
              <a:off x="5122080" y="3865320"/>
              <a:ext cx="611280" cy="364320"/>
            </a:xfrm>
            <a:custGeom>
              <a:avLst/>
              <a:gdLst/>
              <a:ahLst/>
              <a:cxnLst/>
              <a:rect l="l" t="t" r="r" b="b"/>
              <a:pathLst>
                <a:path w="32077" h="19150">
                  <a:moveTo>
                    <a:pt x="417" y="13880"/>
                  </a:moveTo>
                  <a:lnTo>
                    <a:pt x="11226" y="801"/>
                  </a:lnTo>
                  <a:cubicBezTo>
                    <a:pt x="11692" y="238"/>
                    <a:pt x="12446" y="1"/>
                    <a:pt x="13151" y="195"/>
                  </a:cubicBezTo>
                  <a:lnTo>
                    <a:pt x="31489" y="5248"/>
                  </a:lnTo>
                  <a:cubicBezTo>
                    <a:pt x="31940" y="5373"/>
                    <a:pt x="32076" y="5946"/>
                    <a:pt x="31729" y="6260"/>
                  </a:cubicBezTo>
                  <a:lnTo>
                    <a:pt x="17859" y="18782"/>
                  </a:lnTo>
                  <a:cubicBezTo>
                    <a:pt x="17565" y="19045"/>
                    <a:pt x="17159" y="19150"/>
                    <a:pt x="16774" y="19060"/>
                  </a:cubicBezTo>
                  <a:lnTo>
                    <a:pt x="895" y="15304"/>
                  </a:lnTo>
                  <a:cubicBezTo>
                    <a:pt x="258" y="15153"/>
                    <a:pt x="0" y="14385"/>
                    <a:pt x="417" y="1388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08" name="Google Shape;789;p40"/>
            <p:cNvSpPr/>
            <p:nvPr/>
          </p:nvSpPr>
          <p:spPr>
            <a:xfrm>
              <a:off x="4511160" y="3919320"/>
              <a:ext cx="869760" cy="328680"/>
            </a:xfrm>
            <a:custGeom>
              <a:avLst/>
              <a:gdLst/>
              <a:ahLst/>
              <a:cxnLst/>
              <a:rect l="l" t="t" r="r" b="b"/>
              <a:pathLst>
                <a:path w="45631" h="17277">
                  <a:moveTo>
                    <a:pt x="45387" y="5883"/>
                  </a:moveTo>
                  <a:cubicBezTo>
                    <a:pt x="44759" y="4086"/>
                    <a:pt x="42963" y="2740"/>
                    <a:pt x="41916" y="2440"/>
                  </a:cubicBezTo>
                  <a:cubicBezTo>
                    <a:pt x="41155" y="2224"/>
                    <a:pt x="35499" y="2322"/>
                    <a:pt x="32460" y="2391"/>
                  </a:cubicBezTo>
                  <a:cubicBezTo>
                    <a:pt x="31281" y="2417"/>
                    <a:pt x="30129" y="2759"/>
                    <a:pt x="29128" y="3386"/>
                  </a:cubicBezTo>
                  <a:cubicBezTo>
                    <a:pt x="28171" y="3988"/>
                    <a:pt x="26977" y="4653"/>
                    <a:pt x="26385" y="4653"/>
                  </a:cubicBezTo>
                  <a:lnTo>
                    <a:pt x="16834" y="4653"/>
                  </a:lnTo>
                  <a:cubicBezTo>
                    <a:pt x="16834" y="4653"/>
                    <a:pt x="14191" y="2650"/>
                    <a:pt x="11198" y="1305"/>
                  </a:cubicBezTo>
                  <a:cubicBezTo>
                    <a:pt x="5493" y="1"/>
                    <a:pt x="0" y="12490"/>
                    <a:pt x="5477" y="14992"/>
                  </a:cubicBezTo>
                  <a:cubicBezTo>
                    <a:pt x="14687" y="17277"/>
                    <a:pt x="32864" y="13942"/>
                    <a:pt x="40506" y="11331"/>
                  </a:cubicBezTo>
                  <a:cubicBezTo>
                    <a:pt x="42197" y="10753"/>
                    <a:pt x="43701" y="9695"/>
                    <a:pt x="44718" y="8225"/>
                  </a:cubicBezTo>
                  <a:cubicBezTo>
                    <a:pt x="45261" y="7437"/>
                    <a:pt x="45631" y="6581"/>
                    <a:pt x="45387" y="5883"/>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109" name="Google Shape;790;p40"/>
            <p:cNvSpPr/>
            <p:nvPr/>
          </p:nvSpPr>
          <p:spPr>
            <a:xfrm>
              <a:off x="6591600" y="5115600"/>
              <a:ext cx="573840" cy="74520"/>
            </a:xfrm>
            <a:custGeom>
              <a:avLst/>
              <a:gdLst/>
              <a:ahLst/>
              <a:cxnLst/>
              <a:rect l="l" t="t" r="r" b="b"/>
              <a:pathLst>
                <a:path w="30125" h="3957">
                  <a:moveTo>
                    <a:pt x="1240" y="3956"/>
                  </a:moveTo>
                  <a:lnTo>
                    <a:pt x="27408" y="3956"/>
                  </a:lnTo>
                  <a:cubicBezTo>
                    <a:pt x="28909" y="3956"/>
                    <a:pt x="30125" y="2740"/>
                    <a:pt x="30125" y="1240"/>
                  </a:cubicBezTo>
                  <a:lnTo>
                    <a:pt x="30125" y="1240"/>
                  </a:lnTo>
                  <a:cubicBezTo>
                    <a:pt x="30125" y="556"/>
                    <a:pt x="29570" y="0"/>
                    <a:pt x="28885" y="0"/>
                  </a:cubicBezTo>
                  <a:lnTo>
                    <a:pt x="1240" y="0"/>
                  </a:lnTo>
                  <a:cubicBezTo>
                    <a:pt x="555" y="0"/>
                    <a:pt x="0" y="556"/>
                    <a:pt x="0" y="1240"/>
                  </a:cubicBezTo>
                  <a:lnTo>
                    <a:pt x="0" y="2718"/>
                  </a:lnTo>
                  <a:cubicBezTo>
                    <a:pt x="0" y="3402"/>
                    <a:pt x="555" y="3956"/>
                    <a:pt x="1240" y="3956"/>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10" name="Google Shape;791;p40"/>
            <p:cNvSpPr/>
            <p:nvPr/>
          </p:nvSpPr>
          <p:spPr>
            <a:xfrm>
              <a:off x="5439960" y="4370040"/>
              <a:ext cx="1402920" cy="819720"/>
            </a:xfrm>
            <a:custGeom>
              <a:avLst/>
              <a:gdLst/>
              <a:ahLst/>
              <a:cxnLst/>
              <a:rect l="l" t="t" r="r" b="b"/>
              <a:pathLst>
                <a:path w="73555" h="43010">
                  <a:moveTo>
                    <a:pt x="15256" y="43009"/>
                  </a:moveTo>
                  <a:lnTo>
                    <a:pt x="69916" y="43009"/>
                  </a:lnTo>
                  <a:cubicBezTo>
                    <a:pt x="72024" y="43009"/>
                    <a:pt x="73554" y="41004"/>
                    <a:pt x="72995" y="38970"/>
                  </a:cubicBezTo>
                  <a:lnTo>
                    <a:pt x="63348" y="3851"/>
                  </a:lnTo>
                  <a:cubicBezTo>
                    <a:pt x="62723" y="1577"/>
                    <a:pt x="60655" y="1"/>
                    <a:pt x="58298" y="1"/>
                  </a:cubicBezTo>
                  <a:lnTo>
                    <a:pt x="3639" y="1"/>
                  </a:lnTo>
                  <a:cubicBezTo>
                    <a:pt x="1530" y="1"/>
                    <a:pt x="1" y="2008"/>
                    <a:pt x="560" y="4042"/>
                  </a:cubicBezTo>
                  <a:lnTo>
                    <a:pt x="10207" y="39161"/>
                  </a:lnTo>
                  <a:cubicBezTo>
                    <a:pt x="10833" y="41433"/>
                    <a:pt x="12898" y="43009"/>
                    <a:pt x="15256" y="43009"/>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pic>
        <p:nvPicPr>
          <p:cNvPr id="1111" name="Image 1110"/>
          <p:cNvPicPr/>
          <p:nvPr/>
        </p:nvPicPr>
        <p:blipFill>
          <a:blip r:embed="rId2"/>
          <a:stretch/>
        </p:blipFill>
        <p:spPr>
          <a:xfrm>
            <a:off x="22680" y="360"/>
            <a:ext cx="1439640" cy="575280"/>
          </a:xfrm>
          <a:prstGeom prst="rect">
            <a:avLst/>
          </a:prstGeom>
          <a:ln w="0">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Google Shape;796;p41"/>
          <p:cNvSpPr/>
          <p:nvPr/>
        </p:nvSpPr>
        <p:spPr>
          <a:xfrm>
            <a:off x="2285640" y="3156480"/>
            <a:ext cx="4571640" cy="522720"/>
          </a:xfrm>
          <a:prstGeom prst="roundRect">
            <a:avLst>
              <a:gd name="adj" fmla="val 50000"/>
            </a:avLst>
          </a:pr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13" name="Google Shape;797;p41"/>
          <p:cNvSpPr/>
          <p:nvPr/>
        </p:nvSpPr>
        <p:spPr>
          <a:xfrm>
            <a:off x="4096440" y="1463040"/>
            <a:ext cx="950400" cy="950400"/>
          </a:xfrm>
          <a:prstGeom prst="ellipse">
            <a:avLst/>
          </a:pr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114" name="PlaceHolder 1"/>
          <p:cNvSpPr>
            <a:spLocks noGrp="1"/>
          </p:cNvSpPr>
          <p:nvPr>
            <p:ph type="title"/>
          </p:nvPr>
        </p:nvSpPr>
        <p:spPr>
          <a:xfrm>
            <a:off x="2543400" y="2538000"/>
            <a:ext cx="4056480" cy="577440"/>
          </a:xfrm>
          <a:prstGeom prst="rect">
            <a:avLst/>
          </a:prstGeom>
          <a:noFill/>
          <a:ln w="0">
            <a:noFill/>
          </a:ln>
        </p:spPr>
        <p:txBody>
          <a:bodyPr lIns="90000" tIns="91440" rIns="90000" bIns="91440" anchor="t">
            <a:noAutofit/>
          </a:bodyPr>
          <a:lstStyle/>
          <a:p>
            <a:pPr algn="ctr">
              <a:lnSpc>
                <a:spcPct val="100000"/>
              </a:lnSpc>
              <a:buNone/>
              <a:tabLst>
                <a:tab pos="0" algn="l"/>
              </a:tabLst>
            </a:pPr>
            <a:r>
              <a:rPr lang="en" sz="2900" b="1" strike="noStrike" spc="-1">
                <a:solidFill>
                  <a:srgbClr val="FFFFFF"/>
                </a:solidFill>
                <a:latin typeface="Archivo"/>
                <a:ea typeface="Archivo"/>
              </a:rPr>
              <a:t>Project &amp;</a:t>
            </a:r>
            <a:r>
              <a:rPr lang="en" sz="2900" b="1" strike="noStrike" spc="-1">
                <a:solidFill>
                  <a:srgbClr val="00D4F9"/>
                </a:solidFill>
                <a:latin typeface="Archivo"/>
                <a:ea typeface="Archivo"/>
              </a:rPr>
              <a:t> strategy</a:t>
            </a:r>
            <a:endParaRPr lang="fr-FR" sz="2900" b="0" strike="noStrike" spc="-1">
              <a:latin typeface="Arial"/>
            </a:endParaRPr>
          </a:p>
        </p:txBody>
      </p:sp>
      <p:sp>
        <p:nvSpPr>
          <p:cNvPr id="1115" name="PlaceHolder 2"/>
          <p:cNvSpPr>
            <a:spLocks noGrp="1"/>
          </p:cNvSpPr>
          <p:nvPr>
            <p:ph type="subTitle"/>
          </p:nvPr>
        </p:nvSpPr>
        <p:spPr>
          <a:xfrm>
            <a:off x="2543400" y="3211560"/>
            <a:ext cx="4056480" cy="412920"/>
          </a:xfrm>
          <a:prstGeom prst="rect">
            <a:avLst/>
          </a:prstGeom>
          <a:noFill/>
          <a:ln w="0">
            <a:noFill/>
          </a:ln>
        </p:spPr>
        <p:txBody>
          <a:bodyPr lIns="0" tIns="91440" rIns="0" bIns="91440" anchor="t">
            <a:noAutofit/>
          </a:bodyPr>
          <a:lstStyle/>
          <a:p>
            <a:pPr algn="ctr">
              <a:lnSpc>
                <a:spcPct val="100000"/>
              </a:lnSpc>
              <a:buNone/>
              <a:tabLst>
                <a:tab pos="0" algn="l"/>
              </a:tabLst>
            </a:pPr>
            <a:r>
              <a:rPr lang="en" sz="1600" b="0" strike="noStrike" spc="-1">
                <a:solidFill>
                  <a:srgbClr val="FFFFFF"/>
                </a:solidFill>
                <a:latin typeface="Archivo Light"/>
                <a:ea typeface="Archivo Light"/>
              </a:rPr>
              <a:t>You can enter a subtitle here if you need it</a:t>
            </a:r>
            <a:endParaRPr lang="fr-FR" sz="1600" b="0" strike="noStrike" spc="-1">
              <a:latin typeface="Arial"/>
            </a:endParaRPr>
          </a:p>
          <a:p>
            <a:pPr algn="ctr">
              <a:lnSpc>
                <a:spcPct val="100000"/>
              </a:lnSpc>
              <a:buNone/>
              <a:tabLst>
                <a:tab pos="0" algn="l"/>
              </a:tabLst>
            </a:pPr>
            <a:r>
              <a:rPr lang="en" sz="2800" b="1" strike="noStrike" spc="-1">
                <a:solidFill>
                  <a:srgbClr val="000000"/>
                </a:solidFill>
                <a:latin typeface="Archivo"/>
                <a:ea typeface="Archivo"/>
              </a:rPr>
              <a:t>Project &amp;</a:t>
            </a:r>
            <a:r>
              <a:rPr lang="en" sz="2800" b="1" strike="noStrike" spc="-1">
                <a:solidFill>
                  <a:srgbClr val="224CE6"/>
                </a:solidFill>
                <a:latin typeface="Archivo"/>
                <a:ea typeface="Archivo"/>
              </a:rPr>
              <a:t> </a:t>
            </a:r>
            <a:endParaRPr lang="fr-FR" sz="2800" b="0" strike="noStrike" spc="-1">
              <a:latin typeface="Arial"/>
            </a:endParaRPr>
          </a:p>
        </p:txBody>
      </p:sp>
      <p:sp>
        <p:nvSpPr>
          <p:cNvPr id="1116" name="PlaceHolder 3"/>
          <p:cNvSpPr>
            <a:spLocks noGrp="1"/>
          </p:cNvSpPr>
          <p:nvPr>
            <p:ph type="title"/>
          </p:nvPr>
        </p:nvSpPr>
        <p:spPr>
          <a:xfrm>
            <a:off x="4017600" y="1613520"/>
            <a:ext cx="1108080" cy="649440"/>
          </a:xfrm>
          <a:prstGeom prst="rect">
            <a:avLst/>
          </a:prstGeom>
          <a:noFill/>
          <a:ln w="0">
            <a:noFill/>
          </a:ln>
        </p:spPr>
        <p:txBody>
          <a:bodyPr lIns="90000" tIns="91440" rIns="90000" bIns="91440" anchor="ctr">
            <a:noAutofit/>
          </a:bodyPr>
          <a:lstStyle/>
          <a:p>
            <a:pPr algn="ctr">
              <a:lnSpc>
                <a:spcPct val="100000"/>
              </a:lnSpc>
              <a:buNone/>
              <a:tabLst>
                <a:tab pos="0" algn="l"/>
              </a:tabLst>
            </a:pPr>
            <a:r>
              <a:rPr lang="en" sz="3500" b="1" strike="noStrike" spc="-1" dirty="0">
                <a:solidFill>
                  <a:srgbClr val="FFFFFF"/>
                </a:solidFill>
                <a:latin typeface="Archivo"/>
                <a:ea typeface="Archivo"/>
              </a:rPr>
              <a:t>01</a:t>
            </a:r>
            <a:endParaRPr lang="fr-FR" sz="3500" b="0" strike="noStrike" spc="-1" dirty="0">
              <a:latin typeface="Arial"/>
            </a:endParaRPr>
          </a:p>
        </p:txBody>
      </p:sp>
      <p:pic>
        <p:nvPicPr>
          <p:cNvPr id="1117" name="Image 1116"/>
          <p:cNvPicPr/>
          <p:nvPr/>
        </p:nvPicPr>
        <p:blipFill>
          <a:blip r:embed="rId2"/>
          <a:stretch/>
        </p:blipFill>
        <p:spPr>
          <a:xfrm>
            <a:off x="22680" y="360"/>
            <a:ext cx="1439640" cy="575280"/>
          </a:xfrm>
          <a:prstGeom prst="rect">
            <a:avLst/>
          </a:prstGeom>
          <a:ln w="0">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PlaceHolder 1"/>
          <p:cNvSpPr>
            <a:spLocks noGrp="1"/>
          </p:cNvSpPr>
          <p:nvPr>
            <p:ph type="title"/>
          </p:nvPr>
        </p:nvSpPr>
        <p:spPr>
          <a:xfrm>
            <a:off x="3501000" y="1514520"/>
            <a:ext cx="4928400" cy="2113560"/>
          </a:xfrm>
          <a:prstGeom prst="rect">
            <a:avLst/>
          </a:prstGeom>
          <a:noFill/>
          <a:ln w="0">
            <a:noFill/>
          </a:ln>
        </p:spPr>
        <p:txBody>
          <a:bodyPr lIns="90000" tIns="91440" rIns="90000" bIns="91440" anchor="t">
            <a:noAutofit/>
          </a:bodyPr>
          <a:lstStyle/>
          <a:p>
            <a:pPr algn="r">
              <a:lnSpc>
                <a:spcPct val="85000"/>
              </a:lnSpc>
              <a:buNone/>
              <a:tabLst>
                <a:tab pos="0" algn="l"/>
              </a:tabLst>
            </a:pPr>
            <a:r>
              <a:rPr lang="en" sz="7200" b="1" strike="noStrike" spc="-1">
                <a:solidFill>
                  <a:srgbClr val="000000"/>
                </a:solidFill>
                <a:latin typeface="Archivo"/>
                <a:ea typeface="Archivo"/>
              </a:rPr>
              <a:t>Awesome</a:t>
            </a:r>
            <a:r>
              <a:rPr lang="en" sz="7200" b="1" strike="noStrike" spc="-1">
                <a:solidFill>
                  <a:srgbClr val="224CE6"/>
                </a:solidFill>
                <a:latin typeface="Archivo"/>
                <a:ea typeface="Archivo"/>
              </a:rPr>
              <a:t> words</a:t>
            </a:r>
            <a:endParaRPr lang="fr-FR" sz="7200" b="0" strike="noStrike" spc="-1">
              <a:latin typeface="Arial"/>
            </a:endParaRPr>
          </a:p>
        </p:txBody>
      </p:sp>
      <p:pic>
        <p:nvPicPr>
          <p:cNvPr id="1119" name="Image 1118"/>
          <p:cNvPicPr/>
          <p:nvPr/>
        </p:nvPicPr>
        <p:blipFill>
          <a:blip r:embed="rId2"/>
          <a:stretch/>
        </p:blipFill>
        <p:spPr>
          <a:xfrm>
            <a:off x="22680" y="360"/>
            <a:ext cx="1439640" cy="57528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Introduction :</a:t>
            </a:r>
            <a:r>
              <a:rPr lang="fr-FR" sz="2100" b="0" dirty="0"/>
              <a:t> définition</a:t>
            </a:r>
          </a:p>
        </p:txBody>
      </p:sp>
      <p:pic>
        <p:nvPicPr>
          <p:cNvPr id="6" name="Image 5">
            <a:extLst>
              <a:ext uri="{FF2B5EF4-FFF2-40B4-BE49-F238E27FC236}">
                <a16:creationId xmlns:a16="http://schemas.microsoft.com/office/drawing/2014/main" id="{D12E5C04-C21D-423D-9CC6-53F872ED6575}"/>
              </a:ext>
            </a:extLst>
          </p:cNvPr>
          <p:cNvPicPr>
            <a:picLocks noChangeAspect="1"/>
          </p:cNvPicPr>
          <p:nvPr/>
        </p:nvPicPr>
        <p:blipFill>
          <a:blip r:embed="rId2"/>
          <a:stretch>
            <a:fillRect/>
          </a:stretch>
        </p:blipFill>
        <p:spPr>
          <a:xfrm>
            <a:off x="1127585" y="1620828"/>
            <a:ext cx="3333584" cy="1666793"/>
          </a:xfrm>
          <a:prstGeom prst="roundRect">
            <a:avLst>
              <a:gd name="adj" fmla="val 4658"/>
            </a:avLst>
          </a:prstGeom>
          <a:solidFill>
            <a:srgbClr val="FFFFFF">
              <a:shade val="85000"/>
            </a:srgbClr>
          </a:solidFill>
          <a:ln>
            <a:noFill/>
          </a:ln>
          <a:effectLst/>
        </p:spPr>
      </p:pic>
      <p:sp>
        <p:nvSpPr>
          <p:cNvPr id="9" name="Title 13">
            <a:extLst>
              <a:ext uri="{FF2B5EF4-FFF2-40B4-BE49-F238E27FC236}">
                <a16:creationId xmlns:a16="http://schemas.microsoft.com/office/drawing/2014/main" id="{83A99CD3-6E80-4380-A7BB-48B9FF9F7917}"/>
              </a:ext>
            </a:extLst>
          </p:cNvPr>
          <p:cNvSpPr txBox="1">
            <a:spLocks/>
          </p:cNvSpPr>
          <p:nvPr/>
        </p:nvSpPr>
        <p:spPr>
          <a:xfrm>
            <a:off x="1127585" y="1364896"/>
            <a:ext cx="3232205" cy="266312"/>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500" b="0" dirty="0"/>
              <a:t>Moteur de recommandation Netflix</a:t>
            </a:r>
          </a:p>
        </p:txBody>
      </p:sp>
      <p:pic>
        <p:nvPicPr>
          <p:cNvPr id="8" name="Image 7">
            <a:extLst>
              <a:ext uri="{FF2B5EF4-FFF2-40B4-BE49-F238E27FC236}">
                <a16:creationId xmlns:a16="http://schemas.microsoft.com/office/drawing/2014/main" id="{DB03DA45-F979-49B0-92F8-92554D18F2D7}"/>
              </a:ext>
            </a:extLst>
          </p:cNvPr>
          <p:cNvPicPr>
            <a:picLocks noChangeAspect="1"/>
          </p:cNvPicPr>
          <p:nvPr/>
        </p:nvPicPr>
        <p:blipFill>
          <a:blip r:embed="rId3"/>
          <a:stretch>
            <a:fillRect/>
          </a:stretch>
        </p:blipFill>
        <p:spPr>
          <a:xfrm>
            <a:off x="5208106" y="1747677"/>
            <a:ext cx="1773141" cy="1329856"/>
          </a:xfrm>
          <a:prstGeom prst="roundRect">
            <a:avLst>
              <a:gd name="adj" fmla="val 4658"/>
            </a:avLst>
          </a:prstGeom>
          <a:solidFill>
            <a:srgbClr val="FFFFFF">
              <a:shade val="85000"/>
            </a:srgbClr>
          </a:solidFill>
          <a:ln>
            <a:noFill/>
          </a:ln>
          <a:effectLst/>
        </p:spPr>
      </p:pic>
      <p:sp>
        <p:nvSpPr>
          <p:cNvPr id="13" name="Title 13">
            <a:extLst>
              <a:ext uri="{FF2B5EF4-FFF2-40B4-BE49-F238E27FC236}">
                <a16:creationId xmlns:a16="http://schemas.microsoft.com/office/drawing/2014/main" id="{A2F2922E-9799-458C-B7E4-F2DA0B1BD8B7}"/>
              </a:ext>
            </a:extLst>
          </p:cNvPr>
          <p:cNvSpPr txBox="1">
            <a:spLocks/>
          </p:cNvSpPr>
          <p:nvPr/>
        </p:nvSpPr>
        <p:spPr>
          <a:xfrm>
            <a:off x="5158410" y="1481365"/>
            <a:ext cx="2072276" cy="266312"/>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500" b="0" dirty="0"/>
              <a:t>Agent conversationnel</a:t>
            </a:r>
          </a:p>
        </p:txBody>
      </p:sp>
      <p:pic>
        <p:nvPicPr>
          <p:cNvPr id="12" name="Image 11">
            <a:extLst>
              <a:ext uri="{FF2B5EF4-FFF2-40B4-BE49-F238E27FC236}">
                <a16:creationId xmlns:a16="http://schemas.microsoft.com/office/drawing/2014/main" id="{B0F47EC0-AEB9-4228-87BB-855634307C5C}"/>
              </a:ext>
            </a:extLst>
          </p:cNvPr>
          <p:cNvPicPr>
            <a:picLocks noChangeAspect="1"/>
          </p:cNvPicPr>
          <p:nvPr/>
        </p:nvPicPr>
        <p:blipFill>
          <a:blip r:embed="rId4"/>
          <a:stretch>
            <a:fillRect/>
          </a:stretch>
        </p:blipFill>
        <p:spPr>
          <a:xfrm>
            <a:off x="1512263" y="3585193"/>
            <a:ext cx="2525012" cy="1402784"/>
          </a:xfrm>
          <a:prstGeom prst="roundRect">
            <a:avLst>
              <a:gd name="adj" fmla="val 4658"/>
            </a:avLst>
          </a:prstGeom>
          <a:solidFill>
            <a:srgbClr val="FFFFFF">
              <a:shade val="85000"/>
            </a:srgbClr>
          </a:solidFill>
          <a:ln>
            <a:noFill/>
          </a:ln>
          <a:effectLst/>
        </p:spPr>
      </p:pic>
      <p:sp>
        <p:nvSpPr>
          <p:cNvPr id="16" name="Title 13">
            <a:extLst>
              <a:ext uri="{FF2B5EF4-FFF2-40B4-BE49-F238E27FC236}">
                <a16:creationId xmlns:a16="http://schemas.microsoft.com/office/drawing/2014/main" id="{0ECAD2CF-58DE-49E8-9801-04E53E43BA2C}"/>
              </a:ext>
            </a:extLst>
          </p:cNvPr>
          <p:cNvSpPr txBox="1">
            <a:spLocks/>
          </p:cNvSpPr>
          <p:nvPr/>
        </p:nvSpPr>
        <p:spPr>
          <a:xfrm>
            <a:off x="1838503" y="3303251"/>
            <a:ext cx="1872533" cy="266312"/>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500" b="0" dirty="0"/>
              <a:t>Computer vision</a:t>
            </a:r>
          </a:p>
        </p:txBody>
      </p:sp>
      <p:pic>
        <p:nvPicPr>
          <p:cNvPr id="17" name="Image 16">
            <a:extLst>
              <a:ext uri="{FF2B5EF4-FFF2-40B4-BE49-F238E27FC236}">
                <a16:creationId xmlns:a16="http://schemas.microsoft.com/office/drawing/2014/main" id="{37C86EEF-F410-4EE9-B9FF-FFDBE5896CF3}"/>
              </a:ext>
            </a:extLst>
          </p:cNvPr>
          <p:cNvPicPr>
            <a:picLocks noChangeAspect="1"/>
          </p:cNvPicPr>
          <p:nvPr/>
        </p:nvPicPr>
        <p:blipFill>
          <a:blip r:embed="rId5"/>
          <a:stretch>
            <a:fillRect/>
          </a:stretch>
        </p:blipFill>
        <p:spPr>
          <a:xfrm>
            <a:off x="4678161" y="3330356"/>
            <a:ext cx="2467613" cy="1540934"/>
          </a:xfrm>
          <a:prstGeom prst="roundRect">
            <a:avLst>
              <a:gd name="adj" fmla="val 4658"/>
            </a:avLst>
          </a:prstGeom>
          <a:solidFill>
            <a:srgbClr val="FFFFFF">
              <a:shade val="85000"/>
            </a:srgbClr>
          </a:solidFill>
          <a:ln>
            <a:noFill/>
          </a:ln>
          <a:effectLst/>
        </p:spPr>
      </p:pic>
    </p:spTree>
    <p:extLst>
      <p:ext uri="{BB962C8B-B14F-4D97-AF65-F5344CB8AC3E}">
        <p14:creationId xmlns:p14="http://schemas.microsoft.com/office/powerpoint/2010/main" val="28538377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Google Shape;1072;p58"/>
          <p:cNvSpPr/>
          <p:nvPr/>
        </p:nvSpPr>
        <p:spPr>
          <a:xfrm>
            <a:off x="3858120" y="3142080"/>
            <a:ext cx="4571640" cy="522720"/>
          </a:xfrm>
          <a:prstGeom prst="roundRect">
            <a:avLst>
              <a:gd name="adj" fmla="val 50000"/>
            </a:avLst>
          </a:pr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21" name="Google Shape;1073;p58"/>
          <p:cNvSpPr/>
          <p:nvPr/>
        </p:nvSpPr>
        <p:spPr>
          <a:xfrm>
            <a:off x="7248240" y="1477440"/>
            <a:ext cx="950400" cy="950400"/>
          </a:xfrm>
          <a:prstGeom prst="ellipse">
            <a:avLst/>
          </a:pr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122" name="PlaceHolder 1"/>
          <p:cNvSpPr>
            <a:spLocks noGrp="1"/>
          </p:cNvSpPr>
          <p:nvPr>
            <p:ph type="title"/>
          </p:nvPr>
        </p:nvSpPr>
        <p:spPr>
          <a:xfrm>
            <a:off x="4105440" y="2524680"/>
            <a:ext cx="4172040" cy="577440"/>
          </a:xfrm>
          <a:prstGeom prst="rect">
            <a:avLst/>
          </a:prstGeom>
          <a:noFill/>
          <a:ln w="0">
            <a:noFill/>
          </a:ln>
        </p:spPr>
        <p:txBody>
          <a:bodyPr lIns="90000" tIns="91440" rIns="90000" bIns="91440" anchor="t">
            <a:noAutofit/>
          </a:bodyPr>
          <a:lstStyle/>
          <a:p>
            <a:pPr algn="r">
              <a:lnSpc>
                <a:spcPct val="100000"/>
              </a:lnSpc>
              <a:buNone/>
              <a:tabLst>
                <a:tab pos="0" algn="l"/>
              </a:tabLst>
            </a:pPr>
            <a:r>
              <a:rPr lang="en" sz="2800" b="1" strike="noStrike" spc="-1">
                <a:solidFill>
                  <a:srgbClr val="000000"/>
                </a:solidFill>
                <a:latin typeface="Archivo"/>
                <a:ea typeface="Archivo"/>
              </a:rPr>
              <a:t>Consulting</a:t>
            </a:r>
            <a:r>
              <a:rPr lang="en" sz="2800" b="1" strike="noStrike" spc="-1">
                <a:solidFill>
                  <a:srgbClr val="224CE6"/>
                </a:solidFill>
                <a:latin typeface="Archivo"/>
                <a:ea typeface="Archivo"/>
              </a:rPr>
              <a:t> proposal</a:t>
            </a:r>
            <a:endParaRPr lang="fr-FR" sz="2800" b="0" strike="noStrike" spc="-1">
              <a:latin typeface="Arial"/>
            </a:endParaRPr>
          </a:p>
        </p:txBody>
      </p:sp>
      <p:sp>
        <p:nvSpPr>
          <p:cNvPr id="1123" name="PlaceHolder 2"/>
          <p:cNvSpPr>
            <a:spLocks noGrp="1"/>
          </p:cNvSpPr>
          <p:nvPr>
            <p:ph type="subTitle"/>
          </p:nvPr>
        </p:nvSpPr>
        <p:spPr>
          <a:xfrm>
            <a:off x="4105440" y="3197160"/>
            <a:ext cx="4172040" cy="412920"/>
          </a:xfrm>
          <a:prstGeom prst="rect">
            <a:avLst/>
          </a:prstGeom>
          <a:noFill/>
          <a:ln w="0">
            <a:noFill/>
          </a:ln>
        </p:spPr>
        <p:txBody>
          <a:bodyPr lIns="0" tIns="91440" rIns="0" bIns="91440" anchor="t">
            <a:noAutofit/>
          </a:bodyPr>
          <a:lstStyle/>
          <a:p>
            <a:pPr algn="r">
              <a:lnSpc>
                <a:spcPct val="100000"/>
              </a:lnSpc>
              <a:buNone/>
              <a:tabLst>
                <a:tab pos="0" algn="l"/>
              </a:tabLst>
            </a:pPr>
            <a:r>
              <a:rPr lang="en" sz="1600" b="0" strike="noStrike" spc="-1">
                <a:solidFill>
                  <a:srgbClr val="FFFFFF"/>
                </a:solidFill>
                <a:latin typeface="Archivo Light"/>
                <a:ea typeface="Archivo Light"/>
              </a:rPr>
              <a:t>You can enter a subtitle here if you need it</a:t>
            </a:r>
            <a:endParaRPr lang="fr-FR" sz="1600" b="0" strike="noStrike" spc="-1">
              <a:latin typeface="Arial"/>
            </a:endParaRPr>
          </a:p>
        </p:txBody>
      </p:sp>
      <p:sp>
        <p:nvSpPr>
          <p:cNvPr id="1124" name="PlaceHolder 3"/>
          <p:cNvSpPr>
            <a:spLocks noGrp="1"/>
          </p:cNvSpPr>
          <p:nvPr>
            <p:ph type="title"/>
          </p:nvPr>
        </p:nvSpPr>
        <p:spPr>
          <a:xfrm>
            <a:off x="7169400" y="1627920"/>
            <a:ext cx="1108080" cy="649440"/>
          </a:xfrm>
          <a:prstGeom prst="rect">
            <a:avLst/>
          </a:prstGeom>
          <a:noFill/>
          <a:ln w="0">
            <a:noFill/>
          </a:ln>
        </p:spPr>
        <p:txBody>
          <a:bodyPr lIns="90000" tIns="91440" rIns="90000" bIns="91440" anchor="ctr">
            <a:noAutofit/>
          </a:bodyPr>
          <a:lstStyle/>
          <a:p>
            <a:pPr algn="ctr">
              <a:lnSpc>
                <a:spcPct val="100000"/>
              </a:lnSpc>
              <a:buNone/>
              <a:tabLst>
                <a:tab pos="0" algn="l"/>
              </a:tabLst>
            </a:pPr>
            <a:r>
              <a:rPr lang="en" sz="3500" b="1" strike="noStrike" spc="-1">
                <a:solidFill>
                  <a:srgbClr val="FFFFFF"/>
                </a:solidFill>
                <a:latin typeface="Archivo"/>
                <a:ea typeface="Archivo"/>
              </a:rPr>
              <a:t>02</a:t>
            </a:r>
            <a:endParaRPr lang="fr-FR" sz="3500" b="0" strike="noStrike" spc="-1">
              <a:latin typeface="Arial"/>
            </a:endParaRPr>
          </a:p>
        </p:txBody>
      </p:sp>
      <p:grpSp>
        <p:nvGrpSpPr>
          <p:cNvPr id="1125" name="Google Shape;1077;p58"/>
          <p:cNvGrpSpPr/>
          <p:nvPr/>
        </p:nvGrpSpPr>
        <p:grpSpPr>
          <a:xfrm>
            <a:off x="193680" y="-56160"/>
            <a:ext cx="1624320" cy="1894680"/>
            <a:chOff x="193680" y="-56160"/>
            <a:chExt cx="1624320" cy="1894680"/>
          </a:xfrm>
        </p:grpSpPr>
        <p:grpSp>
          <p:nvGrpSpPr>
            <p:cNvPr id="1126" name="Google Shape;1078;p58"/>
            <p:cNvGrpSpPr/>
            <p:nvPr/>
          </p:nvGrpSpPr>
          <p:grpSpPr>
            <a:xfrm>
              <a:off x="983520" y="-56160"/>
              <a:ext cx="834480" cy="1894680"/>
              <a:chOff x="983520" y="-56160"/>
              <a:chExt cx="834480" cy="1894680"/>
            </a:xfrm>
          </p:grpSpPr>
          <p:sp>
            <p:nvSpPr>
              <p:cNvPr id="1127" name="Google Shape;1079;p58"/>
              <p:cNvSpPr/>
              <p:nvPr/>
            </p:nvSpPr>
            <p:spPr>
              <a:xfrm flipV="1">
                <a:off x="983520" y="-56520"/>
                <a:ext cx="834480" cy="1894680"/>
              </a:xfrm>
              <a:custGeom>
                <a:avLst/>
                <a:gdLst/>
                <a:ahLst/>
                <a:cxnLst/>
                <a:rect l="l" t="t" r="r" b="b"/>
                <a:pathLst>
                  <a:path w="16741" h="37975">
                    <a:moveTo>
                      <a:pt x="14710" y="0"/>
                    </a:moveTo>
                    <a:cubicBezTo>
                      <a:pt x="14623" y="5130"/>
                      <a:pt x="9930" y="6444"/>
                      <a:pt x="8375" y="9189"/>
                    </a:cubicBezTo>
                    <a:cubicBezTo>
                      <a:pt x="6821" y="11934"/>
                      <a:pt x="9272" y="13099"/>
                      <a:pt x="7569" y="14967"/>
                    </a:cubicBezTo>
                    <a:cubicBezTo>
                      <a:pt x="5864" y="16837"/>
                      <a:pt x="3909" y="16742"/>
                      <a:pt x="4428" y="18667"/>
                    </a:cubicBezTo>
                    <a:cubicBezTo>
                      <a:pt x="4949" y="20592"/>
                      <a:pt x="6310" y="23776"/>
                      <a:pt x="3689" y="24990"/>
                    </a:cubicBezTo>
                    <a:cubicBezTo>
                      <a:pt x="1067" y="26204"/>
                      <a:pt x="2316" y="27943"/>
                      <a:pt x="3123" y="30332"/>
                    </a:cubicBezTo>
                    <a:cubicBezTo>
                      <a:pt x="3931" y="32719"/>
                      <a:pt x="3283" y="33801"/>
                      <a:pt x="800" y="36251"/>
                    </a:cubicBezTo>
                    <a:cubicBezTo>
                      <a:pt x="167" y="36874"/>
                      <a:pt x="0" y="37455"/>
                      <a:pt x="102" y="37974"/>
                    </a:cubicBezTo>
                    <a:lnTo>
                      <a:pt x="9722" y="37974"/>
                    </a:lnTo>
                    <a:cubicBezTo>
                      <a:pt x="10022" y="37144"/>
                      <a:pt x="10150" y="36230"/>
                      <a:pt x="10101" y="35342"/>
                    </a:cubicBezTo>
                    <a:cubicBezTo>
                      <a:pt x="9912" y="31908"/>
                      <a:pt x="9276" y="32061"/>
                      <a:pt x="10575" y="30493"/>
                    </a:cubicBezTo>
                    <a:cubicBezTo>
                      <a:pt x="11874" y="28925"/>
                      <a:pt x="12633" y="28637"/>
                      <a:pt x="12050" y="26271"/>
                    </a:cubicBezTo>
                    <a:cubicBezTo>
                      <a:pt x="11467" y="23906"/>
                      <a:pt x="11249" y="22322"/>
                      <a:pt x="13116" y="20833"/>
                    </a:cubicBezTo>
                    <a:cubicBezTo>
                      <a:pt x="14983" y="19346"/>
                      <a:pt x="15058" y="16749"/>
                      <a:pt x="13940" y="14482"/>
                    </a:cubicBezTo>
                    <a:cubicBezTo>
                      <a:pt x="12821" y="12213"/>
                      <a:pt x="15068" y="10582"/>
                      <a:pt x="15904" y="7106"/>
                    </a:cubicBezTo>
                    <a:cubicBezTo>
                      <a:pt x="16741" y="3630"/>
                      <a:pt x="14710" y="0"/>
                      <a:pt x="14710" y="0"/>
                    </a:cubicBezTo>
                    <a:close/>
                  </a:path>
                </a:pathLst>
              </a:custGeom>
              <a:gradFill rotWithShape="0">
                <a:gsLst>
                  <a:gs pos="0">
                    <a:srgbClr val="00D4F9"/>
                  </a:gs>
                  <a:gs pos="100000">
                    <a:srgbClr val="5C38F1"/>
                  </a:gs>
                </a:gsLst>
                <a:lin ang="16200000"/>
              </a:gradFill>
              <a:ln w="0">
                <a:noFill/>
              </a:ln>
            </p:spPr>
            <p:style>
              <a:lnRef idx="0">
                <a:scrgbClr r="0" g="0" b="0"/>
              </a:lnRef>
              <a:fillRef idx="0">
                <a:scrgbClr r="0" g="0" b="0"/>
              </a:fillRef>
              <a:effectRef idx="0">
                <a:scrgbClr r="0" g="0" b="0"/>
              </a:effectRef>
              <a:fontRef idx="minor"/>
            </p:style>
          </p:sp>
          <p:sp>
            <p:nvSpPr>
              <p:cNvPr id="1128" name="Google Shape;1080;p58"/>
              <p:cNvSpPr/>
              <p:nvPr/>
            </p:nvSpPr>
            <p:spPr>
              <a:xfrm flipV="1">
                <a:off x="1203120" y="-55800"/>
                <a:ext cx="394920" cy="1379520"/>
              </a:xfrm>
              <a:custGeom>
                <a:avLst/>
                <a:gdLst/>
                <a:ahLst/>
                <a:cxnLst/>
                <a:rect l="l" t="t" r="r" b="b"/>
                <a:pathLst>
                  <a:path w="7935" h="27660">
                    <a:moveTo>
                      <a:pt x="7664" y="1"/>
                    </a:moveTo>
                    <a:cubicBezTo>
                      <a:pt x="7557" y="1"/>
                      <a:pt x="7458" y="72"/>
                      <a:pt x="7429" y="180"/>
                    </a:cubicBezTo>
                    <a:lnTo>
                      <a:pt x="0" y="27659"/>
                    </a:lnTo>
                    <a:lnTo>
                      <a:pt x="505" y="27659"/>
                    </a:lnTo>
                    <a:lnTo>
                      <a:pt x="7898" y="308"/>
                    </a:lnTo>
                    <a:cubicBezTo>
                      <a:pt x="7934" y="180"/>
                      <a:pt x="7859" y="47"/>
                      <a:pt x="7731" y="10"/>
                    </a:cubicBezTo>
                    <a:cubicBezTo>
                      <a:pt x="7730" y="10"/>
                      <a:pt x="7729" y="9"/>
                      <a:pt x="7727" y="9"/>
                    </a:cubicBezTo>
                    <a:cubicBezTo>
                      <a:pt x="7706" y="3"/>
                      <a:pt x="7685" y="1"/>
                      <a:pt x="7664" y="1"/>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nvGrpSpPr>
            <p:cNvPr id="1129" name="Google Shape;1081;p58"/>
            <p:cNvGrpSpPr/>
            <p:nvPr/>
          </p:nvGrpSpPr>
          <p:grpSpPr>
            <a:xfrm>
              <a:off x="193680" y="-56160"/>
              <a:ext cx="1135800" cy="1128600"/>
              <a:chOff x="193680" y="-56160"/>
              <a:chExt cx="1135800" cy="1128600"/>
            </a:xfrm>
          </p:grpSpPr>
          <p:sp>
            <p:nvSpPr>
              <p:cNvPr id="1130" name="Google Shape;1082;p58"/>
              <p:cNvSpPr/>
              <p:nvPr/>
            </p:nvSpPr>
            <p:spPr>
              <a:xfrm flipV="1">
                <a:off x="438480" y="-55800"/>
                <a:ext cx="891000" cy="904320"/>
              </a:xfrm>
              <a:custGeom>
                <a:avLst/>
                <a:gdLst/>
                <a:ahLst/>
                <a:cxnLst/>
                <a:rect l="l" t="t" r="r" b="b"/>
                <a:pathLst>
                  <a:path w="17868" h="18135">
                    <a:moveTo>
                      <a:pt x="12502" y="1"/>
                    </a:moveTo>
                    <a:cubicBezTo>
                      <a:pt x="8667" y="1"/>
                      <a:pt x="4872" y="7004"/>
                      <a:pt x="2741" y="11755"/>
                    </a:cubicBezTo>
                    <a:cubicBezTo>
                      <a:pt x="1646" y="14189"/>
                      <a:pt x="989" y="16033"/>
                      <a:pt x="989" y="16033"/>
                    </a:cubicBezTo>
                    <a:cubicBezTo>
                      <a:pt x="604" y="16793"/>
                      <a:pt x="286" y="17472"/>
                      <a:pt x="25" y="18077"/>
                    </a:cubicBezTo>
                    <a:cubicBezTo>
                      <a:pt x="16" y="18097"/>
                      <a:pt x="9" y="18116"/>
                      <a:pt x="0" y="18135"/>
                    </a:cubicBezTo>
                    <a:lnTo>
                      <a:pt x="6629" y="18135"/>
                    </a:lnTo>
                    <a:cubicBezTo>
                      <a:pt x="7654" y="16891"/>
                      <a:pt x="8654" y="15651"/>
                      <a:pt x="9346" y="14731"/>
                    </a:cubicBezTo>
                    <a:cubicBezTo>
                      <a:pt x="13164" y="9662"/>
                      <a:pt x="17868" y="2144"/>
                      <a:pt x="13836" y="298"/>
                    </a:cubicBezTo>
                    <a:cubicBezTo>
                      <a:pt x="13392" y="95"/>
                      <a:pt x="12947" y="1"/>
                      <a:pt x="12502" y="1"/>
                    </a:cubicBezTo>
                    <a:close/>
                  </a:path>
                </a:pathLst>
              </a:custGeom>
              <a:gradFill rotWithShape="0">
                <a:gsLst>
                  <a:gs pos="0">
                    <a:srgbClr val="00D4F9"/>
                  </a:gs>
                  <a:gs pos="100000">
                    <a:srgbClr val="EEEEEE"/>
                  </a:gs>
                </a:gsLst>
                <a:lin ang="16200000"/>
              </a:gradFill>
              <a:ln w="0">
                <a:noFill/>
              </a:ln>
            </p:spPr>
            <p:style>
              <a:lnRef idx="0">
                <a:scrgbClr r="0" g="0" b="0"/>
              </a:lnRef>
              <a:fillRef idx="0">
                <a:scrgbClr r="0" g="0" b="0"/>
              </a:fillRef>
              <a:effectRef idx="0">
                <a:scrgbClr r="0" g="0" b="0"/>
              </a:effectRef>
              <a:fontRef idx="minor"/>
            </p:style>
          </p:sp>
          <p:sp>
            <p:nvSpPr>
              <p:cNvPr id="1131" name="Google Shape;1083;p58"/>
              <p:cNvSpPr/>
              <p:nvPr/>
            </p:nvSpPr>
            <p:spPr>
              <a:xfrm flipV="1">
                <a:off x="563400" y="-55800"/>
                <a:ext cx="389160" cy="604080"/>
              </a:xfrm>
              <a:custGeom>
                <a:avLst/>
                <a:gdLst/>
                <a:ahLst/>
                <a:cxnLst/>
                <a:rect l="l" t="t" r="r" b="b"/>
                <a:pathLst>
                  <a:path w="7815" h="12122">
                    <a:moveTo>
                      <a:pt x="7505" y="1"/>
                    </a:moveTo>
                    <a:cubicBezTo>
                      <a:pt x="7416" y="1"/>
                      <a:pt x="7328" y="45"/>
                      <a:pt x="7277" y="126"/>
                    </a:cubicBezTo>
                    <a:cubicBezTo>
                      <a:pt x="7041" y="494"/>
                      <a:pt x="2651" y="7370"/>
                      <a:pt x="0" y="12122"/>
                    </a:cubicBezTo>
                    <a:lnTo>
                      <a:pt x="625" y="12122"/>
                    </a:lnTo>
                    <a:cubicBezTo>
                      <a:pt x="3321" y="7327"/>
                      <a:pt x="7677" y="506"/>
                      <a:pt x="7733" y="418"/>
                    </a:cubicBezTo>
                    <a:cubicBezTo>
                      <a:pt x="7815" y="292"/>
                      <a:pt x="7778" y="124"/>
                      <a:pt x="7651" y="44"/>
                    </a:cubicBezTo>
                    <a:cubicBezTo>
                      <a:pt x="7606" y="15"/>
                      <a:pt x="7555" y="1"/>
                      <a:pt x="7505"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132" name="Google Shape;1084;p58"/>
              <p:cNvSpPr/>
              <p:nvPr/>
            </p:nvSpPr>
            <p:spPr>
              <a:xfrm flipV="1">
                <a:off x="193680" y="-56520"/>
                <a:ext cx="489240" cy="1128600"/>
              </a:xfrm>
              <a:custGeom>
                <a:avLst/>
                <a:gdLst/>
                <a:ahLst/>
                <a:cxnLst/>
                <a:rect l="l" t="t" r="r" b="b"/>
                <a:pathLst>
                  <a:path w="9824" h="22629">
                    <a:moveTo>
                      <a:pt x="5379" y="1"/>
                    </a:moveTo>
                    <a:cubicBezTo>
                      <a:pt x="695" y="1"/>
                      <a:pt x="0" y="9215"/>
                      <a:pt x="27" y="15021"/>
                    </a:cubicBezTo>
                    <a:cubicBezTo>
                      <a:pt x="38" y="17690"/>
                      <a:pt x="203" y="19640"/>
                      <a:pt x="203" y="19640"/>
                    </a:cubicBezTo>
                    <a:cubicBezTo>
                      <a:pt x="169" y="20492"/>
                      <a:pt x="160" y="21241"/>
                      <a:pt x="172" y="21901"/>
                    </a:cubicBezTo>
                    <a:cubicBezTo>
                      <a:pt x="178" y="22160"/>
                      <a:pt x="187" y="22401"/>
                      <a:pt x="201" y="22629"/>
                    </a:cubicBezTo>
                    <a:lnTo>
                      <a:pt x="5271" y="22629"/>
                    </a:lnTo>
                    <a:cubicBezTo>
                      <a:pt x="5936" y="20258"/>
                      <a:pt x="6833" y="16978"/>
                      <a:pt x="7273" y="14998"/>
                    </a:cubicBezTo>
                    <a:cubicBezTo>
                      <a:pt x="8651" y="8803"/>
                      <a:pt x="9823" y="13"/>
                      <a:pt x="5389" y="1"/>
                    </a:cubicBezTo>
                    <a:cubicBezTo>
                      <a:pt x="5385" y="1"/>
                      <a:pt x="5382" y="1"/>
                      <a:pt x="5379" y="1"/>
                    </a:cubicBezTo>
                    <a:close/>
                  </a:path>
                </a:pathLst>
              </a:custGeom>
              <a:gradFill rotWithShape="0">
                <a:gsLst>
                  <a:gs pos="0">
                    <a:srgbClr val="00D4F9"/>
                  </a:gs>
                  <a:gs pos="100000">
                    <a:srgbClr val="5C38F1"/>
                  </a:gs>
                </a:gsLst>
                <a:lin ang="16200000"/>
              </a:gradFill>
              <a:ln w="0">
                <a:noFill/>
              </a:ln>
            </p:spPr>
            <p:style>
              <a:lnRef idx="0">
                <a:scrgbClr r="0" g="0" b="0"/>
              </a:lnRef>
              <a:fillRef idx="0">
                <a:scrgbClr r="0" g="0" b="0"/>
              </a:fillRef>
              <a:effectRef idx="0">
                <a:scrgbClr r="0" g="0" b="0"/>
              </a:effectRef>
              <a:fontRef idx="minor"/>
            </p:style>
          </p:sp>
          <p:sp>
            <p:nvSpPr>
              <p:cNvPr id="1133" name="Google Shape;1085;p58"/>
              <p:cNvSpPr/>
              <p:nvPr/>
            </p:nvSpPr>
            <p:spPr>
              <a:xfrm flipV="1">
                <a:off x="309960" y="-56520"/>
                <a:ext cx="115560" cy="790920"/>
              </a:xfrm>
              <a:custGeom>
                <a:avLst/>
                <a:gdLst/>
                <a:ahLst/>
                <a:cxnLst/>
                <a:rect l="l" t="t" r="r" b="b"/>
                <a:pathLst>
                  <a:path w="2340" h="15866">
                    <a:moveTo>
                      <a:pt x="2050" y="0"/>
                    </a:moveTo>
                    <a:cubicBezTo>
                      <a:pt x="1917" y="0"/>
                      <a:pt x="1800" y="97"/>
                      <a:pt x="1781" y="233"/>
                    </a:cubicBezTo>
                    <a:cubicBezTo>
                      <a:pt x="1712" y="714"/>
                      <a:pt x="296" y="10638"/>
                      <a:pt x="0" y="15866"/>
                    </a:cubicBezTo>
                    <a:lnTo>
                      <a:pt x="545" y="15866"/>
                    </a:lnTo>
                    <a:cubicBezTo>
                      <a:pt x="849" y="10606"/>
                      <a:pt x="2301" y="428"/>
                      <a:pt x="2319" y="311"/>
                    </a:cubicBezTo>
                    <a:cubicBezTo>
                      <a:pt x="2340" y="162"/>
                      <a:pt x="2236" y="24"/>
                      <a:pt x="2089" y="3"/>
                    </a:cubicBezTo>
                    <a:cubicBezTo>
                      <a:pt x="2076" y="1"/>
                      <a:pt x="2063" y="0"/>
                      <a:pt x="2050" y="0"/>
                    </a:cubicBezTo>
                    <a:close/>
                  </a:path>
                </a:pathLst>
              </a:custGeom>
              <a:solidFill>
                <a:schemeClr val="lt1"/>
              </a:solidFill>
              <a:ln w="0">
                <a:noFill/>
              </a:ln>
            </p:spPr>
            <p:style>
              <a:lnRef idx="0">
                <a:scrgbClr r="0" g="0" b="0"/>
              </a:lnRef>
              <a:fillRef idx="0">
                <a:scrgbClr r="0" g="0" b="0"/>
              </a:fillRef>
              <a:effectRef idx="0">
                <a:scrgbClr r="0" g="0" b="0"/>
              </a:effectRef>
              <a:fontRef idx="minor"/>
            </p:style>
          </p:sp>
        </p:grpSp>
      </p:grpSp>
      <p:pic>
        <p:nvPicPr>
          <p:cNvPr id="1134" name="Image 1133"/>
          <p:cNvPicPr/>
          <p:nvPr/>
        </p:nvPicPr>
        <p:blipFill>
          <a:blip r:embed="rId2"/>
          <a:stretch/>
        </p:blipFill>
        <p:spPr>
          <a:xfrm>
            <a:off x="0" y="0"/>
            <a:ext cx="1439640" cy="575280"/>
          </a:xfrm>
          <a:prstGeom prst="rect">
            <a:avLst/>
          </a:prstGeom>
          <a:ln w="0">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Google Shape;1243;p65"/>
          <p:cNvSpPr/>
          <p:nvPr/>
        </p:nvSpPr>
        <p:spPr>
          <a:xfrm>
            <a:off x="713160" y="3132720"/>
            <a:ext cx="4191120" cy="522720"/>
          </a:xfrm>
          <a:prstGeom prst="roundRect">
            <a:avLst>
              <a:gd name="adj" fmla="val 50000"/>
            </a:avLst>
          </a:pr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36" name="Google Shape;1244;p65"/>
          <p:cNvSpPr/>
          <p:nvPr/>
        </p:nvSpPr>
        <p:spPr>
          <a:xfrm>
            <a:off x="944640" y="1486800"/>
            <a:ext cx="950400" cy="950400"/>
          </a:xfrm>
          <a:prstGeom prst="ellipse">
            <a:avLst/>
          </a:pr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137" name="PlaceHolder 1"/>
          <p:cNvSpPr>
            <a:spLocks noGrp="1"/>
          </p:cNvSpPr>
          <p:nvPr>
            <p:ph type="title"/>
          </p:nvPr>
        </p:nvSpPr>
        <p:spPr>
          <a:xfrm>
            <a:off x="865800" y="2524680"/>
            <a:ext cx="4057560" cy="577440"/>
          </a:xfrm>
          <a:prstGeom prst="rect">
            <a:avLst/>
          </a:prstGeom>
          <a:noFill/>
          <a:ln w="0">
            <a:noFill/>
          </a:ln>
        </p:spPr>
        <p:txBody>
          <a:bodyPr lIns="90000" tIns="91440" rIns="90000" bIns="91440" anchor="t">
            <a:noAutofit/>
          </a:bodyPr>
          <a:lstStyle/>
          <a:p>
            <a:pPr>
              <a:lnSpc>
                <a:spcPct val="100000"/>
              </a:lnSpc>
              <a:buNone/>
              <a:tabLst>
                <a:tab pos="0" algn="l"/>
              </a:tabLst>
            </a:pPr>
            <a:r>
              <a:rPr lang="en" sz="2800" b="1" strike="noStrike" spc="-1">
                <a:solidFill>
                  <a:srgbClr val="FFFFFF"/>
                </a:solidFill>
                <a:latin typeface="Archivo"/>
                <a:ea typeface="Archivo"/>
              </a:rPr>
              <a:t>Change</a:t>
            </a:r>
            <a:r>
              <a:rPr lang="en" sz="2800" b="1" strike="noStrike" spc="-1">
                <a:solidFill>
                  <a:srgbClr val="00D4F9"/>
                </a:solidFill>
                <a:latin typeface="Archivo"/>
                <a:ea typeface="Archivo"/>
              </a:rPr>
              <a:t> management</a:t>
            </a:r>
            <a:endParaRPr lang="fr-FR" sz="2800" b="0" strike="noStrike" spc="-1">
              <a:latin typeface="Arial"/>
            </a:endParaRPr>
          </a:p>
        </p:txBody>
      </p:sp>
      <p:sp>
        <p:nvSpPr>
          <p:cNvPr id="1138" name="PlaceHolder 2"/>
          <p:cNvSpPr>
            <a:spLocks noGrp="1"/>
          </p:cNvSpPr>
          <p:nvPr>
            <p:ph type="subTitle"/>
          </p:nvPr>
        </p:nvSpPr>
        <p:spPr>
          <a:xfrm>
            <a:off x="865800" y="3187800"/>
            <a:ext cx="3924000" cy="412920"/>
          </a:xfrm>
          <a:prstGeom prst="rect">
            <a:avLst/>
          </a:prstGeom>
          <a:noFill/>
          <a:ln w="0">
            <a:noFill/>
          </a:ln>
        </p:spPr>
        <p:txBody>
          <a:bodyPr lIns="0" tIns="91440" rIns="0" bIns="91440" anchor="t">
            <a:noAutofit/>
          </a:bodyPr>
          <a:lstStyle/>
          <a:p>
            <a:pPr>
              <a:lnSpc>
                <a:spcPct val="100000"/>
              </a:lnSpc>
              <a:buNone/>
              <a:tabLst>
                <a:tab pos="0" algn="l"/>
              </a:tabLst>
            </a:pPr>
            <a:r>
              <a:rPr lang="en" sz="1600" b="0" strike="noStrike" spc="-1">
                <a:solidFill>
                  <a:srgbClr val="FFFFFF"/>
                </a:solidFill>
                <a:latin typeface="Archivo Light"/>
                <a:ea typeface="Archivo Light"/>
              </a:rPr>
              <a:t>You can enter a subtitle here if you need it</a:t>
            </a:r>
            <a:endParaRPr lang="fr-FR" sz="1600" b="0" strike="noStrike" spc="-1">
              <a:latin typeface="Arial"/>
            </a:endParaRPr>
          </a:p>
        </p:txBody>
      </p:sp>
      <p:sp>
        <p:nvSpPr>
          <p:cNvPr id="1139" name="PlaceHolder 3"/>
          <p:cNvSpPr>
            <a:spLocks noGrp="1"/>
          </p:cNvSpPr>
          <p:nvPr>
            <p:ph type="title"/>
          </p:nvPr>
        </p:nvSpPr>
        <p:spPr>
          <a:xfrm>
            <a:off x="865800" y="1638360"/>
            <a:ext cx="1108080" cy="649440"/>
          </a:xfrm>
          <a:prstGeom prst="rect">
            <a:avLst/>
          </a:prstGeom>
          <a:noFill/>
          <a:ln w="0">
            <a:noFill/>
          </a:ln>
        </p:spPr>
        <p:txBody>
          <a:bodyPr lIns="90000" tIns="91440" rIns="90000" bIns="91440" anchor="ctr">
            <a:noAutofit/>
          </a:bodyPr>
          <a:lstStyle/>
          <a:p>
            <a:pPr algn="ctr">
              <a:lnSpc>
                <a:spcPct val="100000"/>
              </a:lnSpc>
              <a:buNone/>
              <a:tabLst>
                <a:tab pos="0" algn="l"/>
              </a:tabLst>
            </a:pPr>
            <a:r>
              <a:rPr lang="en" sz="3500" b="1" strike="noStrike" spc="-1">
                <a:solidFill>
                  <a:srgbClr val="FFFFFF"/>
                </a:solidFill>
                <a:latin typeface="Archivo"/>
                <a:ea typeface="Archivo"/>
              </a:rPr>
              <a:t>03</a:t>
            </a:r>
            <a:endParaRPr lang="fr-FR" sz="3500" b="0" strike="noStrike" spc="-1">
              <a:latin typeface="Arial"/>
            </a:endParaRPr>
          </a:p>
        </p:txBody>
      </p:sp>
      <p:pic>
        <p:nvPicPr>
          <p:cNvPr id="1140" name="Image 1139"/>
          <p:cNvPicPr/>
          <p:nvPr/>
        </p:nvPicPr>
        <p:blipFill>
          <a:blip r:embed="rId2"/>
          <a:stretch/>
        </p:blipFill>
        <p:spPr>
          <a:xfrm>
            <a:off x="22680" y="360"/>
            <a:ext cx="1439640" cy="575280"/>
          </a:xfrm>
          <a:prstGeom prst="rect">
            <a:avLst/>
          </a:prstGeom>
          <a:ln w="0">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 name="PlaceHolder 1"/>
          <p:cNvSpPr>
            <a:spLocks noGrp="1"/>
          </p:cNvSpPr>
          <p:nvPr>
            <p:ph type="title"/>
          </p:nvPr>
        </p:nvSpPr>
        <p:spPr>
          <a:xfrm>
            <a:off x="713160" y="444960"/>
            <a:ext cx="7716600" cy="571680"/>
          </a:xfrm>
          <a:prstGeom prst="rect">
            <a:avLst/>
          </a:prstGeom>
          <a:noFill/>
          <a:ln w="0">
            <a:noFill/>
          </a:ln>
        </p:spPr>
        <p:txBody>
          <a:bodyPr lIns="0" tIns="91440" rIns="0" bIns="91440" anchor="t">
            <a:noAutofit/>
          </a:bodyPr>
          <a:lstStyle/>
          <a:p>
            <a:pPr>
              <a:lnSpc>
                <a:spcPct val="100000"/>
              </a:lnSpc>
              <a:buNone/>
              <a:tabLst>
                <a:tab pos="0" algn="l"/>
              </a:tabLst>
            </a:pPr>
            <a:r>
              <a:rPr lang="en" sz="2800" b="1" strike="noStrike" spc="-1">
                <a:solidFill>
                  <a:srgbClr val="000000"/>
                </a:solidFill>
                <a:latin typeface="Archivo"/>
                <a:ea typeface="Archivo"/>
              </a:rPr>
              <a:t>Change management </a:t>
            </a:r>
            <a:r>
              <a:rPr lang="en" sz="2800" b="1" strike="noStrike" spc="-1">
                <a:solidFill>
                  <a:srgbClr val="224CE6"/>
                </a:solidFill>
                <a:latin typeface="Archivo"/>
                <a:ea typeface="Archivo"/>
              </a:rPr>
              <a:t>approach</a:t>
            </a:r>
            <a:endParaRPr lang="fr-FR" sz="2800" b="0" strike="noStrike" spc="-1">
              <a:latin typeface="Arial"/>
            </a:endParaRPr>
          </a:p>
        </p:txBody>
      </p:sp>
      <p:sp>
        <p:nvSpPr>
          <p:cNvPr id="1142" name="PlaceHolder 2"/>
          <p:cNvSpPr>
            <a:spLocks noGrp="1"/>
          </p:cNvSpPr>
          <p:nvPr>
            <p:ph/>
          </p:nvPr>
        </p:nvSpPr>
        <p:spPr>
          <a:xfrm>
            <a:off x="713160" y="1514520"/>
            <a:ext cx="4181400" cy="2304000"/>
          </a:xfrm>
          <a:prstGeom prst="rect">
            <a:avLst/>
          </a:prstGeom>
          <a:noFill/>
          <a:ln w="0">
            <a:noFill/>
          </a:ln>
        </p:spPr>
        <p:txBody>
          <a:bodyPr lIns="0" tIns="91440" rIns="0" bIns="91440" anchor="t">
            <a:noAutofit/>
          </a:bodyPr>
          <a:lstStyle/>
          <a:p>
            <a:pPr>
              <a:lnSpc>
                <a:spcPct val="100000"/>
              </a:lnSpc>
              <a:buNone/>
              <a:tabLst>
                <a:tab pos="0" algn="l"/>
              </a:tabLst>
            </a:pPr>
            <a:r>
              <a:rPr lang="en" sz="1400" b="0" strike="noStrike" spc="-1" dirty="0">
                <a:solidFill>
                  <a:srgbClr val="000000"/>
                </a:solidFill>
                <a:latin typeface="Archivo Light"/>
                <a:ea typeface="Archivo Light"/>
              </a:rPr>
              <a:t>Do you know what helps you make your point clear?</a:t>
            </a:r>
            <a:endParaRPr lang="fr-FR" sz="1400" b="0" strike="noStrike" spc="-1" dirty="0">
              <a:latin typeface="Arial"/>
            </a:endParaRPr>
          </a:p>
          <a:p>
            <a:pPr>
              <a:lnSpc>
                <a:spcPct val="100000"/>
              </a:lnSpc>
              <a:spcBef>
                <a:spcPts val="1199"/>
              </a:spcBef>
              <a:buNone/>
              <a:tabLst>
                <a:tab pos="0" algn="l"/>
              </a:tabLst>
            </a:pPr>
            <a:r>
              <a:rPr lang="en" sz="1400" b="0" strike="noStrike" spc="-1" dirty="0">
                <a:solidFill>
                  <a:srgbClr val="000000"/>
                </a:solidFill>
                <a:latin typeface="Archivo Light"/>
                <a:ea typeface="Archivo Light"/>
              </a:rPr>
              <a:t>Lists like this one:</a:t>
            </a:r>
            <a:endParaRPr lang="fr-FR" sz="1400" b="0" strike="noStrike" spc="-1" dirty="0">
              <a:latin typeface="Arial"/>
            </a:endParaRPr>
          </a:p>
          <a:p>
            <a:pPr marL="457200" indent="-317520">
              <a:lnSpc>
                <a:spcPct val="100000"/>
              </a:lnSpc>
              <a:spcBef>
                <a:spcPts val="1199"/>
              </a:spcBef>
              <a:buClr>
                <a:srgbClr val="000000"/>
              </a:buClr>
              <a:buFont typeface="Archivo Light"/>
              <a:buChar char="●"/>
              <a:tabLst>
                <a:tab pos="0" algn="l"/>
              </a:tabLst>
            </a:pPr>
            <a:r>
              <a:rPr lang="en" sz="1400" b="0" strike="noStrike" spc="-1" dirty="0">
                <a:solidFill>
                  <a:srgbClr val="000000"/>
                </a:solidFill>
                <a:latin typeface="Archivo Light"/>
                <a:ea typeface="Archivo Light"/>
              </a:rPr>
              <a:t>They’re simple </a:t>
            </a:r>
            <a:endParaRPr lang="fr-FR" sz="1400" b="0" strike="noStrike" spc="-1" dirty="0">
              <a:latin typeface="Arial"/>
            </a:endParaRPr>
          </a:p>
          <a:p>
            <a:pPr marL="457200" indent="-317520">
              <a:lnSpc>
                <a:spcPct val="100000"/>
              </a:lnSpc>
              <a:buClr>
                <a:srgbClr val="000000"/>
              </a:buClr>
              <a:buFont typeface="Archivo Light"/>
              <a:buChar char="●"/>
              <a:tabLst>
                <a:tab pos="0" algn="l"/>
              </a:tabLst>
            </a:pPr>
            <a:r>
              <a:rPr lang="en" sz="1400" b="0" strike="noStrike" spc="-1" dirty="0">
                <a:solidFill>
                  <a:srgbClr val="000000"/>
                </a:solidFill>
                <a:latin typeface="Archivo Light"/>
                <a:ea typeface="Archivo Light"/>
              </a:rPr>
              <a:t>You can organize your ideas clearly</a:t>
            </a:r>
            <a:endParaRPr lang="fr-FR" sz="1400" b="0" strike="noStrike" spc="-1" dirty="0">
              <a:latin typeface="Arial"/>
            </a:endParaRPr>
          </a:p>
          <a:p>
            <a:pPr marL="457200" indent="-317520">
              <a:lnSpc>
                <a:spcPct val="100000"/>
              </a:lnSpc>
              <a:buClr>
                <a:srgbClr val="000000"/>
              </a:buClr>
              <a:buFont typeface="Archivo Light"/>
              <a:buChar char="●"/>
              <a:tabLst>
                <a:tab pos="0" algn="l"/>
              </a:tabLst>
            </a:pPr>
            <a:r>
              <a:rPr lang="en" sz="1400" b="0" strike="noStrike" spc="-1" dirty="0">
                <a:solidFill>
                  <a:srgbClr val="000000"/>
                </a:solidFill>
                <a:latin typeface="Archivo Light"/>
                <a:ea typeface="Archivo Light"/>
              </a:rPr>
              <a:t>You’ll never forget to buy milk!</a:t>
            </a:r>
            <a:endParaRPr lang="fr-FR" sz="1400" b="0" strike="noStrike" spc="-1" dirty="0">
              <a:latin typeface="Arial"/>
            </a:endParaRPr>
          </a:p>
          <a:p>
            <a:pPr>
              <a:lnSpc>
                <a:spcPct val="100000"/>
              </a:lnSpc>
              <a:spcBef>
                <a:spcPts val="1199"/>
              </a:spcBef>
              <a:spcAft>
                <a:spcPts val="1199"/>
              </a:spcAft>
              <a:buNone/>
              <a:tabLst>
                <a:tab pos="0" algn="l"/>
              </a:tabLst>
            </a:pPr>
            <a:r>
              <a:rPr lang="en" sz="1400" b="0" strike="noStrike" spc="-1" dirty="0">
                <a:solidFill>
                  <a:srgbClr val="000000"/>
                </a:solidFill>
                <a:latin typeface="Archivo Light"/>
                <a:ea typeface="Archivo Light"/>
              </a:rPr>
              <a:t>And the most important thing: the audience won’t miss the point of your presentation</a:t>
            </a:r>
            <a:endParaRPr lang="fr-FR" sz="1400" b="0" strike="noStrike" spc="-1" dirty="0">
              <a:latin typeface="Arial"/>
            </a:endParaRPr>
          </a:p>
        </p:txBody>
      </p:sp>
      <p:pic>
        <p:nvPicPr>
          <p:cNvPr id="1143" name="Image 1142"/>
          <p:cNvPicPr/>
          <p:nvPr/>
        </p:nvPicPr>
        <p:blipFill>
          <a:blip r:embed="rId2"/>
          <a:stretch/>
        </p:blipFill>
        <p:spPr>
          <a:xfrm>
            <a:off x="22680" y="360"/>
            <a:ext cx="1439640" cy="575280"/>
          </a:xfrm>
          <a:prstGeom prst="rect">
            <a:avLst/>
          </a:prstGeom>
          <a:ln w="0">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Google Shape;1398;p72"/>
          <p:cNvSpPr/>
          <p:nvPr/>
        </p:nvSpPr>
        <p:spPr>
          <a:xfrm>
            <a:off x="1924560" y="3899520"/>
            <a:ext cx="4571640" cy="522720"/>
          </a:xfrm>
          <a:prstGeom prst="roundRect">
            <a:avLst>
              <a:gd name="adj" fmla="val 50000"/>
            </a:avLst>
          </a:pr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45" name="Google Shape;1399;p72"/>
          <p:cNvSpPr/>
          <p:nvPr/>
        </p:nvSpPr>
        <p:spPr>
          <a:xfrm>
            <a:off x="792000" y="3424320"/>
            <a:ext cx="950400" cy="950400"/>
          </a:xfrm>
          <a:prstGeom prst="ellipse">
            <a:avLst/>
          </a:pr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146" name="PlaceHolder 1"/>
          <p:cNvSpPr>
            <a:spLocks noGrp="1"/>
          </p:cNvSpPr>
          <p:nvPr>
            <p:ph type="title"/>
          </p:nvPr>
        </p:nvSpPr>
        <p:spPr>
          <a:xfrm>
            <a:off x="2124360" y="3282120"/>
            <a:ext cx="4228560" cy="577440"/>
          </a:xfrm>
          <a:prstGeom prst="rect">
            <a:avLst/>
          </a:prstGeom>
          <a:noFill/>
          <a:ln w="0">
            <a:noFill/>
          </a:ln>
        </p:spPr>
        <p:txBody>
          <a:bodyPr lIns="90000" tIns="91440" rIns="90000" bIns="91440" anchor="t">
            <a:noAutofit/>
          </a:bodyPr>
          <a:lstStyle/>
          <a:p>
            <a:pPr>
              <a:lnSpc>
                <a:spcPct val="100000"/>
              </a:lnSpc>
              <a:buNone/>
              <a:tabLst>
                <a:tab pos="0" algn="l"/>
              </a:tabLst>
            </a:pPr>
            <a:r>
              <a:rPr lang="en" sz="2800" b="1" strike="noStrike" spc="-1">
                <a:solidFill>
                  <a:srgbClr val="000000"/>
                </a:solidFill>
                <a:latin typeface="Archivo"/>
                <a:ea typeface="Archivo"/>
              </a:rPr>
              <a:t>Implementing</a:t>
            </a:r>
            <a:r>
              <a:rPr lang="en" sz="2800" b="1" strike="noStrike" spc="-1">
                <a:solidFill>
                  <a:srgbClr val="224CE6"/>
                </a:solidFill>
                <a:latin typeface="Archivo"/>
                <a:ea typeface="Archivo"/>
              </a:rPr>
              <a:t> changes</a:t>
            </a:r>
            <a:endParaRPr lang="fr-FR" sz="2800" b="0" strike="noStrike" spc="-1">
              <a:latin typeface="Arial"/>
            </a:endParaRPr>
          </a:p>
        </p:txBody>
      </p:sp>
      <p:sp>
        <p:nvSpPr>
          <p:cNvPr id="1147" name="PlaceHolder 2"/>
          <p:cNvSpPr>
            <a:spLocks noGrp="1"/>
          </p:cNvSpPr>
          <p:nvPr>
            <p:ph type="subTitle"/>
          </p:nvPr>
        </p:nvSpPr>
        <p:spPr>
          <a:xfrm>
            <a:off x="2124360" y="3954240"/>
            <a:ext cx="4228560" cy="412920"/>
          </a:xfrm>
          <a:prstGeom prst="rect">
            <a:avLst/>
          </a:prstGeom>
          <a:noFill/>
          <a:ln w="0">
            <a:noFill/>
          </a:ln>
        </p:spPr>
        <p:txBody>
          <a:bodyPr lIns="0" tIns="91440" rIns="0" bIns="91440" anchor="t">
            <a:noAutofit/>
          </a:bodyPr>
          <a:lstStyle/>
          <a:p>
            <a:pPr>
              <a:lnSpc>
                <a:spcPct val="100000"/>
              </a:lnSpc>
              <a:buNone/>
              <a:tabLst>
                <a:tab pos="0" algn="l"/>
              </a:tabLst>
            </a:pPr>
            <a:r>
              <a:rPr lang="en" sz="1600" b="0" strike="noStrike" spc="-1">
                <a:solidFill>
                  <a:srgbClr val="FFFFFF"/>
                </a:solidFill>
                <a:latin typeface="Archivo Light"/>
                <a:ea typeface="Archivo Light"/>
              </a:rPr>
              <a:t>You can enter a subtitle here if you need it</a:t>
            </a:r>
            <a:endParaRPr lang="fr-FR" sz="1600" b="0" strike="noStrike" spc="-1">
              <a:latin typeface="Arial"/>
            </a:endParaRPr>
          </a:p>
        </p:txBody>
      </p:sp>
      <p:sp>
        <p:nvSpPr>
          <p:cNvPr id="1148" name="PlaceHolder 3"/>
          <p:cNvSpPr>
            <a:spLocks noGrp="1"/>
          </p:cNvSpPr>
          <p:nvPr>
            <p:ph type="title"/>
          </p:nvPr>
        </p:nvSpPr>
        <p:spPr>
          <a:xfrm>
            <a:off x="713160" y="3574800"/>
            <a:ext cx="1108080" cy="649440"/>
          </a:xfrm>
          <a:prstGeom prst="rect">
            <a:avLst/>
          </a:prstGeom>
          <a:noFill/>
          <a:ln w="0">
            <a:noFill/>
          </a:ln>
        </p:spPr>
        <p:txBody>
          <a:bodyPr lIns="90000" tIns="91440" rIns="90000" bIns="91440" anchor="ctr">
            <a:noAutofit/>
          </a:bodyPr>
          <a:lstStyle/>
          <a:p>
            <a:pPr algn="ctr">
              <a:lnSpc>
                <a:spcPct val="100000"/>
              </a:lnSpc>
              <a:buNone/>
              <a:tabLst>
                <a:tab pos="0" algn="l"/>
              </a:tabLst>
            </a:pPr>
            <a:r>
              <a:rPr lang="en" sz="3500" b="1" strike="noStrike" spc="-1">
                <a:solidFill>
                  <a:srgbClr val="FFFFFF"/>
                </a:solidFill>
                <a:latin typeface="Archivo"/>
                <a:ea typeface="Archivo"/>
              </a:rPr>
              <a:t>04</a:t>
            </a:r>
            <a:endParaRPr lang="fr-FR" sz="3500" b="0" strike="noStrike" spc="-1">
              <a:latin typeface="Arial"/>
            </a:endParaRPr>
          </a:p>
        </p:txBody>
      </p:sp>
      <p:pic>
        <p:nvPicPr>
          <p:cNvPr id="1149" name="Image 1148"/>
          <p:cNvPicPr/>
          <p:nvPr/>
        </p:nvPicPr>
        <p:blipFill>
          <a:blip r:embed="rId2"/>
          <a:stretch/>
        </p:blipFill>
        <p:spPr>
          <a:xfrm>
            <a:off x="22680" y="360"/>
            <a:ext cx="1439640" cy="575280"/>
          </a:xfrm>
          <a:prstGeom prst="rect">
            <a:avLst/>
          </a:prstGeom>
          <a:ln w="0">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PlaceHolder 1"/>
          <p:cNvSpPr>
            <a:spLocks noGrp="1"/>
          </p:cNvSpPr>
          <p:nvPr>
            <p:ph type="title"/>
          </p:nvPr>
        </p:nvSpPr>
        <p:spPr>
          <a:xfrm>
            <a:off x="1476360" y="1560600"/>
            <a:ext cx="6190200" cy="1487520"/>
          </a:xfrm>
          <a:prstGeom prst="rect">
            <a:avLst/>
          </a:prstGeom>
          <a:noFill/>
          <a:ln w="0">
            <a:noFill/>
          </a:ln>
        </p:spPr>
        <p:txBody>
          <a:bodyPr lIns="90000" tIns="91440" rIns="90000" bIns="91440" anchor="t">
            <a:noAutofit/>
          </a:bodyPr>
          <a:lstStyle/>
          <a:p>
            <a:pPr algn="ctr">
              <a:lnSpc>
                <a:spcPct val="100000"/>
              </a:lnSpc>
              <a:buNone/>
              <a:tabLst>
                <a:tab pos="0" algn="l"/>
              </a:tabLst>
            </a:pPr>
            <a:r>
              <a:rPr lang="en" sz="8000" b="1" strike="noStrike" spc="-1">
                <a:solidFill>
                  <a:srgbClr val="00D4F9"/>
                </a:solidFill>
                <a:latin typeface="Archivo"/>
                <a:ea typeface="Archivo"/>
              </a:rPr>
              <a:t>$489,300</a:t>
            </a:r>
            <a:endParaRPr lang="fr-FR" sz="8000" b="0" strike="noStrike" spc="-1">
              <a:latin typeface="Arial"/>
            </a:endParaRPr>
          </a:p>
        </p:txBody>
      </p:sp>
      <p:sp>
        <p:nvSpPr>
          <p:cNvPr id="1151" name="PlaceHolder 2"/>
          <p:cNvSpPr>
            <a:spLocks noGrp="1"/>
          </p:cNvSpPr>
          <p:nvPr>
            <p:ph/>
          </p:nvPr>
        </p:nvSpPr>
        <p:spPr>
          <a:xfrm>
            <a:off x="1476360" y="3049200"/>
            <a:ext cx="6190200" cy="532800"/>
          </a:xfrm>
          <a:prstGeom prst="rect">
            <a:avLst/>
          </a:prstGeom>
          <a:noFill/>
          <a:ln w="0">
            <a:noFill/>
          </a:ln>
        </p:spPr>
        <p:txBody>
          <a:bodyPr lIns="90000" tIns="91440" rIns="90000" bIns="91440" anchor="t">
            <a:noAutofit/>
          </a:bodyPr>
          <a:lstStyle/>
          <a:p>
            <a:pPr algn="ctr">
              <a:lnSpc>
                <a:spcPct val="115000"/>
              </a:lnSpc>
              <a:spcAft>
                <a:spcPts val="1199"/>
              </a:spcAft>
              <a:buNone/>
              <a:tabLst>
                <a:tab pos="0" algn="l"/>
              </a:tabLst>
            </a:pPr>
            <a:r>
              <a:rPr lang="en" sz="1600" b="0" strike="noStrike" spc="-1">
                <a:solidFill>
                  <a:srgbClr val="FFFFFF"/>
                </a:solidFill>
                <a:latin typeface="Archivo Light"/>
                <a:ea typeface="Archivo Light"/>
              </a:rPr>
              <a:t>Big numbers catch your audience’s attention</a:t>
            </a:r>
            <a:endParaRPr lang="fr-FR" sz="1600" b="0" strike="noStrike" spc="-1">
              <a:latin typeface="Arial"/>
            </a:endParaRPr>
          </a:p>
        </p:txBody>
      </p:sp>
      <p:pic>
        <p:nvPicPr>
          <p:cNvPr id="1152" name="Image 1151"/>
          <p:cNvPicPr/>
          <p:nvPr/>
        </p:nvPicPr>
        <p:blipFill>
          <a:blip r:embed="rId2"/>
          <a:stretch/>
        </p:blipFill>
        <p:spPr>
          <a:xfrm>
            <a:off x="22680" y="360"/>
            <a:ext cx="1439640" cy="575280"/>
          </a:xfrm>
          <a:prstGeom prst="rect">
            <a:avLst/>
          </a:prstGeom>
          <a:ln w="0">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3" name="Google Shape;1714;p84"/>
          <p:cNvGrpSpPr/>
          <p:nvPr/>
        </p:nvGrpSpPr>
        <p:grpSpPr>
          <a:xfrm>
            <a:off x="4335120" y="970920"/>
            <a:ext cx="3875400" cy="3200760"/>
            <a:chOff x="4335120" y="970920"/>
            <a:chExt cx="3875400" cy="3200760"/>
          </a:xfrm>
        </p:grpSpPr>
        <p:grpSp>
          <p:nvGrpSpPr>
            <p:cNvPr id="1154" name="Google Shape;1715;p84"/>
            <p:cNvGrpSpPr/>
            <p:nvPr/>
          </p:nvGrpSpPr>
          <p:grpSpPr>
            <a:xfrm>
              <a:off x="4335120" y="970920"/>
              <a:ext cx="3875400" cy="3200760"/>
              <a:chOff x="4335120" y="970920"/>
              <a:chExt cx="3875400" cy="3200760"/>
            </a:xfrm>
          </p:grpSpPr>
          <p:sp>
            <p:nvSpPr>
              <p:cNvPr id="1155" name="Google Shape;1716;p84"/>
              <p:cNvSpPr/>
              <p:nvPr/>
            </p:nvSpPr>
            <p:spPr>
              <a:xfrm>
                <a:off x="5697000" y="3509640"/>
                <a:ext cx="1156680" cy="609120"/>
              </a:xfrm>
              <a:custGeom>
                <a:avLst/>
                <a:gdLst/>
                <a:ahLst/>
                <a:cxnLst/>
                <a:rect l="l" t="t" r="r" b="b"/>
                <a:pathLst>
                  <a:path w="37258" h="19639">
                    <a:moveTo>
                      <a:pt x="4302" y="0"/>
                    </a:moveTo>
                    <a:lnTo>
                      <a:pt x="4302" y="9523"/>
                    </a:lnTo>
                    <a:cubicBezTo>
                      <a:pt x="4302" y="12638"/>
                      <a:pt x="3229" y="15653"/>
                      <a:pt x="1262" y="18087"/>
                    </a:cubicBezTo>
                    <a:lnTo>
                      <a:pt x="0" y="19638"/>
                    </a:lnTo>
                    <a:lnTo>
                      <a:pt x="37258" y="19638"/>
                    </a:lnTo>
                    <a:lnTo>
                      <a:pt x="35996" y="18087"/>
                    </a:lnTo>
                    <a:cubicBezTo>
                      <a:pt x="34029" y="15653"/>
                      <a:pt x="32957" y="12638"/>
                      <a:pt x="32957" y="9523"/>
                    </a:cubicBezTo>
                    <a:lnTo>
                      <a:pt x="32957" y="0"/>
                    </a:lnTo>
                    <a:close/>
                  </a:path>
                </a:pathLst>
              </a:custGeom>
              <a:solidFill>
                <a:schemeClr val="lt2"/>
              </a:solidFill>
              <a:ln w="9525">
                <a:solidFill>
                  <a:srgbClr val="000000"/>
                </a:solidFill>
                <a:round/>
              </a:ln>
            </p:spPr>
            <p:style>
              <a:lnRef idx="0">
                <a:scrgbClr r="0" g="0" b="0"/>
              </a:lnRef>
              <a:fillRef idx="0">
                <a:scrgbClr r="0" g="0" b="0"/>
              </a:fillRef>
              <a:effectRef idx="0">
                <a:scrgbClr r="0" g="0" b="0"/>
              </a:effectRef>
              <a:fontRef idx="minor"/>
            </p:style>
          </p:sp>
          <p:sp>
            <p:nvSpPr>
              <p:cNvPr id="1156" name="Google Shape;1717;p84"/>
              <p:cNvSpPr/>
              <p:nvPr/>
            </p:nvSpPr>
            <p:spPr>
              <a:xfrm>
                <a:off x="4335120" y="970920"/>
                <a:ext cx="3875400" cy="2646000"/>
              </a:xfrm>
              <a:prstGeom prst="roundRect">
                <a:avLst>
                  <a:gd name="adj" fmla="val 0"/>
                </a:avLst>
              </a:prstGeom>
              <a:solidFill>
                <a:schemeClr val="accent1"/>
              </a:solidFill>
              <a:ln w="9525">
                <a:solidFill>
                  <a:srgbClr val="000000"/>
                </a:solidFill>
                <a:round/>
              </a:ln>
            </p:spPr>
            <p:style>
              <a:lnRef idx="0">
                <a:scrgbClr r="0" g="0" b="0"/>
              </a:lnRef>
              <a:fillRef idx="0">
                <a:scrgbClr r="0" g="0" b="0"/>
              </a:fillRef>
              <a:effectRef idx="0">
                <a:scrgbClr r="0" g="0" b="0"/>
              </a:effectRef>
              <a:fontRef idx="minor"/>
            </p:style>
          </p:sp>
          <p:sp>
            <p:nvSpPr>
              <p:cNvPr id="1157" name="Google Shape;1718;p84"/>
              <p:cNvSpPr/>
              <p:nvPr/>
            </p:nvSpPr>
            <p:spPr>
              <a:xfrm rot="10800000">
                <a:off x="4338000" y="3201120"/>
                <a:ext cx="3871800" cy="415080"/>
              </a:xfrm>
              <a:prstGeom prst="round2SameRect">
                <a:avLst>
                  <a:gd name="adj1" fmla="val 0"/>
                  <a:gd name="adj2" fmla="val 0"/>
                </a:avLst>
              </a:prstGeom>
              <a:solidFill>
                <a:schemeClr val="lt1"/>
              </a:solidFill>
              <a:ln w="9525">
                <a:solidFill>
                  <a:srgbClr val="000000"/>
                </a:solidFill>
                <a:round/>
              </a:ln>
            </p:spPr>
            <p:style>
              <a:lnRef idx="0">
                <a:scrgbClr r="0" g="0" b="0"/>
              </a:lnRef>
              <a:fillRef idx="0">
                <a:scrgbClr r="0" g="0" b="0"/>
              </a:fillRef>
              <a:effectRef idx="0">
                <a:scrgbClr r="0" g="0" b="0"/>
              </a:effectRef>
              <a:fontRef idx="minor"/>
            </p:style>
          </p:sp>
          <p:sp>
            <p:nvSpPr>
              <p:cNvPr id="1158" name="Google Shape;1719;p84"/>
              <p:cNvSpPr/>
              <p:nvPr/>
            </p:nvSpPr>
            <p:spPr>
              <a:xfrm>
                <a:off x="4541760" y="1145520"/>
                <a:ext cx="3485880" cy="1879560"/>
              </a:xfrm>
              <a:prstGeom prst="rect">
                <a:avLst/>
              </a:prstGeom>
              <a:solidFill>
                <a:schemeClr val="accent2"/>
              </a:solidFill>
              <a:ln w="9525">
                <a:solidFill>
                  <a:srgbClr val="000000"/>
                </a:solidFill>
                <a:round/>
              </a:ln>
            </p:spPr>
            <p:style>
              <a:lnRef idx="0">
                <a:scrgbClr r="0" g="0" b="0"/>
              </a:lnRef>
              <a:fillRef idx="0">
                <a:scrgbClr r="0" g="0" b="0"/>
              </a:fillRef>
              <a:effectRef idx="0">
                <a:scrgbClr r="0" g="0" b="0"/>
              </a:effectRef>
              <a:fontRef idx="minor"/>
            </p:style>
          </p:sp>
          <p:sp>
            <p:nvSpPr>
              <p:cNvPr id="1159" name="Google Shape;1720;p84"/>
              <p:cNvSpPr/>
              <p:nvPr/>
            </p:nvSpPr>
            <p:spPr>
              <a:xfrm>
                <a:off x="5697000" y="4119840"/>
                <a:ext cx="1156680" cy="51840"/>
              </a:xfrm>
              <a:custGeom>
                <a:avLst/>
                <a:gdLst/>
                <a:ahLst/>
                <a:cxnLst/>
                <a:rect l="l" t="t" r="r" b="b"/>
                <a:pathLst>
                  <a:path w="37258" h="1703">
                    <a:moveTo>
                      <a:pt x="0" y="0"/>
                    </a:moveTo>
                    <a:lnTo>
                      <a:pt x="0" y="1703"/>
                    </a:lnTo>
                    <a:lnTo>
                      <a:pt x="37258" y="1703"/>
                    </a:lnTo>
                    <a:lnTo>
                      <a:pt x="37258" y="0"/>
                    </a:lnTo>
                    <a:close/>
                  </a:path>
                </a:pathLst>
              </a:custGeom>
              <a:solidFill>
                <a:schemeClr val="lt2"/>
              </a:solidFill>
              <a:ln w="9525">
                <a:solidFill>
                  <a:srgbClr val="000000"/>
                </a:solidFill>
                <a:round/>
              </a:ln>
            </p:spPr>
            <p:style>
              <a:lnRef idx="0">
                <a:scrgbClr r="0" g="0" b="0"/>
              </a:lnRef>
              <a:fillRef idx="0">
                <a:scrgbClr r="0" g="0" b="0"/>
              </a:fillRef>
              <a:effectRef idx="0">
                <a:scrgbClr r="0" g="0" b="0"/>
              </a:effectRef>
              <a:fontRef idx="minor"/>
            </p:style>
          </p:sp>
        </p:grpSp>
        <p:sp>
          <p:nvSpPr>
            <p:cNvPr id="1160" name="Google Shape;1721;p84"/>
            <p:cNvSpPr/>
            <p:nvPr/>
          </p:nvSpPr>
          <p:spPr>
            <a:xfrm>
              <a:off x="6153120" y="3350520"/>
              <a:ext cx="132480" cy="132480"/>
            </a:xfrm>
            <a:prstGeom prst="ellipse">
              <a:avLst/>
            </a:prstGeom>
            <a:solidFill>
              <a:schemeClr val="lt1"/>
            </a:solidFill>
            <a:ln w="9525">
              <a:solidFill>
                <a:srgbClr val="000000"/>
              </a:solidFill>
              <a:round/>
            </a:ln>
          </p:spPr>
          <p:style>
            <a:lnRef idx="0">
              <a:scrgbClr r="0" g="0" b="0"/>
            </a:lnRef>
            <a:fillRef idx="0">
              <a:scrgbClr r="0" g="0" b="0"/>
            </a:fillRef>
            <a:effectRef idx="0">
              <a:scrgbClr r="0" g="0" b="0"/>
            </a:effectRef>
            <a:fontRef idx="minor"/>
          </p:style>
        </p:sp>
      </p:grpSp>
      <p:sp>
        <p:nvSpPr>
          <p:cNvPr id="1161" name="PlaceHolder 1"/>
          <p:cNvSpPr>
            <a:spLocks noGrp="1"/>
          </p:cNvSpPr>
          <p:nvPr>
            <p:ph type="title"/>
          </p:nvPr>
        </p:nvSpPr>
        <p:spPr>
          <a:xfrm>
            <a:off x="932400" y="1541880"/>
            <a:ext cx="2847960" cy="1049400"/>
          </a:xfrm>
          <a:prstGeom prst="rect">
            <a:avLst/>
          </a:prstGeom>
          <a:noFill/>
          <a:ln w="0">
            <a:noFill/>
          </a:ln>
        </p:spPr>
        <p:txBody>
          <a:bodyPr lIns="90000" tIns="91440" rIns="90000" bIns="91440" anchor="t">
            <a:noAutofit/>
          </a:bodyPr>
          <a:lstStyle/>
          <a:p>
            <a:pPr>
              <a:lnSpc>
                <a:spcPct val="100000"/>
              </a:lnSpc>
              <a:buNone/>
              <a:tabLst>
                <a:tab pos="0" algn="l"/>
              </a:tabLst>
            </a:pPr>
            <a:r>
              <a:rPr lang="en" sz="2800" b="1" strike="noStrike" spc="-1">
                <a:solidFill>
                  <a:srgbClr val="000000"/>
                </a:solidFill>
                <a:latin typeface="Archivo"/>
                <a:ea typeface="Archivo"/>
              </a:rPr>
              <a:t>Demo software</a:t>
            </a:r>
            <a:r>
              <a:rPr lang="en" sz="2800" b="1" strike="noStrike" spc="-1">
                <a:solidFill>
                  <a:srgbClr val="224CE6"/>
                </a:solidFill>
                <a:latin typeface="Archivo"/>
                <a:ea typeface="Archivo"/>
              </a:rPr>
              <a:t> &amp; app</a:t>
            </a:r>
            <a:endParaRPr lang="fr-FR" sz="2800" b="0" strike="noStrike" spc="-1">
              <a:latin typeface="Arial"/>
            </a:endParaRPr>
          </a:p>
        </p:txBody>
      </p:sp>
      <p:sp>
        <p:nvSpPr>
          <p:cNvPr id="1162" name="PlaceHolder 2"/>
          <p:cNvSpPr>
            <a:spLocks noGrp="1"/>
          </p:cNvSpPr>
          <p:nvPr>
            <p:ph type="subTitle"/>
          </p:nvPr>
        </p:nvSpPr>
        <p:spPr>
          <a:xfrm>
            <a:off x="932400" y="2592000"/>
            <a:ext cx="2847960" cy="1008360"/>
          </a:xfrm>
          <a:prstGeom prst="rect">
            <a:avLst/>
          </a:prstGeom>
          <a:noFill/>
          <a:ln w="0">
            <a:noFill/>
          </a:ln>
        </p:spPr>
        <p:txBody>
          <a:bodyPr lIns="0" tIns="91440" rIns="0" bIns="91440" anchor="t">
            <a:noAutofit/>
          </a:bodyPr>
          <a:lstStyle/>
          <a:p>
            <a:pPr>
              <a:lnSpc>
                <a:spcPct val="100000"/>
              </a:lnSpc>
              <a:buNone/>
              <a:tabLst>
                <a:tab pos="0" algn="l"/>
              </a:tabLst>
            </a:pPr>
            <a:r>
              <a:rPr lang="en" sz="1400" b="0" strike="noStrike" spc="-1">
                <a:solidFill>
                  <a:srgbClr val="000000"/>
                </a:solidFill>
                <a:latin typeface="Archivo Light"/>
                <a:ea typeface="Archivo Light"/>
              </a:rPr>
              <a:t>You can replace the image on the screen with your own work. Just right-click on it and select “Replace image”</a:t>
            </a:r>
            <a:endParaRPr lang="fr-FR" sz="1400" b="0" strike="noStrike" spc="-1">
              <a:latin typeface="Arial"/>
            </a:endParaRPr>
          </a:p>
        </p:txBody>
      </p:sp>
      <p:pic>
        <p:nvPicPr>
          <p:cNvPr id="1163" name="Google Shape;1724;p84"/>
          <p:cNvPicPr/>
          <p:nvPr/>
        </p:nvPicPr>
        <p:blipFill>
          <a:blip r:embed="rId2"/>
          <a:srcRect b="3848"/>
          <a:stretch/>
        </p:blipFill>
        <p:spPr>
          <a:xfrm>
            <a:off x="4554000" y="1150200"/>
            <a:ext cx="3455280" cy="1868400"/>
          </a:xfrm>
          <a:prstGeom prst="rect">
            <a:avLst/>
          </a:prstGeom>
          <a:ln w="0">
            <a:noFill/>
          </a:ln>
        </p:spPr>
      </p:pic>
      <p:pic>
        <p:nvPicPr>
          <p:cNvPr id="1164" name="Image 1163"/>
          <p:cNvPicPr/>
          <p:nvPr/>
        </p:nvPicPr>
        <p:blipFill>
          <a:blip r:embed="rId3"/>
          <a:stretch/>
        </p:blipFill>
        <p:spPr>
          <a:xfrm>
            <a:off x="22680" y="360"/>
            <a:ext cx="1439640" cy="575280"/>
          </a:xfrm>
          <a:prstGeom prst="rect">
            <a:avLst/>
          </a:prstGeom>
          <a:ln w="0">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PlaceHolder 1"/>
          <p:cNvSpPr>
            <a:spLocks noGrp="1"/>
          </p:cNvSpPr>
          <p:nvPr>
            <p:ph type="title"/>
          </p:nvPr>
        </p:nvSpPr>
        <p:spPr>
          <a:xfrm>
            <a:off x="713160" y="444960"/>
            <a:ext cx="7716600" cy="571680"/>
          </a:xfrm>
          <a:prstGeom prst="rect">
            <a:avLst/>
          </a:prstGeom>
          <a:noFill/>
          <a:ln w="0">
            <a:noFill/>
          </a:ln>
        </p:spPr>
        <p:txBody>
          <a:bodyPr lIns="0" tIns="91440" rIns="0" bIns="91440" anchor="t">
            <a:noAutofit/>
          </a:bodyPr>
          <a:lstStyle/>
          <a:p>
            <a:pPr>
              <a:lnSpc>
                <a:spcPct val="100000"/>
              </a:lnSpc>
              <a:buNone/>
              <a:tabLst>
                <a:tab pos="0" algn="l"/>
              </a:tabLst>
            </a:pPr>
            <a:r>
              <a:rPr lang="en" sz="2800" b="1" strike="noStrike" spc="-1">
                <a:solidFill>
                  <a:srgbClr val="000000"/>
                </a:solidFill>
                <a:latin typeface="Archivo"/>
                <a:ea typeface="Archivo"/>
              </a:rPr>
              <a:t>Alternative</a:t>
            </a:r>
            <a:r>
              <a:rPr lang="en" sz="2800" b="1" strike="noStrike" spc="-1">
                <a:solidFill>
                  <a:srgbClr val="224CE6"/>
                </a:solidFill>
                <a:latin typeface="Archivo"/>
                <a:ea typeface="Archivo"/>
              </a:rPr>
              <a:t> resources</a:t>
            </a:r>
            <a:endParaRPr lang="fr-FR" sz="2800" b="0" strike="noStrike" spc="-1">
              <a:latin typeface="Arial"/>
            </a:endParaRPr>
          </a:p>
        </p:txBody>
      </p:sp>
      <p:sp>
        <p:nvSpPr>
          <p:cNvPr id="1166" name="Google Shape;1797;p87"/>
          <p:cNvSpPr/>
          <p:nvPr/>
        </p:nvSpPr>
        <p:spPr>
          <a:xfrm>
            <a:off x="713160" y="1206000"/>
            <a:ext cx="4133880" cy="195516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nSpc>
                <a:spcPct val="100000"/>
              </a:lnSpc>
              <a:buNone/>
              <a:tabLst>
                <a:tab pos="0" algn="l"/>
              </a:tabLst>
            </a:pPr>
            <a:r>
              <a:rPr lang="en" sz="1400" b="0" strike="noStrike" spc="-1">
                <a:solidFill>
                  <a:srgbClr val="000000"/>
                </a:solidFill>
                <a:latin typeface="Archivo Light"/>
                <a:ea typeface="Archivo Light"/>
              </a:rPr>
              <a:t>Here’s an assortment of alternative resources whose style fits that of this template:</a:t>
            </a:r>
            <a:endParaRPr lang="fr-FR" sz="1400" b="0" strike="noStrike" spc="-1">
              <a:latin typeface="Arial"/>
            </a:endParaRPr>
          </a:p>
          <a:p>
            <a:pPr>
              <a:lnSpc>
                <a:spcPct val="100000"/>
              </a:lnSpc>
              <a:spcBef>
                <a:spcPts val="1001"/>
              </a:spcBef>
              <a:buNone/>
              <a:tabLst>
                <a:tab pos="0" algn="l"/>
              </a:tabLst>
            </a:pPr>
            <a:r>
              <a:rPr lang="en" sz="1800" b="1" strike="noStrike" spc="-1">
                <a:solidFill>
                  <a:srgbClr val="224CE6"/>
                </a:solidFill>
                <a:latin typeface="Archivo"/>
                <a:ea typeface="Archivo"/>
              </a:rPr>
              <a:t>Vectors:</a:t>
            </a:r>
            <a:endParaRPr lang="fr-FR" sz="1800" b="0" strike="noStrike" spc="-1">
              <a:latin typeface="Arial"/>
            </a:endParaRPr>
          </a:p>
          <a:p>
            <a:pPr marL="457200" indent="-317520">
              <a:lnSpc>
                <a:spcPct val="100000"/>
              </a:lnSpc>
              <a:spcBef>
                <a:spcPts val="1001"/>
              </a:spcBef>
              <a:buClr>
                <a:srgbClr val="000000"/>
              </a:buClr>
              <a:buFont typeface="Archivo Light"/>
              <a:buChar char="●"/>
              <a:tabLst>
                <a:tab pos="0" algn="l"/>
              </a:tabLst>
            </a:pPr>
            <a:r>
              <a:rPr lang="en" sz="1400" b="0" u="sng" strike="noStrike" spc="-1">
                <a:solidFill>
                  <a:srgbClr val="000000"/>
                </a:solidFill>
                <a:uFillTx/>
                <a:latin typeface="Archivo Light"/>
                <a:ea typeface="Archivo Light"/>
                <a:hlinkClick r:id="rId2"/>
              </a:rPr>
              <a:t>Teamwork concept for landing page</a:t>
            </a:r>
            <a:endParaRPr lang="fr-FR" sz="1400" b="0" strike="noStrike" spc="-1">
              <a:latin typeface="Arial"/>
            </a:endParaRPr>
          </a:p>
          <a:p>
            <a:pPr marL="457200" indent="-317520">
              <a:lnSpc>
                <a:spcPct val="100000"/>
              </a:lnSpc>
              <a:buClr>
                <a:srgbClr val="000000"/>
              </a:buClr>
              <a:buFont typeface="Archivo Light"/>
              <a:buChar char="●"/>
              <a:tabLst>
                <a:tab pos="0" algn="l"/>
              </a:tabLst>
            </a:pPr>
            <a:r>
              <a:rPr lang="en" sz="1400" b="0" u="sng" strike="noStrike" spc="-1">
                <a:solidFill>
                  <a:srgbClr val="000000"/>
                </a:solidFill>
                <a:uFillTx/>
                <a:latin typeface="Archivo Light"/>
                <a:ea typeface="Archivo Light"/>
                <a:hlinkClick r:id="rId3"/>
              </a:rPr>
              <a:t>Growing landing page</a:t>
            </a:r>
            <a:endParaRPr lang="fr-FR" sz="1400" b="0" strike="noStrike" spc="-1">
              <a:latin typeface="Arial"/>
            </a:endParaRPr>
          </a:p>
          <a:p>
            <a:pPr marL="457200" indent="-317520">
              <a:lnSpc>
                <a:spcPct val="100000"/>
              </a:lnSpc>
              <a:buClr>
                <a:srgbClr val="000000"/>
              </a:buClr>
              <a:buFont typeface="Archivo Light"/>
              <a:buChar char="●"/>
              <a:tabLst>
                <a:tab pos="0" algn="l"/>
              </a:tabLst>
            </a:pPr>
            <a:r>
              <a:rPr lang="en" sz="1400" b="0" u="sng" strike="noStrike" spc="-1">
                <a:solidFill>
                  <a:srgbClr val="000000"/>
                </a:solidFill>
                <a:uFillTx/>
                <a:latin typeface="Archivo Light"/>
                <a:ea typeface="Archivo Light"/>
                <a:hlinkClick r:id="rId4"/>
              </a:rPr>
              <a:t>Landing page template of business</a:t>
            </a:r>
            <a:endParaRPr lang="fr-FR" sz="1400" b="0" strike="noStrike" spc="-1">
              <a:latin typeface="Arial"/>
            </a:endParaRPr>
          </a:p>
          <a:p>
            <a:pPr marL="457200" indent="-317520">
              <a:lnSpc>
                <a:spcPct val="100000"/>
              </a:lnSpc>
              <a:buClr>
                <a:srgbClr val="000000"/>
              </a:buClr>
              <a:buFont typeface="Archivo Light"/>
              <a:buChar char="●"/>
              <a:tabLst>
                <a:tab pos="0" algn="l"/>
              </a:tabLst>
            </a:pPr>
            <a:r>
              <a:rPr lang="en" sz="1400" b="0" u="sng" strike="noStrike" spc="-1">
                <a:solidFill>
                  <a:srgbClr val="000000"/>
                </a:solidFill>
                <a:uFillTx/>
                <a:latin typeface="Archivo Light"/>
                <a:ea typeface="Archivo Light"/>
                <a:hlinkClick r:id="rId5"/>
              </a:rPr>
              <a:t>Teamwork concept for landing page</a:t>
            </a:r>
            <a:endParaRPr lang="fr-FR" sz="1400" b="0" strike="noStrike" spc="-1">
              <a:latin typeface="Arial"/>
            </a:endParaRPr>
          </a:p>
        </p:txBody>
      </p:sp>
      <p:grpSp>
        <p:nvGrpSpPr>
          <p:cNvPr id="1167" name="Google Shape;1798;p87"/>
          <p:cNvGrpSpPr/>
          <p:nvPr/>
        </p:nvGrpSpPr>
        <p:grpSpPr>
          <a:xfrm>
            <a:off x="2415240" y="3373920"/>
            <a:ext cx="2676960" cy="1800000"/>
            <a:chOff x="2415240" y="3373920"/>
            <a:chExt cx="2676960" cy="1800000"/>
          </a:xfrm>
        </p:grpSpPr>
        <p:sp>
          <p:nvSpPr>
            <p:cNvPr id="1168" name="Google Shape;1799;p87"/>
            <p:cNvSpPr/>
            <p:nvPr/>
          </p:nvSpPr>
          <p:spPr>
            <a:xfrm>
              <a:off x="4957560" y="3373920"/>
              <a:ext cx="47520" cy="68760"/>
            </a:xfrm>
            <a:custGeom>
              <a:avLst/>
              <a:gdLst/>
              <a:ahLst/>
              <a:cxnLst/>
              <a:rect l="l" t="t" r="r" b="b"/>
              <a:pathLst>
                <a:path w="1730" h="2490">
                  <a:moveTo>
                    <a:pt x="664" y="1"/>
                  </a:moveTo>
                  <a:cubicBezTo>
                    <a:pt x="500" y="1"/>
                    <a:pt x="404" y="138"/>
                    <a:pt x="464" y="346"/>
                  </a:cubicBezTo>
                  <a:cubicBezTo>
                    <a:pt x="587" y="769"/>
                    <a:pt x="728" y="1640"/>
                    <a:pt x="728" y="1640"/>
                  </a:cubicBezTo>
                  <a:cubicBezTo>
                    <a:pt x="728" y="1640"/>
                    <a:pt x="372" y="963"/>
                    <a:pt x="203" y="963"/>
                  </a:cubicBezTo>
                  <a:cubicBezTo>
                    <a:pt x="185" y="963"/>
                    <a:pt x="169" y="971"/>
                    <a:pt x="156" y="988"/>
                  </a:cubicBezTo>
                  <a:cubicBezTo>
                    <a:pt x="1" y="1210"/>
                    <a:pt x="805" y="2490"/>
                    <a:pt x="805" y="2490"/>
                  </a:cubicBezTo>
                  <a:lnTo>
                    <a:pt x="1550" y="2490"/>
                  </a:lnTo>
                  <a:cubicBezTo>
                    <a:pt x="1550" y="2490"/>
                    <a:pt x="1730" y="1251"/>
                    <a:pt x="1297" y="520"/>
                  </a:cubicBezTo>
                  <a:cubicBezTo>
                    <a:pt x="1077" y="149"/>
                    <a:pt x="834" y="1"/>
                    <a:pt x="664"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69" name="Google Shape;1800;p87"/>
            <p:cNvSpPr/>
            <p:nvPr/>
          </p:nvSpPr>
          <p:spPr>
            <a:xfrm>
              <a:off x="3966120" y="3811680"/>
              <a:ext cx="35280" cy="54360"/>
            </a:xfrm>
            <a:custGeom>
              <a:avLst/>
              <a:gdLst/>
              <a:ahLst/>
              <a:cxnLst/>
              <a:rect l="l" t="t" r="r" b="b"/>
              <a:pathLst>
                <a:path w="1302" h="1980">
                  <a:moveTo>
                    <a:pt x="880" y="1"/>
                  </a:moveTo>
                  <a:cubicBezTo>
                    <a:pt x="588" y="1"/>
                    <a:pt x="85" y="152"/>
                    <a:pt x="0" y="1172"/>
                  </a:cubicBezTo>
                  <a:cubicBezTo>
                    <a:pt x="0" y="1960"/>
                    <a:pt x="240" y="1980"/>
                    <a:pt x="264" y="1980"/>
                  </a:cubicBezTo>
                  <a:cubicBezTo>
                    <a:pt x="265" y="1980"/>
                    <a:pt x="266" y="1980"/>
                    <a:pt x="266" y="1980"/>
                  </a:cubicBezTo>
                  <a:lnTo>
                    <a:pt x="1301" y="1172"/>
                  </a:lnTo>
                  <a:lnTo>
                    <a:pt x="1089" y="28"/>
                  </a:lnTo>
                  <a:cubicBezTo>
                    <a:pt x="1089" y="28"/>
                    <a:pt x="1003" y="1"/>
                    <a:pt x="880"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70" name="Google Shape;1801;p87"/>
            <p:cNvSpPr/>
            <p:nvPr/>
          </p:nvSpPr>
          <p:spPr>
            <a:xfrm>
              <a:off x="3181320" y="4271400"/>
              <a:ext cx="331200" cy="902520"/>
            </a:xfrm>
            <a:custGeom>
              <a:avLst/>
              <a:gdLst/>
              <a:ahLst/>
              <a:cxnLst/>
              <a:rect l="l" t="t" r="r" b="b"/>
              <a:pathLst>
                <a:path w="11856" h="32238">
                  <a:moveTo>
                    <a:pt x="1916" y="0"/>
                  </a:moveTo>
                  <a:lnTo>
                    <a:pt x="0" y="32237"/>
                  </a:lnTo>
                  <a:lnTo>
                    <a:pt x="1938" y="32237"/>
                  </a:lnTo>
                  <a:lnTo>
                    <a:pt x="6976" y="4878"/>
                  </a:lnTo>
                  <a:lnTo>
                    <a:pt x="9938" y="32237"/>
                  </a:lnTo>
                  <a:lnTo>
                    <a:pt x="11752" y="32237"/>
                  </a:lnTo>
                  <a:lnTo>
                    <a:pt x="11855" y="0"/>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71" name="Google Shape;1802;p87"/>
            <p:cNvSpPr/>
            <p:nvPr/>
          </p:nvSpPr>
          <p:spPr>
            <a:xfrm>
              <a:off x="3333240" y="3768480"/>
              <a:ext cx="85320" cy="113760"/>
            </a:xfrm>
            <a:custGeom>
              <a:avLst/>
              <a:gdLst/>
              <a:ahLst/>
              <a:cxnLst/>
              <a:rect l="l" t="t" r="r" b="b"/>
              <a:pathLst>
                <a:path w="3076" h="4101">
                  <a:moveTo>
                    <a:pt x="1" y="1"/>
                  </a:moveTo>
                  <a:lnTo>
                    <a:pt x="1" y="2563"/>
                  </a:lnTo>
                  <a:cubicBezTo>
                    <a:pt x="1" y="3413"/>
                    <a:pt x="689" y="4101"/>
                    <a:pt x="1538" y="4101"/>
                  </a:cubicBezTo>
                  <a:cubicBezTo>
                    <a:pt x="2387" y="4101"/>
                    <a:pt x="3076" y="3413"/>
                    <a:pt x="3076" y="2563"/>
                  </a:cubicBezTo>
                  <a:lnTo>
                    <a:pt x="3076" y="1"/>
                  </a:lnTo>
                  <a:close/>
                </a:path>
              </a:pathLst>
            </a:custGeom>
            <a:solidFill>
              <a:srgbClr val="FF7E93"/>
            </a:solidFill>
            <a:ln w="0">
              <a:noFill/>
            </a:ln>
          </p:spPr>
          <p:style>
            <a:lnRef idx="0">
              <a:scrgbClr r="0" g="0" b="0"/>
            </a:lnRef>
            <a:fillRef idx="0">
              <a:scrgbClr r="0" g="0" b="0"/>
            </a:fillRef>
            <a:effectRef idx="0">
              <a:scrgbClr r="0" g="0" b="0"/>
            </a:effectRef>
            <a:fontRef idx="minor"/>
          </p:style>
        </p:sp>
        <p:sp>
          <p:nvSpPr>
            <p:cNvPr id="1172" name="Google Shape;1803;p87"/>
            <p:cNvSpPr/>
            <p:nvPr/>
          </p:nvSpPr>
          <p:spPr>
            <a:xfrm>
              <a:off x="3284640" y="3686040"/>
              <a:ext cx="28440" cy="46800"/>
            </a:xfrm>
            <a:custGeom>
              <a:avLst/>
              <a:gdLst/>
              <a:ahLst/>
              <a:cxnLst/>
              <a:rect l="l" t="t" r="r" b="b"/>
              <a:pathLst>
                <a:path w="1049" h="1710">
                  <a:moveTo>
                    <a:pt x="753" y="0"/>
                  </a:moveTo>
                  <a:cubicBezTo>
                    <a:pt x="564" y="0"/>
                    <a:pt x="1" y="60"/>
                    <a:pt x="1" y="769"/>
                  </a:cubicBezTo>
                  <a:cubicBezTo>
                    <a:pt x="1" y="1623"/>
                    <a:pt x="1049" y="1709"/>
                    <a:pt x="1049" y="1709"/>
                  </a:cubicBezTo>
                  <a:lnTo>
                    <a:pt x="814" y="3"/>
                  </a:lnTo>
                  <a:cubicBezTo>
                    <a:pt x="814" y="3"/>
                    <a:pt x="791" y="0"/>
                    <a:pt x="753"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73" name="Google Shape;1804;p87"/>
            <p:cNvSpPr/>
            <p:nvPr/>
          </p:nvSpPr>
          <p:spPr>
            <a:xfrm>
              <a:off x="3439080" y="3686040"/>
              <a:ext cx="28440" cy="46800"/>
            </a:xfrm>
            <a:custGeom>
              <a:avLst/>
              <a:gdLst/>
              <a:ahLst/>
              <a:cxnLst/>
              <a:rect l="l" t="t" r="r" b="b"/>
              <a:pathLst>
                <a:path w="1050" h="1710">
                  <a:moveTo>
                    <a:pt x="296" y="0"/>
                  </a:moveTo>
                  <a:cubicBezTo>
                    <a:pt x="258" y="0"/>
                    <a:pt x="235" y="3"/>
                    <a:pt x="235" y="3"/>
                  </a:cubicBezTo>
                  <a:lnTo>
                    <a:pt x="0" y="1709"/>
                  </a:lnTo>
                  <a:cubicBezTo>
                    <a:pt x="0" y="1709"/>
                    <a:pt x="1049" y="1623"/>
                    <a:pt x="1049" y="769"/>
                  </a:cubicBezTo>
                  <a:cubicBezTo>
                    <a:pt x="1049" y="60"/>
                    <a:pt x="486" y="0"/>
                    <a:pt x="296"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74" name="Google Shape;1805;p87"/>
            <p:cNvSpPr/>
            <p:nvPr/>
          </p:nvSpPr>
          <p:spPr>
            <a:xfrm>
              <a:off x="3306240" y="3604320"/>
              <a:ext cx="139320" cy="194760"/>
            </a:xfrm>
            <a:custGeom>
              <a:avLst/>
              <a:gdLst/>
              <a:ahLst/>
              <a:cxnLst/>
              <a:rect l="l" t="t" r="r" b="b"/>
              <a:pathLst>
                <a:path w="5008" h="6983">
                  <a:moveTo>
                    <a:pt x="2504" y="1"/>
                  </a:moveTo>
                  <a:cubicBezTo>
                    <a:pt x="1117" y="1"/>
                    <a:pt x="0" y="1118"/>
                    <a:pt x="0" y="2505"/>
                  </a:cubicBezTo>
                  <a:lnTo>
                    <a:pt x="0" y="4479"/>
                  </a:lnTo>
                  <a:cubicBezTo>
                    <a:pt x="0" y="5866"/>
                    <a:pt x="1117" y="6983"/>
                    <a:pt x="2504" y="6983"/>
                  </a:cubicBezTo>
                  <a:cubicBezTo>
                    <a:pt x="3891" y="6983"/>
                    <a:pt x="5008" y="5866"/>
                    <a:pt x="5008" y="4479"/>
                  </a:cubicBezTo>
                  <a:lnTo>
                    <a:pt x="5008" y="2505"/>
                  </a:lnTo>
                  <a:cubicBezTo>
                    <a:pt x="5008" y="1118"/>
                    <a:pt x="3891" y="1"/>
                    <a:pt x="2504"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75" name="Google Shape;1806;p87"/>
            <p:cNvSpPr/>
            <p:nvPr/>
          </p:nvSpPr>
          <p:spPr>
            <a:xfrm>
              <a:off x="2824920" y="4306320"/>
              <a:ext cx="365040" cy="867240"/>
            </a:xfrm>
            <a:custGeom>
              <a:avLst/>
              <a:gdLst/>
              <a:ahLst/>
              <a:cxnLst/>
              <a:rect l="l" t="t" r="r" b="b"/>
              <a:pathLst>
                <a:path w="13062" h="30982">
                  <a:moveTo>
                    <a:pt x="1650" y="0"/>
                  </a:moveTo>
                  <a:lnTo>
                    <a:pt x="0" y="30981"/>
                  </a:lnTo>
                  <a:lnTo>
                    <a:pt x="2600" y="30981"/>
                  </a:lnTo>
                  <a:lnTo>
                    <a:pt x="7282" y="6297"/>
                  </a:lnTo>
                  <a:lnTo>
                    <a:pt x="10288" y="30981"/>
                  </a:lnTo>
                  <a:lnTo>
                    <a:pt x="12892" y="30981"/>
                  </a:lnTo>
                  <a:lnTo>
                    <a:pt x="13062" y="0"/>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176" name="Google Shape;1807;p87"/>
            <p:cNvSpPr/>
            <p:nvPr/>
          </p:nvSpPr>
          <p:spPr>
            <a:xfrm>
              <a:off x="2862000" y="3802320"/>
              <a:ext cx="333720" cy="566280"/>
            </a:xfrm>
            <a:custGeom>
              <a:avLst/>
              <a:gdLst/>
              <a:ahLst/>
              <a:cxnLst/>
              <a:rect l="l" t="t" r="r" b="b"/>
              <a:pathLst>
                <a:path w="11937" h="20241">
                  <a:moveTo>
                    <a:pt x="6709" y="0"/>
                  </a:moveTo>
                  <a:cubicBezTo>
                    <a:pt x="5959" y="0"/>
                    <a:pt x="5168" y="52"/>
                    <a:pt x="4378" y="52"/>
                  </a:cubicBezTo>
                  <a:cubicBezTo>
                    <a:pt x="875" y="52"/>
                    <a:pt x="1021" y="6037"/>
                    <a:pt x="1021" y="6037"/>
                  </a:cubicBezTo>
                  <a:lnTo>
                    <a:pt x="1" y="19207"/>
                  </a:lnTo>
                  <a:cubicBezTo>
                    <a:pt x="2022" y="19892"/>
                    <a:pt x="4034" y="20241"/>
                    <a:pt x="6034" y="20241"/>
                  </a:cubicBezTo>
                  <a:cubicBezTo>
                    <a:pt x="8012" y="20241"/>
                    <a:pt x="9980" y="19900"/>
                    <a:pt x="11936" y="19207"/>
                  </a:cubicBezTo>
                  <a:lnTo>
                    <a:pt x="11378" y="6037"/>
                  </a:lnTo>
                  <a:cubicBezTo>
                    <a:pt x="11378" y="613"/>
                    <a:pt x="9281" y="0"/>
                    <a:pt x="6709"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177" name="Google Shape;1808;p87"/>
            <p:cNvSpPr/>
            <p:nvPr/>
          </p:nvSpPr>
          <p:spPr>
            <a:xfrm>
              <a:off x="2966760" y="3665880"/>
              <a:ext cx="5400" cy="45000"/>
            </a:xfrm>
            <a:custGeom>
              <a:avLst/>
              <a:gdLst/>
              <a:ahLst/>
              <a:cxnLst/>
              <a:rect l="l" t="t" r="r" b="b"/>
              <a:pathLst>
                <a:path w="226" h="1642">
                  <a:moveTo>
                    <a:pt x="226" y="1641"/>
                  </a:moveTo>
                  <a:lnTo>
                    <a:pt x="1" y="1"/>
                  </a:lnTo>
                </a:path>
              </a:pathLst>
            </a:custGeom>
            <a:solidFill>
              <a:srgbClr val="FFABBA"/>
            </a:solidFill>
            <a:ln w="0">
              <a:noFill/>
            </a:ln>
          </p:spPr>
          <p:style>
            <a:lnRef idx="0">
              <a:scrgbClr r="0" g="0" b="0"/>
            </a:lnRef>
            <a:fillRef idx="0">
              <a:scrgbClr r="0" g="0" b="0"/>
            </a:fillRef>
            <a:effectRef idx="0">
              <a:scrgbClr r="0" g="0" b="0"/>
            </a:effectRef>
            <a:fontRef idx="minor"/>
          </p:style>
        </p:sp>
        <p:sp>
          <p:nvSpPr>
            <p:cNvPr id="1178" name="Google Shape;1809;p87"/>
            <p:cNvSpPr/>
            <p:nvPr/>
          </p:nvSpPr>
          <p:spPr>
            <a:xfrm>
              <a:off x="2991960" y="3745080"/>
              <a:ext cx="81720" cy="91440"/>
            </a:xfrm>
            <a:custGeom>
              <a:avLst/>
              <a:gdLst/>
              <a:ahLst/>
              <a:cxnLst/>
              <a:rect l="l" t="t" r="r" b="b"/>
              <a:pathLst>
                <a:path w="2957" h="3301">
                  <a:moveTo>
                    <a:pt x="1" y="1"/>
                  </a:moveTo>
                  <a:lnTo>
                    <a:pt x="1" y="2463"/>
                  </a:lnTo>
                  <a:cubicBezTo>
                    <a:pt x="1" y="3280"/>
                    <a:pt x="662" y="3301"/>
                    <a:pt x="1479" y="3301"/>
                  </a:cubicBezTo>
                  <a:cubicBezTo>
                    <a:pt x="2295" y="3301"/>
                    <a:pt x="2956" y="3280"/>
                    <a:pt x="2956" y="2463"/>
                  </a:cubicBezTo>
                  <a:lnTo>
                    <a:pt x="2956" y="1"/>
                  </a:lnTo>
                  <a:close/>
                </a:path>
              </a:pathLst>
            </a:custGeom>
            <a:solidFill>
              <a:srgbClr val="FF7E93"/>
            </a:solidFill>
            <a:ln w="0">
              <a:noFill/>
            </a:ln>
          </p:spPr>
          <p:style>
            <a:lnRef idx="0">
              <a:scrgbClr r="0" g="0" b="0"/>
            </a:lnRef>
            <a:fillRef idx="0">
              <a:scrgbClr r="0" g="0" b="0"/>
            </a:fillRef>
            <a:effectRef idx="0">
              <a:scrgbClr r="0" g="0" b="0"/>
            </a:effectRef>
            <a:fontRef idx="minor"/>
          </p:style>
        </p:sp>
        <p:sp>
          <p:nvSpPr>
            <p:cNvPr id="1179" name="Google Shape;1810;p87"/>
            <p:cNvSpPr/>
            <p:nvPr/>
          </p:nvSpPr>
          <p:spPr>
            <a:xfrm>
              <a:off x="2965680" y="3587400"/>
              <a:ext cx="133920" cy="187200"/>
            </a:xfrm>
            <a:custGeom>
              <a:avLst/>
              <a:gdLst/>
              <a:ahLst/>
              <a:cxnLst/>
              <a:rect l="l" t="t" r="r" b="b"/>
              <a:pathLst>
                <a:path w="4813" h="6711">
                  <a:moveTo>
                    <a:pt x="2407" y="0"/>
                  </a:moveTo>
                  <a:cubicBezTo>
                    <a:pt x="1074" y="0"/>
                    <a:pt x="0" y="1073"/>
                    <a:pt x="0" y="2406"/>
                  </a:cubicBezTo>
                  <a:lnTo>
                    <a:pt x="0" y="4305"/>
                  </a:lnTo>
                  <a:cubicBezTo>
                    <a:pt x="0" y="5638"/>
                    <a:pt x="1074" y="6711"/>
                    <a:pt x="2407" y="6711"/>
                  </a:cubicBezTo>
                  <a:cubicBezTo>
                    <a:pt x="3740" y="6711"/>
                    <a:pt x="4813" y="5638"/>
                    <a:pt x="4813" y="4305"/>
                  </a:cubicBezTo>
                  <a:lnTo>
                    <a:pt x="4813" y="2406"/>
                  </a:lnTo>
                  <a:cubicBezTo>
                    <a:pt x="4813" y="1073"/>
                    <a:pt x="3740" y="0"/>
                    <a:pt x="2407"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80" name="Google Shape;1811;p87"/>
            <p:cNvSpPr/>
            <p:nvPr/>
          </p:nvSpPr>
          <p:spPr>
            <a:xfrm>
              <a:off x="4613760" y="3802320"/>
              <a:ext cx="318960" cy="534960"/>
            </a:xfrm>
            <a:custGeom>
              <a:avLst/>
              <a:gdLst/>
              <a:ahLst/>
              <a:cxnLst/>
              <a:rect l="l" t="t" r="r" b="b"/>
              <a:pathLst>
                <a:path w="11412" h="19127">
                  <a:moveTo>
                    <a:pt x="6372" y="0"/>
                  </a:moveTo>
                  <a:cubicBezTo>
                    <a:pt x="5622" y="0"/>
                    <a:pt x="4832" y="52"/>
                    <a:pt x="4041" y="52"/>
                  </a:cubicBezTo>
                  <a:cubicBezTo>
                    <a:pt x="539" y="52"/>
                    <a:pt x="685" y="6037"/>
                    <a:pt x="685" y="6037"/>
                  </a:cubicBezTo>
                  <a:lnTo>
                    <a:pt x="1" y="17985"/>
                  </a:lnTo>
                  <a:cubicBezTo>
                    <a:pt x="1903" y="18746"/>
                    <a:pt x="3804" y="19126"/>
                    <a:pt x="5706" y="19126"/>
                  </a:cubicBezTo>
                  <a:cubicBezTo>
                    <a:pt x="7608" y="19126"/>
                    <a:pt x="9510" y="18746"/>
                    <a:pt x="11411" y="17985"/>
                  </a:cubicBezTo>
                  <a:lnTo>
                    <a:pt x="11041" y="6037"/>
                  </a:lnTo>
                  <a:cubicBezTo>
                    <a:pt x="11041" y="613"/>
                    <a:pt x="8945" y="0"/>
                    <a:pt x="6372"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181" name="Google Shape;1812;p87"/>
            <p:cNvSpPr/>
            <p:nvPr/>
          </p:nvSpPr>
          <p:spPr>
            <a:xfrm>
              <a:off x="4567320" y="4306320"/>
              <a:ext cx="365040" cy="867240"/>
            </a:xfrm>
            <a:custGeom>
              <a:avLst/>
              <a:gdLst/>
              <a:ahLst/>
              <a:cxnLst/>
              <a:rect l="l" t="t" r="r" b="b"/>
              <a:pathLst>
                <a:path w="13062" h="30982">
                  <a:moveTo>
                    <a:pt x="1652" y="0"/>
                  </a:moveTo>
                  <a:lnTo>
                    <a:pt x="1" y="30981"/>
                  </a:lnTo>
                  <a:lnTo>
                    <a:pt x="2601" y="30981"/>
                  </a:lnTo>
                  <a:lnTo>
                    <a:pt x="7443" y="4688"/>
                  </a:lnTo>
                  <a:lnTo>
                    <a:pt x="10288" y="30981"/>
                  </a:lnTo>
                  <a:lnTo>
                    <a:pt x="12892" y="30981"/>
                  </a:lnTo>
                  <a:lnTo>
                    <a:pt x="13061" y="0"/>
                  </a:lnTo>
                  <a:lnTo>
                    <a:pt x="13061" y="0"/>
                  </a:lnTo>
                  <a:cubicBezTo>
                    <a:pt x="11160" y="682"/>
                    <a:pt x="9259" y="1022"/>
                    <a:pt x="7357" y="1022"/>
                  </a:cubicBezTo>
                  <a:cubicBezTo>
                    <a:pt x="5455" y="1022"/>
                    <a:pt x="3554" y="682"/>
                    <a:pt x="1652" y="0"/>
                  </a:cubicBezTo>
                  <a:close/>
                </a:path>
              </a:pathLst>
            </a:custGeom>
            <a:gradFill rotWithShape="0">
              <a:gsLst>
                <a:gs pos="0">
                  <a:srgbClr val="5C38F1"/>
                </a:gs>
                <a:gs pos="100000">
                  <a:srgbClr val="2D2183"/>
                </a:gs>
              </a:gsLst>
              <a:lin ang="5400000"/>
            </a:gradFill>
            <a:ln w="0">
              <a:noFill/>
            </a:ln>
          </p:spPr>
          <p:style>
            <a:lnRef idx="0">
              <a:scrgbClr r="0" g="0" b="0"/>
            </a:lnRef>
            <a:fillRef idx="0">
              <a:scrgbClr r="0" g="0" b="0"/>
            </a:fillRef>
            <a:effectRef idx="0">
              <a:scrgbClr r="0" g="0" b="0"/>
            </a:effectRef>
            <a:fontRef idx="minor"/>
          </p:style>
        </p:sp>
        <p:sp>
          <p:nvSpPr>
            <p:cNvPr id="1182" name="Google Shape;1813;p87"/>
            <p:cNvSpPr/>
            <p:nvPr/>
          </p:nvSpPr>
          <p:spPr>
            <a:xfrm>
              <a:off x="4687200" y="3665880"/>
              <a:ext cx="27360" cy="45000"/>
            </a:xfrm>
            <a:custGeom>
              <a:avLst/>
              <a:gdLst/>
              <a:ahLst/>
              <a:cxnLst/>
              <a:rect l="l" t="t" r="r" b="b"/>
              <a:pathLst>
                <a:path w="1009" h="1644">
                  <a:moveTo>
                    <a:pt x="724" y="0"/>
                  </a:moveTo>
                  <a:cubicBezTo>
                    <a:pt x="542" y="0"/>
                    <a:pt x="0" y="58"/>
                    <a:pt x="0" y="740"/>
                  </a:cubicBezTo>
                  <a:cubicBezTo>
                    <a:pt x="0" y="1560"/>
                    <a:pt x="1008" y="1643"/>
                    <a:pt x="1008" y="1643"/>
                  </a:cubicBezTo>
                  <a:lnTo>
                    <a:pt x="783" y="3"/>
                  </a:lnTo>
                  <a:cubicBezTo>
                    <a:pt x="783" y="3"/>
                    <a:pt x="761" y="0"/>
                    <a:pt x="724"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83" name="Google Shape;1814;p87"/>
            <p:cNvSpPr/>
            <p:nvPr/>
          </p:nvSpPr>
          <p:spPr>
            <a:xfrm>
              <a:off x="4835880" y="3665880"/>
              <a:ext cx="27000" cy="45000"/>
            </a:xfrm>
            <a:custGeom>
              <a:avLst/>
              <a:gdLst/>
              <a:ahLst/>
              <a:cxnLst/>
              <a:rect l="l" t="t" r="r" b="b"/>
              <a:pathLst>
                <a:path w="1008" h="1644">
                  <a:moveTo>
                    <a:pt x="284" y="0"/>
                  </a:moveTo>
                  <a:cubicBezTo>
                    <a:pt x="247" y="0"/>
                    <a:pt x="225" y="3"/>
                    <a:pt x="225" y="3"/>
                  </a:cubicBezTo>
                  <a:lnTo>
                    <a:pt x="0" y="1643"/>
                  </a:lnTo>
                  <a:cubicBezTo>
                    <a:pt x="0" y="1643"/>
                    <a:pt x="1008" y="1560"/>
                    <a:pt x="1008" y="740"/>
                  </a:cubicBezTo>
                  <a:cubicBezTo>
                    <a:pt x="1008" y="58"/>
                    <a:pt x="466" y="0"/>
                    <a:pt x="284"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84" name="Google Shape;1815;p87"/>
            <p:cNvSpPr/>
            <p:nvPr/>
          </p:nvSpPr>
          <p:spPr>
            <a:xfrm>
              <a:off x="4734360" y="3745080"/>
              <a:ext cx="81720" cy="93960"/>
            </a:xfrm>
            <a:custGeom>
              <a:avLst/>
              <a:gdLst/>
              <a:ahLst/>
              <a:cxnLst/>
              <a:rect l="l" t="t" r="r" b="b"/>
              <a:pathLst>
                <a:path w="2956" h="3390">
                  <a:moveTo>
                    <a:pt x="0" y="1"/>
                  </a:moveTo>
                  <a:lnTo>
                    <a:pt x="0" y="2464"/>
                  </a:lnTo>
                  <a:cubicBezTo>
                    <a:pt x="0" y="3280"/>
                    <a:pt x="662" y="3389"/>
                    <a:pt x="1478" y="3389"/>
                  </a:cubicBezTo>
                  <a:cubicBezTo>
                    <a:pt x="2294" y="3389"/>
                    <a:pt x="2956" y="3280"/>
                    <a:pt x="2956" y="2464"/>
                  </a:cubicBezTo>
                  <a:lnTo>
                    <a:pt x="2956" y="1"/>
                  </a:lnTo>
                  <a:close/>
                </a:path>
              </a:pathLst>
            </a:custGeom>
            <a:solidFill>
              <a:srgbClr val="FF7E93"/>
            </a:solidFill>
            <a:ln w="0">
              <a:noFill/>
            </a:ln>
          </p:spPr>
          <p:style>
            <a:lnRef idx="0">
              <a:scrgbClr r="0" g="0" b="0"/>
            </a:lnRef>
            <a:fillRef idx="0">
              <a:scrgbClr r="0" g="0" b="0"/>
            </a:fillRef>
            <a:effectRef idx="0">
              <a:scrgbClr r="0" g="0" b="0"/>
            </a:effectRef>
            <a:fontRef idx="minor"/>
          </p:style>
        </p:sp>
        <p:sp>
          <p:nvSpPr>
            <p:cNvPr id="1185" name="Google Shape;1816;p87"/>
            <p:cNvSpPr/>
            <p:nvPr/>
          </p:nvSpPr>
          <p:spPr>
            <a:xfrm>
              <a:off x="4708080" y="3587400"/>
              <a:ext cx="133920" cy="187200"/>
            </a:xfrm>
            <a:custGeom>
              <a:avLst/>
              <a:gdLst/>
              <a:ahLst/>
              <a:cxnLst/>
              <a:rect l="l" t="t" r="r" b="b"/>
              <a:pathLst>
                <a:path w="4814" h="6711">
                  <a:moveTo>
                    <a:pt x="2407" y="0"/>
                  </a:moveTo>
                  <a:cubicBezTo>
                    <a:pt x="1074" y="0"/>
                    <a:pt x="1" y="1073"/>
                    <a:pt x="1" y="2406"/>
                  </a:cubicBezTo>
                  <a:lnTo>
                    <a:pt x="1" y="4305"/>
                  </a:lnTo>
                  <a:cubicBezTo>
                    <a:pt x="1" y="5638"/>
                    <a:pt x="1074" y="6711"/>
                    <a:pt x="2407" y="6711"/>
                  </a:cubicBezTo>
                  <a:cubicBezTo>
                    <a:pt x="3740" y="6711"/>
                    <a:pt x="4813" y="5638"/>
                    <a:pt x="4813" y="4305"/>
                  </a:cubicBezTo>
                  <a:lnTo>
                    <a:pt x="4813" y="2406"/>
                  </a:lnTo>
                  <a:cubicBezTo>
                    <a:pt x="4813" y="1073"/>
                    <a:pt x="3740" y="0"/>
                    <a:pt x="2407"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86" name="Google Shape;1817;p87"/>
            <p:cNvSpPr/>
            <p:nvPr/>
          </p:nvSpPr>
          <p:spPr>
            <a:xfrm>
              <a:off x="3923640" y="3825720"/>
              <a:ext cx="314280" cy="444240"/>
            </a:xfrm>
            <a:custGeom>
              <a:avLst/>
              <a:gdLst/>
              <a:ahLst/>
              <a:cxnLst/>
              <a:rect l="l" t="t" r="r" b="b"/>
              <a:pathLst>
                <a:path w="11251" h="15891">
                  <a:moveTo>
                    <a:pt x="4718" y="0"/>
                  </a:moveTo>
                  <a:cubicBezTo>
                    <a:pt x="4129" y="0"/>
                    <a:pt x="1296" y="183"/>
                    <a:pt x="744" y="3651"/>
                  </a:cubicBezTo>
                  <a:cubicBezTo>
                    <a:pt x="0" y="8319"/>
                    <a:pt x="2689" y="8852"/>
                    <a:pt x="0" y="15890"/>
                  </a:cubicBezTo>
                  <a:lnTo>
                    <a:pt x="9940" y="15890"/>
                  </a:lnTo>
                  <a:cubicBezTo>
                    <a:pt x="9940" y="15890"/>
                    <a:pt x="7734" y="13335"/>
                    <a:pt x="9493" y="7495"/>
                  </a:cubicBezTo>
                  <a:cubicBezTo>
                    <a:pt x="11251" y="1655"/>
                    <a:pt x="7568" y="3"/>
                    <a:pt x="4825" y="3"/>
                  </a:cubicBezTo>
                  <a:cubicBezTo>
                    <a:pt x="4825" y="3"/>
                    <a:pt x="4787" y="0"/>
                    <a:pt x="4718"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187" name="Google Shape;1818;p87"/>
            <p:cNvSpPr/>
            <p:nvPr/>
          </p:nvSpPr>
          <p:spPr>
            <a:xfrm>
              <a:off x="4021920" y="3768480"/>
              <a:ext cx="85320" cy="98280"/>
            </a:xfrm>
            <a:custGeom>
              <a:avLst/>
              <a:gdLst/>
              <a:ahLst/>
              <a:cxnLst/>
              <a:rect l="l" t="t" r="r" b="b"/>
              <a:pathLst>
                <a:path w="3076" h="3550">
                  <a:moveTo>
                    <a:pt x="1" y="1"/>
                  </a:moveTo>
                  <a:lnTo>
                    <a:pt x="1" y="2564"/>
                  </a:lnTo>
                  <a:cubicBezTo>
                    <a:pt x="1" y="3414"/>
                    <a:pt x="689" y="3549"/>
                    <a:pt x="1538" y="3549"/>
                  </a:cubicBezTo>
                  <a:cubicBezTo>
                    <a:pt x="2388" y="3549"/>
                    <a:pt x="3076" y="3414"/>
                    <a:pt x="3076" y="2564"/>
                  </a:cubicBezTo>
                  <a:lnTo>
                    <a:pt x="3076" y="1"/>
                  </a:lnTo>
                  <a:close/>
                </a:path>
              </a:pathLst>
            </a:custGeom>
            <a:solidFill>
              <a:srgbClr val="FF7E93"/>
            </a:solidFill>
            <a:ln w="0">
              <a:noFill/>
            </a:ln>
          </p:spPr>
          <p:style>
            <a:lnRef idx="0">
              <a:scrgbClr r="0" g="0" b="0"/>
            </a:lnRef>
            <a:fillRef idx="0">
              <a:scrgbClr r="0" g="0" b="0"/>
            </a:fillRef>
            <a:effectRef idx="0">
              <a:scrgbClr r="0" g="0" b="0"/>
            </a:effectRef>
            <a:fontRef idx="minor"/>
          </p:style>
        </p:sp>
        <p:sp>
          <p:nvSpPr>
            <p:cNvPr id="1188" name="Google Shape;1819;p87"/>
            <p:cNvSpPr/>
            <p:nvPr/>
          </p:nvSpPr>
          <p:spPr>
            <a:xfrm>
              <a:off x="3996000" y="3686040"/>
              <a:ext cx="5400" cy="46800"/>
            </a:xfrm>
            <a:custGeom>
              <a:avLst/>
              <a:gdLst/>
              <a:ahLst/>
              <a:cxnLst/>
              <a:rect l="l" t="t" r="r" b="b"/>
              <a:pathLst>
                <a:path w="236" h="1708">
                  <a:moveTo>
                    <a:pt x="235" y="1707"/>
                  </a:moveTo>
                  <a:lnTo>
                    <a:pt x="1" y="1"/>
                  </a:lnTo>
                </a:path>
              </a:pathLst>
            </a:custGeom>
            <a:solidFill>
              <a:srgbClr val="FFABBA"/>
            </a:solidFill>
            <a:ln w="0">
              <a:noFill/>
            </a:ln>
          </p:spPr>
          <p:style>
            <a:lnRef idx="0">
              <a:scrgbClr r="0" g="0" b="0"/>
            </a:lnRef>
            <a:fillRef idx="0">
              <a:scrgbClr r="0" g="0" b="0"/>
            </a:fillRef>
            <a:effectRef idx="0">
              <a:scrgbClr r="0" g="0" b="0"/>
            </a:effectRef>
            <a:fontRef idx="minor"/>
          </p:style>
        </p:sp>
        <p:sp>
          <p:nvSpPr>
            <p:cNvPr id="1189" name="Google Shape;1820;p87"/>
            <p:cNvSpPr/>
            <p:nvPr/>
          </p:nvSpPr>
          <p:spPr>
            <a:xfrm>
              <a:off x="3994920" y="3604320"/>
              <a:ext cx="139320" cy="194760"/>
            </a:xfrm>
            <a:custGeom>
              <a:avLst/>
              <a:gdLst/>
              <a:ahLst/>
              <a:cxnLst/>
              <a:rect l="l" t="t" r="r" b="b"/>
              <a:pathLst>
                <a:path w="5009" h="6984">
                  <a:moveTo>
                    <a:pt x="2504" y="1"/>
                  </a:moveTo>
                  <a:cubicBezTo>
                    <a:pt x="1127" y="1"/>
                    <a:pt x="0" y="1127"/>
                    <a:pt x="0" y="2505"/>
                  </a:cubicBezTo>
                  <a:lnTo>
                    <a:pt x="0" y="4480"/>
                  </a:lnTo>
                  <a:cubicBezTo>
                    <a:pt x="0" y="5857"/>
                    <a:pt x="1127" y="6984"/>
                    <a:pt x="2504" y="6984"/>
                  </a:cubicBezTo>
                  <a:cubicBezTo>
                    <a:pt x="3881" y="6984"/>
                    <a:pt x="5008" y="5857"/>
                    <a:pt x="5008" y="4480"/>
                  </a:cubicBezTo>
                  <a:lnTo>
                    <a:pt x="5008" y="2505"/>
                  </a:lnTo>
                  <a:cubicBezTo>
                    <a:pt x="5008" y="1127"/>
                    <a:pt x="3881" y="1"/>
                    <a:pt x="2504"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90" name="Google Shape;1821;p87"/>
            <p:cNvSpPr/>
            <p:nvPr/>
          </p:nvSpPr>
          <p:spPr>
            <a:xfrm>
              <a:off x="2473920" y="4321080"/>
              <a:ext cx="312840" cy="852840"/>
            </a:xfrm>
            <a:custGeom>
              <a:avLst/>
              <a:gdLst/>
              <a:ahLst/>
              <a:cxnLst/>
              <a:rect l="l" t="t" r="r" b="b"/>
              <a:pathLst>
                <a:path w="11202" h="30460">
                  <a:moveTo>
                    <a:pt x="1811" y="1"/>
                  </a:moveTo>
                  <a:lnTo>
                    <a:pt x="0" y="30459"/>
                  </a:lnTo>
                  <a:lnTo>
                    <a:pt x="1831" y="30459"/>
                  </a:lnTo>
                  <a:lnTo>
                    <a:pt x="6592" y="4609"/>
                  </a:lnTo>
                  <a:lnTo>
                    <a:pt x="9390" y="30459"/>
                  </a:lnTo>
                  <a:lnTo>
                    <a:pt x="11104" y="30459"/>
                  </a:lnTo>
                  <a:lnTo>
                    <a:pt x="11202" y="1"/>
                  </a:ln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91" name="Google Shape;1822;p87"/>
            <p:cNvSpPr/>
            <p:nvPr/>
          </p:nvSpPr>
          <p:spPr>
            <a:xfrm>
              <a:off x="2524680" y="3900240"/>
              <a:ext cx="297000" cy="419760"/>
            </a:xfrm>
            <a:custGeom>
              <a:avLst/>
              <a:gdLst/>
              <a:ahLst/>
              <a:cxnLst/>
              <a:rect l="l" t="t" r="r" b="b"/>
              <a:pathLst>
                <a:path w="10630" h="15014">
                  <a:moveTo>
                    <a:pt x="4457" y="1"/>
                  </a:moveTo>
                  <a:cubicBezTo>
                    <a:pt x="3901" y="1"/>
                    <a:pt x="1225" y="173"/>
                    <a:pt x="702" y="3449"/>
                  </a:cubicBezTo>
                  <a:cubicBezTo>
                    <a:pt x="0" y="7860"/>
                    <a:pt x="2541" y="8364"/>
                    <a:pt x="0" y="15014"/>
                  </a:cubicBezTo>
                  <a:lnTo>
                    <a:pt x="9391" y="15014"/>
                  </a:lnTo>
                  <a:cubicBezTo>
                    <a:pt x="9391" y="15014"/>
                    <a:pt x="7307" y="12599"/>
                    <a:pt x="8968" y="7082"/>
                  </a:cubicBezTo>
                  <a:cubicBezTo>
                    <a:pt x="10629" y="1565"/>
                    <a:pt x="7150" y="3"/>
                    <a:pt x="4559" y="3"/>
                  </a:cubicBezTo>
                  <a:cubicBezTo>
                    <a:pt x="4559" y="3"/>
                    <a:pt x="4523" y="1"/>
                    <a:pt x="4457" y="1"/>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192" name="Google Shape;1823;p87"/>
            <p:cNvSpPr/>
            <p:nvPr/>
          </p:nvSpPr>
          <p:spPr>
            <a:xfrm>
              <a:off x="2617200" y="3845880"/>
              <a:ext cx="80280" cy="107640"/>
            </a:xfrm>
            <a:custGeom>
              <a:avLst/>
              <a:gdLst/>
              <a:ahLst/>
              <a:cxnLst/>
              <a:rect l="l" t="t" r="r" b="b"/>
              <a:pathLst>
                <a:path w="2907" h="3875">
                  <a:moveTo>
                    <a:pt x="2" y="1"/>
                  </a:moveTo>
                  <a:lnTo>
                    <a:pt x="2" y="2422"/>
                  </a:lnTo>
                  <a:cubicBezTo>
                    <a:pt x="1" y="3224"/>
                    <a:pt x="651" y="3875"/>
                    <a:pt x="1454" y="3875"/>
                  </a:cubicBezTo>
                  <a:cubicBezTo>
                    <a:pt x="2257" y="3875"/>
                    <a:pt x="2907" y="3224"/>
                    <a:pt x="2907" y="2422"/>
                  </a:cubicBezTo>
                  <a:lnTo>
                    <a:pt x="2907" y="1"/>
                  </a:lnTo>
                  <a:close/>
                </a:path>
              </a:pathLst>
            </a:custGeom>
            <a:solidFill>
              <a:srgbClr val="FF7E93"/>
            </a:solidFill>
            <a:ln w="0">
              <a:noFill/>
            </a:ln>
          </p:spPr>
          <p:style>
            <a:lnRef idx="0">
              <a:scrgbClr r="0" g="0" b="0"/>
            </a:lnRef>
            <a:fillRef idx="0">
              <a:scrgbClr r="0" g="0" b="0"/>
            </a:fillRef>
            <a:effectRef idx="0">
              <a:scrgbClr r="0" g="0" b="0"/>
            </a:effectRef>
            <a:fontRef idx="minor"/>
          </p:style>
        </p:sp>
        <p:sp>
          <p:nvSpPr>
            <p:cNvPr id="1193" name="Google Shape;1824;p87"/>
            <p:cNvSpPr/>
            <p:nvPr/>
          </p:nvSpPr>
          <p:spPr>
            <a:xfrm>
              <a:off x="2571120" y="3768120"/>
              <a:ext cx="26640" cy="44280"/>
            </a:xfrm>
            <a:custGeom>
              <a:avLst/>
              <a:gdLst/>
              <a:ahLst/>
              <a:cxnLst/>
              <a:rect l="l" t="t" r="r" b="b"/>
              <a:pathLst>
                <a:path w="992" h="1616">
                  <a:moveTo>
                    <a:pt x="711" y="1"/>
                  </a:moveTo>
                  <a:cubicBezTo>
                    <a:pt x="532" y="1"/>
                    <a:pt x="1" y="57"/>
                    <a:pt x="1" y="727"/>
                  </a:cubicBezTo>
                  <a:cubicBezTo>
                    <a:pt x="1" y="1534"/>
                    <a:pt x="991" y="1615"/>
                    <a:pt x="991" y="1615"/>
                  </a:cubicBezTo>
                  <a:lnTo>
                    <a:pt x="769" y="3"/>
                  </a:lnTo>
                  <a:cubicBezTo>
                    <a:pt x="769" y="3"/>
                    <a:pt x="748" y="1"/>
                    <a:pt x="711"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94" name="Google Shape;1825;p87"/>
            <p:cNvSpPr/>
            <p:nvPr/>
          </p:nvSpPr>
          <p:spPr>
            <a:xfrm>
              <a:off x="2717280" y="3768120"/>
              <a:ext cx="26640" cy="44280"/>
            </a:xfrm>
            <a:custGeom>
              <a:avLst/>
              <a:gdLst/>
              <a:ahLst/>
              <a:cxnLst/>
              <a:rect l="l" t="t" r="r" b="b"/>
              <a:pathLst>
                <a:path w="993" h="1616">
                  <a:moveTo>
                    <a:pt x="281" y="1"/>
                  </a:moveTo>
                  <a:cubicBezTo>
                    <a:pt x="244" y="1"/>
                    <a:pt x="222" y="3"/>
                    <a:pt x="222" y="3"/>
                  </a:cubicBezTo>
                  <a:lnTo>
                    <a:pt x="1" y="1615"/>
                  </a:lnTo>
                  <a:cubicBezTo>
                    <a:pt x="1" y="1615"/>
                    <a:pt x="992" y="1534"/>
                    <a:pt x="992" y="727"/>
                  </a:cubicBezTo>
                  <a:cubicBezTo>
                    <a:pt x="992" y="57"/>
                    <a:pt x="460" y="1"/>
                    <a:pt x="281"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95" name="Google Shape;1826;p87"/>
            <p:cNvSpPr/>
            <p:nvPr/>
          </p:nvSpPr>
          <p:spPr>
            <a:xfrm>
              <a:off x="2591640" y="3690720"/>
              <a:ext cx="131400" cy="183960"/>
            </a:xfrm>
            <a:custGeom>
              <a:avLst/>
              <a:gdLst/>
              <a:ahLst/>
              <a:cxnLst/>
              <a:rect l="l" t="t" r="r" b="b"/>
              <a:pathLst>
                <a:path w="4732" h="6598">
                  <a:moveTo>
                    <a:pt x="2366" y="1"/>
                  </a:moveTo>
                  <a:cubicBezTo>
                    <a:pt x="1065" y="1"/>
                    <a:pt x="0" y="1065"/>
                    <a:pt x="0" y="2366"/>
                  </a:cubicBezTo>
                  <a:lnTo>
                    <a:pt x="0" y="4232"/>
                  </a:lnTo>
                  <a:cubicBezTo>
                    <a:pt x="0" y="5534"/>
                    <a:pt x="1065" y="6598"/>
                    <a:pt x="2366" y="6598"/>
                  </a:cubicBezTo>
                  <a:cubicBezTo>
                    <a:pt x="3667" y="6598"/>
                    <a:pt x="4731" y="5534"/>
                    <a:pt x="4731" y="4232"/>
                  </a:cubicBezTo>
                  <a:lnTo>
                    <a:pt x="4731" y="2366"/>
                  </a:lnTo>
                  <a:cubicBezTo>
                    <a:pt x="4731" y="1065"/>
                    <a:pt x="3667" y="1"/>
                    <a:pt x="2366"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96" name="Google Shape;1827;p87"/>
            <p:cNvSpPr/>
            <p:nvPr/>
          </p:nvSpPr>
          <p:spPr>
            <a:xfrm>
              <a:off x="4202280" y="4266720"/>
              <a:ext cx="341640" cy="907200"/>
            </a:xfrm>
            <a:custGeom>
              <a:avLst/>
              <a:gdLst/>
              <a:ahLst/>
              <a:cxnLst/>
              <a:rect l="l" t="t" r="r" b="b"/>
              <a:pathLst>
                <a:path w="12221" h="32397">
                  <a:moveTo>
                    <a:pt x="1975" y="1"/>
                  </a:moveTo>
                  <a:lnTo>
                    <a:pt x="1" y="32396"/>
                  </a:lnTo>
                  <a:lnTo>
                    <a:pt x="1998" y="32396"/>
                  </a:lnTo>
                  <a:lnTo>
                    <a:pt x="7191" y="4902"/>
                  </a:lnTo>
                  <a:lnTo>
                    <a:pt x="10243" y="32396"/>
                  </a:lnTo>
                  <a:lnTo>
                    <a:pt x="12113" y="32396"/>
                  </a:lnTo>
                  <a:lnTo>
                    <a:pt x="12220" y="1"/>
                  </a:ln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197" name="Google Shape;1828;p87"/>
            <p:cNvSpPr/>
            <p:nvPr/>
          </p:nvSpPr>
          <p:spPr>
            <a:xfrm>
              <a:off x="4257720" y="3807720"/>
              <a:ext cx="324000" cy="457920"/>
            </a:xfrm>
            <a:custGeom>
              <a:avLst/>
              <a:gdLst/>
              <a:ahLst/>
              <a:cxnLst/>
              <a:rect l="l" t="t" r="r" b="b"/>
              <a:pathLst>
                <a:path w="11598" h="16379">
                  <a:moveTo>
                    <a:pt x="4865" y="0"/>
                  </a:moveTo>
                  <a:cubicBezTo>
                    <a:pt x="4260" y="0"/>
                    <a:pt x="1337" y="187"/>
                    <a:pt x="768" y="3763"/>
                  </a:cubicBezTo>
                  <a:cubicBezTo>
                    <a:pt x="1" y="8575"/>
                    <a:pt x="2772" y="9124"/>
                    <a:pt x="1" y="16379"/>
                  </a:cubicBezTo>
                  <a:lnTo>
                    <a:pt x="10246" y="16379"/>
                  </a:lnTo>
                  <a:cubicBezTo>
                    <a:pt x="10246" y="16379"/>
                    <a:pt x="7973" y="13744"/>
                    <a:pt x="9785" y="7725"/>
                  </a:cubicBezTo>
                  <a:cubicBezTo>
                    <a:pt x="11598" y="1706"/>
                    <a:pt x="7802" y="3"/>
                    <a:pt x="4975" y="3"/>
                  </a:cubicBezTo>
                  <a:cubicBezTo>
                    <a:pt x="4975" y="3"/>
                    <a:pt x="4936" y="0"/>
                    <a:pt x="4865" y="0"/>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198" name="Google Shape;1829;p87"/>
            <p:cNvSpPr/>
            <p:nvPr/>
          </p:nvSpPr>
          <p:spPr>
            <a:xfrm>
              <a:off x="4358880" y="3748680"/>
              <a:ext cx="87840" cy="117360"/>
            </a:xfrm>
            <a:custGeom>
              <a:avLst/>
              <a:gdLst/>
              <a:ahLst/>
              <a:cxnLst/>
              <a:rect l="l" t="t" r="r" b="b"/>
              <a:pathLst>
                <a:path w="3171" h="4227">
                  <a:moveTo>
                    <a:pt x="1" y="1"/>
                  </a:moveTo>
                  <a:lnTo>
                    <a:pt x="1" y="2642"/>
                  </a:lnTo>
                  <a:cubicBezTo>
                    <a:pt x="1" y="3518"/>
                    <a:pt x="711" y="4227"/>
                    <a:pt x="1585" y="4227"/>
                  </a:cubicBezTo>
                  <a:cubicBezTo>
                    <a:pt x="2461" y="4227"/>
                    <a:pt x="3171" y="3518"/>
                    <a:pt x="3171" y="2642"/>
                  </a:cubicBezTo>
                  <a:lnTo>
                    <a:pt x="3171" y="1"/>
                  </a:lnTo>
                  <a:close/>
                </a:path>
              </a:pathLst>
            </a:custGeom>
            <a:solidFill>
              <a:srgbClr val="FF7E93"/>
            </a:solidFill>
            <a:ln w="0">
              <a:noFill/>
            </a:ln>
          </p:spPr>
          <p:style>
            <a:lnRef idx="0">
              <a:scrgbClr r="0" g="0" b="0"/>
            </a:lnRef>
            <a:fillRef idx="0">
              <a:scrgbClr r="0" g="0" b="0"/>
            </a:fillRef>
            <a:effectRef idx="0">
              <a:scrgbClr r="0" g="0" b="0"/>
            </a:effectRef>
            <a:fontRef idx="minor"/>
          </p:style>
        </p:sp>
        <p:sp>
          <p:nvSpPr>
            <p:cNvPr id="1199" name="Google Shape;1830;p87"/>
            <p:cNvSpPr/>
            <p:nvPr/>
          </p:nvSpPr>
          <p:spPr>
            <a:xfrm>
              <a:off x="4308840" y="3663720"/>
              <a:ext cx="29160" cy="48240"/>
            </a:xfrm>
            <a:custGeom>
              <a:avLst/>
              <a:gdLst/>
              <a:ahLst/>
              <a:cxnLst/>
              <a:rect l="l" t="t" r="r" b="b"/>
              <a:pathLst>
                <a:path w="1082" h="1763">
                  <a:moveTo>
                    <a:pt x="777" y="1"/>
                  </a:moveTo>
                  <a:cubicBezTo>
                    <a:pt x="582" y="1"/>
                    <a:pt x="1" y="62"/>
                    <a:pt x="1" y="794"/>
                  </a:cubicBezTo>
                  <a:cubicBezTo>
                    <a:pt x="1" y="1673"/>
                    <a:pt x="1081" y="1762"/>
                    <a:pt x="1081" y="1762"/>
                  </a:cubicBezTo>
                  <a:lnTo>
                    <a:pt x="840" y="3"/>
                  </a:lnTo>
                  <a:cubicBezTo>
                    <a:pt x="840" y="3"/>
                    <a:pt x="816" y="1"/>
                    <a:pt x="777"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00" name="Google Shape;1831;p87"/>
            <p:cNvSpPr/>
            <p:nvPr/>
          </p:nvSpPr>
          <p:spPr>
            <a:xfrm>
              <a:off x="4467960" y="3663720"/>
              <a:ext cx="29160" cy="48240"/>
            </a:xfrm>
            <a:custGeom>
              <a:avLst/>
              <a:gdLst/>
              <a:ahLst/>
              <a:cxnLst/>
              <a:rect l="l" t="t" r="r" b="b"/>
              <a:pathLst>
                <a:path w="1082" h="1763">
                  <a:moveTo>
                    <a:pt x="305" y="1"/>
                  </a:moveTo>
                  <a:cubicBezTo>
                    <a:pt x="266" y="1"/>
                    <a:pt x="243" y="3"/>
                    <a:pt x="243" y="3"/>
                  </a:cubicBezTo>
                  <a:lnTo>
                    <a:pt x="0" y="1762"/>
                  </a:lnTo>
                  <a:cubicBezTo>
                    <a:pt x="0" y="1762"/>
                    <a:pt x="1082" y="1673"/>
                    <a:pt x="1082" y="794"/>
                  </a:cubicBezTo>
                  <a:cubicBezTo>
                    <a:pt x="1082" y="62"/>
                    <a:pt x="500" y="1"/>
                    <a:pt x="305"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01" name="Google Shape;1832;p87"/>
            <p:cNvSpPr/>
            <p:nvPr/>
          </p:nvSpPr>
          <p:spPr>
            <a:xfrm>
              <a:off x="4331160" y="3579120"/>
              <a:ext cx="143640" cy="200520"/>
            </a:xfrm>
            <a:custGeom>
              <a:avLst/>
              <a:gdLst/>
              <a:ahLst/>
              <a:cxnLst/>
              <a:rect l="l" t="t" r="r" b="b"/>
              <a:pathLst>
                <a:path w="5162" h="7197">
                  <a:moveTo>
                    <a:pt x="2580" y="0"/>
                  </a:moveTo>
                  <a:cubicBezTo>
                    <a:pt x="1161" y="0"/>
                    <a:pt x="0" y="1162"/>
                    <a:pt x="0" y="2581"/>
                  </a:cubicBezTo>
                  <a:lnTo>
                    <a:pt x="0" y="4616"/>
                  </a:lnTo>
                  <a:cubicBezTo>
                    <a:pt x="0" y="6036"/>
                    <a:pt x="1161" y="7197"/>
                    <a:pt x="2580" y="7197"/>
                  </a:cubicBezTo>
                  <a:cubicBezTo>
                    <a:pt x="4000" y="7197"/>
                    <a:pt x="5161" y="6036"/>
                    <a:pt x="5161" y="4616"/>
                  </a:cubicBezTo>
                  <a:lnTo>
                    <a:pt x="5161" y="2581"/>
                  </a:lnTo>
                  <a:cubicBezTo>
                    <a:pt x="5161" y="1162"/>
                    <a:pt x="4000" y="0"/>
                    <a:pt x="2580"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02" name="Google Shape;1833;p87"/>
            <p:cNvSpPr/>
            <p:nvPr/>
          </p:nvSpPr>
          <p:spPr>
            <a:xfrm>
              <a:off x="3560760" y="3775320"/>
              <a:ext cx="325080" cy="541080"/>
            </a:xfrm>
            <a:custGeom>
              <a:avLst/>
              <a:gdLst/>
              <a:ahLst/>
              <a:cxnLst/>
              <a:rect l="l" t="t" r="r" b="b"/>
              <a:pathLst>
                <a:path w="11636" h="19336">
                  <a:moveTo>
                    <a:pt x="6499" y="0"/>
                  </a:moveTo>
                  <a:cubicBezTo>
                    <a:pt x="5734" y="0"/>
                    <a:pt x="4927" y="53"/>
                    <a:pt x="4120" y="53"/>
                  </a:cubicBezTo>
                  <a:cubicBezTo>
                    <a:pt x="549" y="53"/>
                    <a:pt x="698" y="6155"/>
                    <a:pt x="698" y="6155"/>
                  </a:cubicBezTo>
                  <a:lnTo>
                    <a:pt x="1" y="18340"/>
                  </a:lnTo>
                  <a:cubicBezTo>
                    <a:pt x="1940" y="19004"/>
                    <a:pt x="3879" y="19335"/>
                    <a:pt x="5818" y="19335"/>
                  </a:cubicBezTo>
                  <a:cubicBezTo>
                    <a:pt x="7757" y="19335"/>
                    <a:pt x="9696" y="19004"/>
                    <a:pt x="11635" y="18340"/>
                  </a:cubicBezTo>
                  <a:lnTo>
                    <a:pt x="11260" y="6155"/>
                  </a:lnTo>
                  <a:cubicBezTo>
                    <a:pt x="11260" y="625"/>
                    <a:pt x="9122" y="0"/>
                    <a:pt x="6499"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203" name="Google Shape;1834;p87"/>
            <p:cNvSpPr/>
            <p:nvPr/>
          </p:nvSpPr>
          <p:spPr>
            <a:xfrm>
              <a:off x="3513600" y="4289400"/>
              <a:ext cx="372240" cy="884520"/>
            </a:xfrm>
            <a:custGeom>
              <a:avLst/>
              <a:gdLst/>
              <a:ahLst/>
              <a:cxnLst/>
              <a:rect l="l" t="t" r="r" b="b"/>
              <a:pathLst>
                <a:path w="13319" h="31593">
                  <a:moveTo>
                    <a:pt x="1684" y="1"/>
                  </a:moveTo>
                  <a:lnTo>
                    <a:pt x="0" y="31592"/>
                  </a:lnTo>
                  <a:lnTo>
                    <a:pt x="2652" y="31592"/>
                  </a:lnTo>
                  <a:lnTo>
                    <a:pt x="7590" y="4780"/>
                  </a:lnTo>
                  <a:lnTo>
                    <a:pt x="10492" y="31592"/>
                  </a:lnTo>
                  <a:lnTo>
                    <a:pt x="13146" y="31592"/>
                  </a:lnTo>
                  <a:lnTo>
                    <a:pt x="13318" y="1"/>
                  </a:lnTo>
                  <a:lnTo>
                    <a:pt x="13318" y="1"/>
                  </a:lnTo>
                  <a:cubicBezTo>
                    <a:pt x="11403" y="561"/>
                    <a:pt x="9480" y="838"/>
                    <a:pt x="7549" y="838"/>
                  </a:cubicBezTo>
                  <a:cubicBezTo>
                    <a:pt x="5602" y="838"/>
                    <a:pt x="3647" y="557"/>
                    <a:pt x="1684" y="1"/>
                  </a:cubicBezTo>
                  <a:close/>
                </a:path>
              </a:pathLst>
            </a:custGeom>
            <a:gradFill rotWithShape="0">
              <a:gsLst>
                <a:gs pos="0">
                  <a:srgbClr val="5C38F1"/>
                </a:gs>
                <a:gs pos="100000">
                  <a:srgbClr val="2D2183"/>
                </a:gs>
              </a:gsLst>
              <a:lin ang="5400000"/>
            </a:gradFill>
            <a:ln w="0">
              <a:noFill/>
            </a:ln>
          </p:spPr>
          <p:style>
            <a:lnRef idx="0">
              <a:scrgbClr r="0" g="0" b="0"/>
            </a:lnRef>
            <a:fillRef idx="0">
              <a:scrgbClr r="0" g="0" b="0"/>
            </a:fillRef>
            <a:effectRef idx="0">
              <a:scrgbClr r="0" g="0" b="0"/>
            </a:effectRef>
            <a:fontRef idx="minor"/>
          </p:style>
        </p:sp>
        <p:sp>
          <p:nvSpPr>
            <p:cNvPr id="1204" name="Google Shape;1835;p87"/>
            <p:cNvSpPr/>
            <p:nvPr/>
          </p:nvSpPr>
          <p:spPr>
            <a:xfrm>
              <a:off x="3683880" y="3717000"/>
              <a:ext cx="83520" cy="96120"/>
            </a:xfrm>
            <a:custGeom>
              <a:avLst/>
              <a:gdLst/>
              <a:ahLst/>
              <a:cxnLst/>
              <a:rect l="l" t="t" r="r" b="b"/>
              <a:pathLst>
                <a:path w="3014" h="3466">
                  <a:moveTo>
                    <a:pt x="0" y="0"/>
                  </a:moveTo>
                  <a:lnTo>
                    <a:pt x="0" y="2512"/>
                  </a:lnTo>
                  <a:cubicBezTo>
                    <a:pt x="0" y="3344"/>
                    <a:pt x="675" y="3466"/>
                    <a:pt x="1507" y="3466"/>
                  </a:cubicBezTo>
                  <a:cubicBezTo>
                    <a:pt x="2339" y="3466"/>
                    <a:pt x="3013" y="3344"/>
                    <a:pt x="3013" y="2512"/>
                  </a:cubicBezTo>
                  <a:lnTo>
                    <a:pt x="3013" y="0"/>
                  </a:lnTo>
                  <a:close/>
                </a:path>
              </a:pathLst>
            </a:custGeom>
            <a:solidFill>
              <a:srgbClr val="FF7E93"/>
            </a:solidFill>
            <a:ln w="0">
              <a:noFill/>
            </a:ln>
          </p:spPr>
          <p:style>
            <a:lnRef idx="0">
              <a:scrgbClr r="0" g="0" b="0"/>
            </a:lnRef>
            <a:fillRef idx="0">
              <a:scrgbClr r="0" g="0" b="0"/>
            </a:fillRef>
            <a:effectRef idx="0">
              <a:scrgbClr r="0" g="0" b="0"/>
            </a:effectRef>
            <a:fontRef idx="minor"/>
          </p:style>
        </p:sp>
        <p:sp>
          <p:nvSpPr>
            <p:cNvPr id="1205" name="Google Shape;1836;p87"/>
            <p:cNvSpPr/>
            <p:nvPr/>
          </p:nvSpPr>
          <p:spPr>
            <a:xfrm>
              <a:off x="3657240" y="3556080"/>
              <a:ext cx="136440" cy="190800"/>
            </a:xfrm>
            <a:custGeom>
              <a:avLst/>
              <a:gdLst/>
              <a:ahLst/>
              <a:cxnLst/>
              <a:rect l="l" t="t" r="r" b="b"/>
              <a:pathLst>
                <a:path w="4908" h="6843">
                  <a:moveTo>
                    <a:pt x="2454" y="0"/>
                  </a:moveTo>
                  <a:cubicBezTo>
                    <a:pt x="1105" y="0"/>
                    <a:pt x="1" y="1104"/>
                    <a:pt x="1" y="2454"/>
                  </a:cubicBezTo>
                  <a:lnTo>
                    <a:pt x="1" y="4389"/>
                  </a:lnTo>
                  <a:cubicBezTo>
                    <a:pt x="1" y="5739"/>
                    <a:pt x="1105" y="6842"/>
                    <a:pt x="2454" y="6842"/>
                  </a:cubicBezTo>
                  <a:cubicBezTo>
                    <a:pt x="3804" y="6842"/>
                    <a:pt x="4907" y="5739"/>
                    <a:pt x="4907" y="4389"/>
                  </a:cubicBezTo>
                  <a:lnTo>
                    <a:pt x="4907" y="2454"/>
                  </a:lnTo>
                  <a:cubicBezTo>
                    <a:pt x="4907" y="1105"/>
                    <a:pt x="3804" y="0"/>
                    <a:pt x="2454"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06" name="Google Shape;1837;p87"/>
            <p:cNvSpPr/>
            <p:nvPr/>
          </p:nvSpPr>
          <p:spPr>
            <a:xfrm>
              <a:off x="2991960" y="3837600"/>
              <a:ext cx="325440" cy="249840"/>
            </a:xfrm>
            <a:custGeom>
              <a:avLst/>
              <a:gdLst/>
              <a:ahLst/>
              <a:cxnLst/>
              <a:rect l="l" t="t" r="r" b="b"/>
              <a:pathLst>
                <a:path w="11649" h="8955">
                  <a:moveTo>
                    <a:pt x="11649" y="1"/>
                  </a:moveTo>
                  <a:cubicBezTo>
                    <a:pt x="11648" y="1"/>
                    <a:pt x="9666" y="687"/>
                    <a:pt x="6148" y="3563"/>
                  </a:cubicBezTo>
                  <a:cubicBezTo>
                    <a:pt x="2628" y="6439"/>
                    <a:pt x="0" y="6754"/>
                    <a:pt x="0" y="6754"/>
                  </a:cubicBezTo>
                  <a:lnTo>
                    <a:pt x="22" y="8955"/>
                  </a:lnTo>
                  <a:cubicBezTo>
                    <a:pt x="22" y="8955"/>
                    <a:pt x="6577" y="8142"/>
                    <a:pt x="11153" y="3594"/>
                  </a:cubicBezTo>
                  <a:lnTo>
                    <a:pt x="11649" y="1"/>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07" name="Google Shape;1838;p87"/>
            <p:cNvSpPr/>
            <p:nvPr/>
          </p:nvSpPr>
          <p:spPr>
            <a:xfrm>
              <a:off x="2415240" y="3595680"/>
              <a:ext cx="198360" cy="434520"/>
            </a:xfrm>
            <a:custGeom>
              <a:avLst/>
              <a:gdLst/>
              <a:ahLst/>
              <a:cxnLst/>
              <a:rect l="l" t="t" r="r" b="b"/>
              <a:pathLst>
                <a:path w="7118" h="15543">
                  <a:moveTo>
                    <a:pt x="1734" y="1"/>
                  </a:moveTo>
                  <a:cubicBezTo>
                    <a:pt x="1081" y="1"/>
                    <a:pt x="1007" y="4"/>
                    <a:pt x="1007" y="4"/>
                  </a:cubicBezTo>
                  <a:cubicBezTo>
                    <a:pt x="1007" y="4"/>
                    <a:pt x="1" y="10444"/>
                    <a:pt x="4690" y="15542"/>
                  </a:cubicBezTo>
                  <a:lnTo>
                    <a:pt x="7117" y="11367"/>
                  </a:lnTo>
                  <a:cubicBezTo>
                    <a:pt x="7117" y="11367"/>
                    <a:pt x="2468" y="8442"/>
                    <a:pt x="1734" y="1"/>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208" name="Google Shape;1839;p87"/>
            <p:cNvSpPr/>
            <p:nvPr/>
          </p:nvSpPr>
          <p:spPr>
            <a:xfrm>
              <a:off x="2698920" y="3906360"/>
              <a:ext cx="377280" cy="121680"/>
            </a:xfrm>
            <a:custGeom>
              <a:avLst/>
              <a:gdLst/>
              <a:ahLst/>
              <a:cxnLst/>
              <a:rect l="l" t="t" r="r" b="b"/>
              <a:pathLst>
                <a:path w="13495" h="4385">
                  <a:moveTo>
                    <a:pt x="1" y="1"/>
                  </a:moveTo>
                  <a:lnTo>
                    <a:pt x="1644" y="3233"/>
                  </a:lnTo>
                  <a:cubicBezTo>
                    <a:pt x="3418" y="4088"/>
                    <a:pt x="5213" y="4384"/>
                    <a:pt x="6851" y="4384"/>
                  </a:cubicBezTo>
                  <a:cubicBezTo>
                    <a:pt x="10580" y="4384"/>
                    <a:pt x="13495" y="2845"/>
                    <a:pt x="13495" y="2845"/>
                  </a:cubicBezTo>
                  <a:lnTo>
                    <a:pt x="13154" y="2204"/>
                  </a:lnTo>
                  <a:cubicBezTo>
                    <a:pt x="13154" y="2204"/>
                    <a:pt x="12411" y="2477"/>
                    <a:pt x="11050" y="2477"/>
                  </a:cubicBezTo>
                  <a:cubicBezTo>
                    <a:pt x="9903" y="2477"/>
                    <a:pt x="8317" y="2283"/>
                    <a:pt x="6366" y="1567"/>
                  </a:cubicBezTo>
                  <a:cubicBezTo>
                    <a:pt x="2098" y="1"/>
                    <a:pt x="1" y="1"/>
                    <a:pt x="1" y="1"/>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209" name="Google Shape;1840;p87"/>
            <p:cNvSpPr/>
            <p:nvPr/>
          </p:nvSpPr>
          <p:spPr>
            <a:xfrm>
              <a:off x="3202200" y="3825720"/>
              <a:ext cx="347400" cy="693360"/>
            </a:xfrm>
            <a:custGeom>
              <a:avLst/>
              <a:gdLst/>
              <a:ahLst/>
              <a:cxnLst/>
              <a:rect l="l" t="t" r="r" b="b"/>
              <a:pathLst>
                <a:path w="12427" h="24773">
                  <a:moveTo>
                    <a:pt x="5895" y="0"/>
                  </a:moveTo>
                  <a:cubicBezTo>
                    <a:pt x="5308" y="0"/>
                    <a:pt x="2473" y="182"/>
                    <a:pt x="1920" y="3651"/>
                  </a:cubicBezTo>
                  <a:cubicBezTo>
                    <a:pt x="1604" y="5630"/>
                    <a:pt x="1905" y="6866"/>
                    <a:pt x="2152" y="8169"/>
                  </a:cubicBezTo>
                  <a:cubicBezTo>
                    <a:pt x="2467" y="9836"/>
                    <a:pt x="2325" y="11551"/>
                    <a:pt x="1767" y="13152"/>
                  </a:cubicBezTo>
                  <a:cubicBezTo>
                    <a:pt x="1086" y="15115"/>
                    <a:pt x="0" y="19044"/>
                    <a:pt x="0" y="24175"/>
                  </a:cubicBezTo>
                  <a:cubicBezTo>
                    <a:pt x="2040" y="24573"/>
                    <a:pt x="4079" y="24772"/>
                    <a:pt x="6119" y="24772"/>
                  </a:cubicBezTo>
                  <a:cubicBezTo>
                    <a:pt x="8158" y="24772"/>
                    <a:pt x="10197" y="24573"/>
                    <a:pt x="12236" y="24175"/>
                  </a:cubicBezTo>
                  <a:cubicBezTo>
                    <a:pt x="12236" y="24175"/>
                    <a:pt x="12407" y="18466"/>
                    <a:pt x="10798" y="13728"/>
                  </a:cubicBezTo>
                  <a:cubicBezTo>
                    <a:pt x="10146" y="11806"/>
                    <a:pt x="10028" y="9746"/>
                    <a:pt x="10581" y="7794"/>
                  </a:cubicBezTo>
                  <a:cubicBezTo>
                    <a:pt x="10609" y="7695"/>
                    <a:pt x="10638" y="7595"/>
                    <a:pt x="10668" y="7495"/>
                  </a:cubicBezTo>
                  <a:cubicBezTo>
                    <a:pt x="12426" y="1654"/>
                    <a:pt x="8745" y="3"/>
                    <a:pt x="6002" y="3"/>
                  </a:cubicBezTo>
                  <a:cubicBezTo>
                    <a:pt x="6002" y="3"/>
                    <a:pt x="5964" y="0"/>
                    <a:pt x="5895" y="0"/>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10" name="Google Shape;1841;p87"/>
            <p:cNvSpPr/>
            <p:nvPr/>
          </p:nvSpPr>
          <p:spPr>
            <a:xfrm>
              <a:off x="3431520" y="3837600"/>
              <a:ext cx="325080" cy="237960"/>
            </a:xfrm>
            <a:custGeom>
              <a:avLst/>
              <a:gdLst/>
              <a:ahLst/>
              <a:cxnLst/>
              <a:rect l="l" t="t" r="r" b="b"/>
              <a:pathLst>
                <a:path w="11634" h="8525">
                  <a:moveTo>
                    <a:pt x="1" y="1"/>
                  </a:moveTo>
                  <a:lnTo>
                    <a:pt x="496" y="3594"/>
                  </a:lnTo>
                  <a:cubicBezTo>
                    <a:pt x="5074" y="8142"/>
                    <a:pt x="11633" y="8525"/>
                    <a:pt x="11633" y="8525"/>
                  </a:cubicBezTo>
                  <a:lnTo>
                    <a:pt x="11633" y="6296"/>
                  </a:lnTo>
                  <a:cubicBezTo>
                    <a:pt x="11633" y="6296"/>
                    <a:pt x="11612" y="6297"/>
                    <a:pt x="11570" y="6297"/>
                  </a:cubicBezTo>
                  <a:cubicBezTo>
                    <a:pt x="11151" y="6297"/>
                    <a:pt x="8702" y="6178"/>
                    <a:pt x="5503" y="3563"/>
                  </a:cubicBezTo>
                  <a:cubicBezTo>
                    <a:pt x="1983" y="687"/>
                    <a:pt x="1" y="1"/>
                    <a:pt x="1"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11" name="Google Shape;1842;p87"/>
            <p:cNvSpPr/>
            <p:nvPr/>
          </p:nvSpPr>
          <p:spPr>
            <a:xfrm>
              <a:off x="2537280" y="3803760"/>
              <a:ext cx="453600" cy="213120"/>
            </a:xfrm>
            <a:custGeom>
              <a:avLst/>
              <a:gdLst/>
              <a:ahLst/>
              <a:cxnLst/>
              <a:rect l="l" t="t" r="r" b="b"/>
              <a:pathLst>
                <a:path w="16213" h="7647">
                  <a:moveTo>
                    <a:pt x="16091" y="1"/>
                  </a:moveTo>
                  <a:cubicBezTo>
                    <a:pt x="15532" y="1"/>
                    <a:pt x="13071" y="202"/>
                    <a:pt x="8952" y="3373"/>
                  </a:cubicBezTo>
                  <a:cubicBezTo>
                    <a:pt x="7011" y="4639"/>
                    <a:pt x="5152" y="5003"/>
                    <a:pt x="3656" y="5003"/>
                  </a:cubicBezTo>
                  <a:cubicBezTo>
                    <a:pt x="1637" y="5003"/>
                    <a:pt x="280" y="4340"/>
                    <a:pt x="280" y="4340"/>
                  </a:cubicBezTo>
                  <a:lnTo>
                    <a:pt x="0" y="5011"/>
                  </a:lnTo>
                  <a:cubicBezTo>
                    <a:pt x="0" y="5011"/>
                    <a:pt x="1807" y="7647"/>
                    <a:pt x="5593" y="7647"/>
                  </a:cubicBezTo>
                  <a:cubicBezTo>
                    <a:pt x="5895" y="7647"/>
                    <a:pt x="6210" y="7630"/>
                    <a:pt x="6538" y="7594"/>
                  </a:cubicBezTo>
                  <a:cubicBezTo>
                    <a:pt x="10967" y="7103"/>
                    <a:pt x="14232" y="4842"/>
                    <a:pt x="14232" y="4842"/>
                  </a:cubicBezTo>
                  <a:lnTo>
                    <a:pt x="16213" y="5"/>
                  </a:lnTo>
                  <a:cubicBezTo>
                    <a:pt x="16213" y="5"/>
                    <a:pt x="16172" y="1"/>
                    <a:pt x="16091"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212" name="Google Shape;1843;p87"/>
            <p:cNvSpPr/>
            <p:nvPr/>
          </p:nvSpPr>
          <p:spPr>
            <a:xfrm>
              <a:off x="4101120" y="3829680"/>
              <a:ext cx="355320" cy="175320"/>
            </a:xfrm>
            <a:custGeom>
              <a:avLst/>
              <a:gdLst/>
              <a:ahLst/>
              <a:cxnLst/>
              <a:rect l="l" t="t" r="r" b="b"/>
              <a:pathLst>
                <a:path w="12711" h="6289">
                  <a:moveTo>
                    <a:pt x="0" y="1"/>
                  </a:moveTo>
                  <a:lnTo>
                    <a:pt x="923" y="3509"/>
                  </a:lnTo>
                  <a:cubicBezTo>
                    <a:pt x="3868" y="5805"/>
                    <a:pt x="7306" y="6289"/>
                    <a:pt x="9680" y="6289"/>
                  </a:cubicBezTo>
                  <a:cubicBezTo>
                    <a:pt x="11409" y="6289"/>
                    <a:pt x="12574" y="6032"/>
                    <a:pt x="12574" y="6032"/>
                  </a:cubicBezTo>
                  <a:lnTo>
                    <a:pt x="12711" y="5095"/>
                  </a:lnTo>
                  <a:lnTo>
                    <a:pt x="12711" y="5095"/>
                  </a:lnTo>
                  <a:cubicBezTo>
                    <a:pt x="12710" y="5095"/>
                    <a:pt x="12641" y="5100"/>
                    <a:pt x="12509" y="5100"/>
                  </a:cubicBezTo>
                  <a:cubicBezTo>
                    <a:pt x="11779" y="5100"/>
                    <a:pt x="9141" y="4942"/>
                    <a:pt x="5889" y="2879"/>
                  </a:cubicBezTo>
                  <a:cubicBezTo>
                    <a:pt x="2051" y="444"/>
                    <a:pt x="1" y="1"/>
                    <a:pt x="0"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213" name="Google Shape;1844;p87"/>
            <p:cNvSpPr/>
            <p:nvPr/>
          </p:nvSpPr>
          <p:spPr>
            <a:xfrm>
              <a:off x="3074760" y="3800520"/>
              <a:ext cx="469440" cy="164880"/>
            </a:xfrm>
            <a:custGeom>
              <a:avLst/>
              <a:gdLst/>
              <a:ahLst/>
              <a:cxnLst/>
              <a:rect l="l" t="t" r="r" b="b"/>
              <a:pathLst>
                <a:path w="16781" h="5921">
                  <a:moveTo>
                    <a:pt x="774" y="1"/>
                  </a:moveTo>
                  <a:cubicBezTo>
                    <a:pt x="247" y="1"/>
                    <a:pt x="0" y="79"/>
                    <a:pt x="0" y="79"/>
                  </a:cubicBezTo>
                  <a:lnTo>
                    <a:pt x="2524" y="4503"/>
                  </a:lnTo>
                  <a:cubicBezTo>
                    <a:pt x="2524" y="4503"/>
                    <a:pt x="5594" y="5920"/>
                    <a:pt x="9564" y="5920"/>
                  </a:cubicBezTo>
                  <a:cubicBezTo>
                    <a:pt x="9896" y="5920"/>
                    <a:pt x="10234" y="5910"/>
                    <a:pt x="10577" y="5889"/>
                  </a:cubicBezTo>
                  <a:cubicBezTo>
                    <a:pt x="15025" y="5610"/>
                    <a:pt x="16781" y="2609"/>
                    <a:pt x="16781" y="2609"/>
                  </a:cubicBezTo>
                  <a:lnTo>
                    <a:pt x="16179" y="1726"/>
                  </a:lnTo>
                  <a:cubicBezTo>
                    <a:pt x="16179" y="1726"/>
                    <a:pt x="14338" y="3002"/>
                    <a:pt x="11497" y="3002"/>
                  </a:cubicBezTo>
                  <a:cubicBezTo>
                    <a:pt x="10309" y="3002"/>
                    <a:pt x="8946" y="2779"/>
                    <a:pt x="7471" y="2146"/>
                  </a:cubicBezTo>
                  <a:cubicBezTo>
                    <a:pt x="3966" y="309"/>
                    <a:pt x="1819" y="1"/>
                    <a:pt x="774"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214" name="Google Shape;1845;p87"/>
            <p:cNvSpPr/>
            <p:nvPr/>
          </p:nvSpPr>
          <p:spPr>
            <a:xfrm>
              <a:off x="3723840" y="3844440"/>
              <a:ext cx="282240" cy="299160"/>
            </a:xfrm>
            <a:custGeom>
              <a:avLst/>
              <a:gdLst/>
              <a:ahLst/>
              <a:cxnLst/>
              <a:rect l="l" t="t" r="r" b="b"/>
              <a:pathLst>
                <a:path w="10106" h="10715">
                  <a:moveTo>
                    <a:pt x="9570" y="0"/>
                  </a:moveTo>
                  <a:cubicBezTo>
                    <a:pt x="9570" y="0"/>
                    <a:pt x="7860" y="1216"/>
                    <a:pt x="5293" y="4967"/>
                  </a:cubicBezTo>
                  <a:cubicBezTo>
                    <a:pt x="2726" y="8717"/>
                    <a:pt x="1" y="9415"/>
                    <a:pt x="1" y="9415"/>
                  </a:cubicBezTo>
                  <a:lnTo>
                    <a:pt x="431" y="10714"/>
                  </a:lnTo>
                  <a:cubicBezTo>
                    <a:pt x="431" y="10714"/>
                    <a:pt x="6993" y="9240"/>
                    <a:pt x="10106" y="3586"/>
                  </a:cubicBezTo>
                  <a:lnTo>
                    <a:pt x="9570" y="0"/>
                  </a:ln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215" name="Google Shape;1846;p87"/>
            <p:cNvSpPr/>
            <p:nvPr/>
          </p:nvSpPr>
          <p:spPr>
            <a:xfrm>
              <a:off x="3767760" y="3775320"/>
              <a:ext cx="438120" cy="238320"/>
            </a:xfrm>
            <a:custGeom>
              <a:avLst/>
              <a:gdLst/>
              <a:ahLst/>
              <a:cxnLst/>
              <a:rect l="l" t="t" r="r" b="b"/>
              <a:pathLst>
                <a:path w="15666" h="8543">
                  <a:moveTo>
                    <a:pt x="87" y="1"/>
                  </a:moveTo>
                  <a:cubicBezTo>
                    <a:pt x="29" y="1"/>
                    <a:pt x="0" y="3"/>
                    <a:pt x="0" y="3"/>
                  </a:cubicBezTo>
                  <a:lnTo>
                    <a:pt x="1474" y="4776"/>
                  </a:lnTo>
                  <a:cubicBezTo>
                    <a:pt x="1474" y="4776"/>
                    <a:pt x="4490" y="7359"/>
                    <a:pt x="8846" y="8302"/>
                  </a:cubicBezTo>
                  <a:cubicBezTo>
                    <a:pt x="9633" y="8473"/>
                    <a:pt x="10358" y="8542"/>
                    <a:pt x="11018" y="8542"/>
                  </a:cubicBezTo>
                  <a:cubicBezTo>
                    <a:pt x="14012" y="8542"/>
                    <a:pt x="15666" y="7106"/>
                    <a:pt x="15666" y="7106"/>
                  </a:cubicBezTo>
                  <a:lnTo>
                    <a:pt x="15326" y="5678"/>
                  </a:lnTo>
                  <a:cubicBezTo>
                    <a:pt x="15326" y="5678"/>
                    <a:pt x="14339" y="6053"/>
                    <a:pt x="12842" y="6053"/>
                  </a:cubicBezTo>
                  <a:cubicBezTo>
                    <a:pt x="11243" y="6053"/>
                    <a:pt x="9062" y="5625"/>
                    <a:pt x="6876" y="3855"/>
                  </a:cubicBezTo>
                  <a:cubicBezTo>
                    <a:pt x="3018" y="196"/>
                    <a:pt x="566" y="1"/>
                    <a:pt x="87"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216" name="Google Shape;1847;p87"/>
            <p:cNvSpPr/>
            <p:nvPr/>
          </p:nvSpPr>
          <p:spPr>
            <a:xfrm>
              <a:off x="3229920" y="3776760"/>
              <a:ext cx="445320" cy="243000"/>
            </a:xfrm>
            <a:custGeom>
              <a:avLst/>
              <a:gdLst/>
              <a:ahLst/>
              <a:cxnLst/>
              <a:rect l="l" t="t" r="r" b="b"/>
              <a:pathLst>
                <a:path w="15926" h="8711">
                  <a:moveTo>
                    <a:pt x="15920" y="0"/>
                  </a:moveTo>
                  <a:cubicBezTo>
                    <a:pt x="15788" y="0"/>
                    <a:pt x="13165" y="51"/>
                    <a:pt x="8955" y="4042"/>
                  </a:cubicBezTo>
                  <a:cubicBezTo>
                    <a:pt x="6781" y="5803"/>
                    <a:pt x="4610" y="6232"/>
                    <a:pt x="3014" y="6232"/>
                  </a:cubicBezTo>
                  <a:cubicBezTo>
                    <a:pt x="1503" y="6232"/>
                    <a:pt x="506" y="5848"/>
                    <a:pt x="506" y="5848"/>
                  </a:cubicBezTo>
                  <a:lnTo>
                    <a:pt x="0" y="7068"/>
                  </a:lnTo>
                  <a:cubicBezTo>
                    <a:pt x="0" y="7068"/>
                    <a:pt x="1827" y="8711"/>
                    <a:pt x="4959" y="8711"/>
                  </a:cubicBezTo>
                  <a:cubicBezTo>
                    <a:pt x="5584" y="8711"/>
                    <a:pt x="6261" y="8646"/>
                    <a:pt x="6985" y="8489"/>
                  </a:cubicBezTo>
                  <a:cubicBezTo>
                    <a:pt x="11343" y="7545"/>
                    <a:pt x="14357" y="4962"/>
                    <a:pt x="14357" y="4962"/>
                  </a:cubicBezTo>
                  <a:lnTo>
                    <a:pt x="15925" y="0"/>
                  </a:lnTo>
                  <a:cubicBezTo>
                    <a:pt x="15925" y="0"/>
                    <a:pt x="15924" y="0"/>
                    <a:pt x="1592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217" name="Google Shape;1848;p87"/>
            <p:cNvSpPr/>
            <p:nvPr/>
          </p:nvSpPr>
          <p:spPr>
            <a:xfrm>
              <a:off x="4288680" y="3805560"/>
              <a:ext cx="425880" cy="247320"/>
            </a:xfrm>
            <a:custGeom>
              <a:avLst/>
              <a:gdLst/>
              <a:ahLst/>
              <a:cxnLst/>
              <a:rect l="l" t="t" r="r" b="b"/>
              <a:pathLst>
                <a:path w="15227" h="8860">
                  <a:moveTo>
                    <a:pt x="15226" y="0"/>
                  </a:moveTo>
                  <a:cubicBezTo>
                    <a:pt x="15226" y="0"/>
                    <a:pt x="12669" y="27"/>
                    <a:pt x="8394" y="4169"/>
                  </a:cubicBezTo>
                  <a:cubicBezTo>
                    <a:pt x="6549" y="6209"/>
                    <a:pt x="4401" y="6698"/>
                    <a:pt x="2764" y="6698"/>
                  </a:cubicBezTo>
                  <a:cubicBezTo>
                    <a:pt x="1254" y="6698"/>
                    <a:pt x="179" y="6281"/>
                    <a:pt x="179" y="6281"/>
                  </a:cubicBezTo>
                  <a:lnTo>
                    <a:pt x="1" y="6997"/>
                  </a:lnTo>
                  <a:cubicBezTo>
                    <a:pt x="1" y="6997"/>
                    <a:pt x="1507" y="8860"/>
                    <a:pt x="4575" y="8860"/>
                  </a:cubicBezTo>
                  <a:cubicBezTo>
                    <a:pt x="5152" y="8860"/>
                    <a:pt x="5784" y="8794"/>
                    <a:pt x="6473" y="8637"/>
                  </a:cubicBezTo>
                  <a:cubicBezTo>
                    <a:pt x="10817" y="7647"/>
                    <a:pt x="13805" y="5031"/>
                    <a:pt x="13805" y="5031"/>
                  </a:cubicBezTo>
                  <a:lnTo>
                    <a:pt x="15226" y="0"/>
                  </a:ln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218" name="Google Shape;1849;p87"/>
            <p:cNvSpPr/>
            <p:nvPr/>
          </p:nvSpPr>
          <p:spPr>
            <a:xfrm>
              <a:off x="4817160" y="3450600"/>
              <a:ext cx="275040" cy="482400"/>
            </a:xfrm>
            <a:custGeom>
              <a:avLst/>
              <a:gdLst/>
              <a:ahLst/>
              <a:cxnLst/>
              <a:rect l="l" t="t" r="r" b="b"/>
              <a:pathLst>
                <a:path w="9849" h="17253">
                  <a:moveTo>
                    <a:pt x="5814" y="0"/>
                  </a:moveTo>
                  <a:cubicBezTo>
                    <a:pt x="4988" y="9514"/>
                    <a:pt x="1" y="12574"/>
                    <a:pt x="1" y="12574"/>
                  </a:cubicBezTo>
                  <a:lnTo>
                    <a:pt x="2736" y="17253"/>
                  </a:lnTo>
                  <a:cubicBezTo>
                    <a:pt x="9849" y="6039"/>
                    <a:pt x="6566" y="0"/>
                    <a:pt x="6566"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219" name="Google Shape;1850;p87"/>
            <p:cNvSpPr/>
            <p:nvPr/>
          </p:nvSpPr>
          <p:spPr>
            <a:xfrm>
              <a:off x="4447800" y="3811680"/>
              <a:ext cx="374040" cy="136440"/>
            </a:xfrm>
            <a:custGeom>
              <a:avLst/>
              <a:gdLst/>
              <a:ahLst/>
              <a:cxnLst/>
              <a:rect l="l" t="t" r="r" b="b"/>
              <a:pathLst>
                <a:path w="13375" h="4911">
                  <a:moveTo>
                    <a:pt x="1" y="1"/>
                  </a:moveTo>
                  <a:lnTo>
                    <a:pt x="1401" y="3346"/>
                  </a:lnTo>
                  <a:cubicBezTo>
                    <a:pt x="4004" y="4533"/>
                    <a:pt x="6300" y="4911"/>
                    <a:pt x="8167" y="4911"/>
                  </a:cubicBezTo>
                  <a:cubicBezTo>
                    <a:pt x="11423" y="4911"/>
                    <a:pt x="13374" y="3763"/>
                    <a:pt x="13374" y="3763"/>
                  </a:cubicBezTo>
                  <a:lnTo>
                    <a:pt x="13095" y="3092"/>
                  </a:lnTo>
                  <a:cubicBezTo>
                    <a:pt x="13095" y="3092"/>
                    <a:pt x="12503" y="3270"/>
                    <a:pt x="11452" y="3270"/>
                  </a:cubicBezTo>
                  <a:cubicBezTo>
                    <a:pt x="10248" y="3270"/>
                    <a:pt x="8441" y="3036"/>
                    <a:pt x="6231" y="2034"/>
                  </a:cubicBezTo>
                  <a:cubicBezTo>
                    <a:pt x="2093" y="156"/>
                    <a:pt x="1" y="1"/>
                    <a:pt x="1"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20" name="Google Shape;1851;p87"/>
            <p:cNvSpPr/>
            <p:nvPr/>
          </p:nvSpPr>
          <p:spPr>
            <a:xfrm>
              <a:off x="3971520" y="3809520"/>
              <a:ext cx="386640" cy="94320"/>
            </a:xfrm>
            <a:custGeom>
              <a:avLst/>
              <a:gdLst/>
              <a:ahLst/>
              <a:cxnLst/>
              <a:rect l="l" t="t" r="r" b="b"/>
              <a:pathLst>
                <a:path w="13825" h="3401">
                  <a:moveTo>
                    <a:pt x="12031" y="1"/>
                  </a:moveTo>
                  <a:cubicBezTo>
                    <a:pt x="10957" y="1"/>
                    <a:pt x="9387" y="102"/>
                    <a:pt x="7286" y="484"/>
                  </a:cubicBezTo>
                  <a:cubicBezTo>
                    <a:pt x="6299" y="663"/>
                    <a:pt x="5412" y="733"/>
                    <a:pt x="4629" y="733"/>
                  </a:cubicBezTo>
                  <a:cubicBezTo>
                    <a:pt x="2808" y="733"/>
                    <a:pt x="1548" y="356"/>
                    <a:pt x="900" y="98"/>
                  </a:cubicBezTo>
                  <a:cubicBezTo>
                    <a:pt x="827" y="69"/>
                    <a:pt x="752" y="55"/>
                    <a:pt x="679" y="55"/>
                  </a:cubicBezTo>
                  <a:cubicBezTo>
                    <a:pt x="451" y="55"/>
                    <a:pt x="235" y="186"/>
                    <a:pt x="135" y="404"/>
                  </a:cubicBezTo>
                  <a:cubicBezTo>
                    <a:pt x="1" y="686"/>
                    <a:pt x="104" y="1024"/>
                    <a:pt x="373" y="1182"/>
                  </a:cubicBezTo>
                  <a:cubicBezTo>
                    <a:pt x="1501" y="1842"/>
                    <a:pt x="4553" y="3401"/>
                    <a:pt x="8253" y="3401"/>
                  </a:cubicBezTo>
                  <a:cubicBezTo>
                    <a:pt x="9340" y="3401"/>
                    <a:pt x="10483" y="3266"/>
                    <a:pt x="11650" y="2935"/>
                  </a:cubicBezTo>
                  <a:lnTo>
                    <a:pt x="13825" y="130"/>
                  </a:lnTo>
                  <a:cubicBezTo>
                    <a:pt x="13825" y="130"/>
                    <a:pt x="13244" y="1"/>
                    <a:pt x="12031"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21" name="Google Shape;1852;p87"/>
            <p:cNvSpPr/>
            <p:nvPr/>
          </p:nvSpPr>
          <p:spPr>
            <a:xfrm>
              <a:off x="2488320" y="3673440"/>
              <a:ext cx="297000" cy="318600"/>
            </a:xfrm>
            <a:custGeom>
              <a:avLst/>
              <a:gdLst/>
              <a:ahLst/>
              <a:cxnLst/>
              <a:rect l="l" t="t" r="r" b="b"/>
              <a:pathLst>
                <a:path w="10636" h="11403">
                  <a:moveTo>
                    <a:pt x="6051" y="1"/>
                  </a:moveTo>
                  <a:cubicBezTo>
                    <a:pt x="6051" y="1"/>
                    <a:pt x="3764" y="1"/>
                    <a:pt x="2955" y="2278"/>
                  </a:cubicBezTo>
                  <a:cubicBezTo>
                    <a:pt x="2146" y="4557"/>
                    <a:pt x="0" y="6364"/>
                    <a:pt x="1603" y="7493"/>
                  </a:cubicBezTo>
                  <a:cubicBezTo>
                    <a:pt x="3206" y="8620"/>
                    <a:pt x="2016" y="10872"/>
                    <a:pt x="5329" y="11339"/>
                  </a:cubicBezTo>
                  <a:cubicBezTo>
                    <a:pt x="5637" y="11382"/>
                    <a:pt x="5920" y="11403"/>
                    <a:pt x="6181" y="11403"/>
                  </a:cubicBezTo>
                  <a:cubicBezTo>
                    <a:pt x="8732" y="11403"/>
                    <a:pt x="9147" y="9452"/>
                    <a:pt x="9147" y="7715"/>
                  </a:cubicBezTo>
                  <a:cubicBezTo>
                    <a:pt x="9147" y="5799"/>
                    <a:pt x="10635" y="6321"/>
                    <a:pt x="10040" y="3924"/>
                  </a:cubicBezTo>
                  <a:cubicBezTo>
                    <a:pt x="9445" y="1528"/>
                    <a:pt x="7525" y="1"/>
                    <a:pt x="6051" y="1"/>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1222" name="Google Shape;1853;p87"/>
            <p:cNvSpPr/>
            <p:nvPr/>
          </p:nvSpPr>
          <p:spPr>
            <a:xfrm>
              <a:off x="2936880" y="3579480"/>
              <a:ext cx="183240" cy="210240"/>
            </a:xfrm>
            <a:custGeom>
              <a:avLst/>
              <a:gdLst/>
              <a:ahLst/>
              <a:cxnLst/>
              <a:rect l="l" t="t" r="r" b="b"/>
              <a:pathLst>
                <a:path w="6576" h="7544">
                  <a:moveTo>
                    <a:pt x="3626" y="0"/>
                  </a:moveTo>
                  <a:cubicBezTo>
                    <a:pt x="3467" y="0"/>
                    <a:pt x="3370" y="13"/>
                    <a:pt x="3370" y="13"/>
                  </a:cubicBezTo>
                  <a:cubicBezTo>
                    <a:pt x="3370" y="13"/>
                    <a:pt x="3366" y="13"/>
                    <a:pt x="3358" y="13"/>
                  </a:cubicBezTo>
                  <a:cubicBezTo>
                    <a:pt x="3186" y="13"/>
                    <a:pt x="1115" y="66"/>
                    <a:pt x="570" y="2586"/>
                  </a:cubicBezTo>
                  <a:cubicBezTo>
                    <a:pt x="0" y="5217"/>
                    <a:pt x="1805" y="7543"/>
                    <a:pt x="3439" y="7543"/>
                  </a:cubicBezTo>
                  <a:cubicBezTo>
                    <a:pt x="5074" y="7543"/>
                    <a:pt x="6576" y="5760"/>
                    <a:pt x="6291" y="2706"/>
                  </a:cubicBezTo>
                  <a:cubicBezTo>
                    <a:pt x="6060" y="237"/>
                    <a:pt x="4295" y="0"/>
                    <a:pt x="3626" y="0"/>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223" name="Google Shape;1854;p87"/>
            <p:cNvSpPr/>
            <p:nvPr/>
          </p:nvSpPr>
          <p:spPr>
            <a:xfrm>
              <a:off x="3966480" y="3542760"/>
              <a:ext cx="194040" cy="256320"/>
            </a:xfrm>
            <a:custGeom>
              <a:avLst/>
              <a:gdLst/>
              <a:ahLst/>
              <a:cxnLst/>
              <a:rect l="l" t="t" r="r" b="b"/>
              <a:pathLst>
                <a:path w="6965" h="9182">
                  <a:moveTo>
                    <a:pt x="3442" y="0"/>
                  </a:moveTo>
                  <a:cubicBezTo>
                    <a:pt x="2833" y="0"/>
                    <a:pt x="2232" y="221"/>
                    <a:pt x="2126" y="690"/>
                  </a:cubicBezTo>
                  <a:cubicBezTo>
                    <a:pt x="2100" y="808"/>
                    <a:pt x="2287" y="1541"/>
                    <a:pt x="2468" y="1541"/>
                  </a:cubicBezTo>
                  <a:cubicBezTo>
                    <a:pt x="2475" y="1541"/>
                    <a:pt x="2482" y="1540"/>
                    <a:pt x="2489" y="1538"/>
                  </a:cubicBezTo>
                  <a:lnTo>
                    <a:pt x="2489" y="1538"/>
                  </a:lnTo>
                  <a:cubicBezTo>
                    <a:pt x="2460" y="1548"/>
                    <a:pt x="0" y="2370"/>
                    <a:pt x="417" y="5445"/>
                  </a:cubicBezTo>
                  <a:cubicBezTo>
                    <a:pt x="564" y="6531"/>
                    <a:pt x="871" y="7826"/>
                    <a:pt x="1820" y="8614"/>
                  </a:cubicBezTo>
                  <a:cubicBezTo>
                    <a:pt x="2274" y="8991"/>
                    <a:pt x="2895" y="9181"/>
                    <a:pt x="3517" y="9181"/>
                  </a:cubicBezTo>
                  <a:cubicBezTo>
                    <a:pt x="4063" y="9181"/>
                    <a:pt x="4609" y="9034"/>
                    <a:pt x="5043" y="8737"/>
                  </a:cubicBezTo>
                  <a:cubicBezTo>
                    <a:pt x="6122" y="7996"/>
                    <a:pt x="6394" y="6563"/>
                    <a:pt x="6546" y="5445"/>
                  </a:cubicBezTo>
                  <a:cubicBezTo>
                    <a:pt x="6965" y="2352"/>
                    <a:pt x="4473" y="1538"/>
                    <a:pt x="4473" y="1538"/>
                  </a:cubicBezTo>
                  <a:cubicBezTo>
                    <a:pt x="5394" y="552"/>
                    <a:pt x="4407" y="0"/>
                    <a:pt x="3442" y="0"/>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1224" name="Google Shape;1855;p87"/>
            <p:cNvSpPr/>
            <p:nvPr/>
          </p:nvSpPr>
          <p:spPr>
            <a:xfrm>
              <a:off x="4295520" y="3574080"/>
              <a:ext cx="210960" cy="401760"/>
            </a:xfrm>
            <a:custGeom>
              <a:avLst/>
              <a:gdLst/>
              <a:ahLst/>
              <a:cxnLst/>
              <a:rect l="l" t="t" r="r" b="b"/>
              <a:pathLst>
                <a:path w="7560" h="14377">
                  <a:moveTo>
                    <a:pt x="3771" y="1"/>
                  </a:moveTo>
                  <a:cubicBezTo>
                    <a:pt x="2128" y="1"/>
                    <a:pt x="479" y="1053"/>
                    <a:pt x="140" y="3107"/>
                  </a:cubicBezTo>
                  <a:cubicBezTo>
                    <a:pt x="51" y="3645"/>
                    <a:pt x="1" y="4252"/>
                    <a:pt x="1" y="4936"/>
                  </a:cubicBezTo>
                  <a:lnTo>
                    <a:pt x="1" y="13865"/>
                  </a:lnTo>
                  <a:cubicBezTo>
                    <a:pt x="1316" y="14207"/>
                    <a:pt x="2600" y="14376"/>
                    <a:pt x="3854" y="14376"/>
                  </a:cubicBezTo>
                  <a:cubicBezTo>
                    <a:pt x="5116" y="14376"/>
                    <a:pt x="6347" y="14205"/>
                    <a:pt x="7548" y="13865"/>
                  </a:cubicBezTo>
                  <a:lnTo>
                    <a:pt x="7548" y="5028"/>
                  </a:lnTo>
                  <a:cubicBezTo>
                    <a:pt x="7548" y="5028"/>
                    <a:pt x="7559" y="4044"/>
                    <a:pt x="7299" y="2866"/>
                  </a:cubicBezTo>
                  <a:cubicBezTo>
                    <a:pt x="6873" y="942"/>
                    <a:pt x="5325" y="1"/>
                    <a:pt x="3771" y="1"/>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225" name="Google Shape;1856;p87"/>
            <p:cNvSpPr/>
            <p:nvPr/>
          </p:nvSpPr>
          <p:spPr>
            <a:xfrm>
              <a:off x="4662000" y="3547800"/>
              <a:ext cx="224280" cy="236520"/>
            </a:xfrm>
            <a:custGeom>
              <a:avLst/>
              <a:gdLst/>
              <a:ahLst/>
              <a:cxnLst/>
              <a:rect l="l" t="t" r="r" b="b"/>
              <a:pathLst>
                <a:path w="8042" h="8474">
                  <a:moveTo>
                    <a:pt x="4019" y="0"/>
                  </a:moveTo>
                  <a:cubicBezTo>
                    <a:pt x="3149" y="0"/>
                    <a:pt x="2279" y="336"/>
                    <a:pt x="1934" y="1010"/>
                  </a:cubicBezTo>
                  <a:cubicBezTo>
                    <a:pt x="1359" y="2133"/>
                    <a:pt x="1" y="2401"/>
                    <a:pt x="260" y="4175"/>
                  </a:cubicBezTo>
                  <a:cubicBezTo>
                    <a:pt x="518" y="5950"/>
                    <a:pt x="1505" y="6007"/>
                    <a:pt x="1934" y="7175"/>
                  </a:cubicBezTo>
                  <a:cubicBezTo>
                    <a:pt x="2252" y="8041"/>
                    <a:pt x="3136" y="8474"/>
                    <a:pt x="4021" y="8474"/>
                  </a:cubicBezTo>
                  <a:cubicBezTo>
                    <a:pt x="4906" y="8474"/>
                    <a:pt x="5791" y="8041"/>
                    <a:pt x="6108" y="7175"/>
                  </a:cubicBezTo>
                  <a:cubicBezTo>
                    <a:pt x="6536" y="6007"/>
                    <a:pt x="7524" y="5950"/>
                    <a:pt x="7783" y="4175"/>
                  </a:cubicBezTo>
                  <a:cubicBezTo>
                    <a:pt x="8041" y="2401"/>
                    <a:pt x="6683" y="2133"/>
                    <a:pt x="6108" y="1010"/>
                  </a:cubicBezTo>
                  <a:cubicBezTo>
                    <a:pt x="5764" y="338"/>
                    <a:pt x="4891" y="0"/>
                    <a:pt x="4019" y="0"/>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26" name="Google Shape;1857;p87"/>
            <p:cNvSpPr/>
            <p:nvPr/>
          </p:nvSpPr>
          <p:spPr>
            <a:xfrm>
              <a:off x="2426400" y="3529080"/>
              <a:ext cx="43200" cy="65520"/>
            </a:xfrm>
            <a:custGeom>
              <a:avLst/>
              <a:gdLst/>
              <a:ahLst/>
              <a:cxnLst/>
              <a:rect l="l" t="t" r="r" b="b"/>
              <a:pathLst>
                <a:path w="1581" h="2375">
                  <a:moveTo>
                    <a:pt x="594" y="0"/>
                  </a:moveTo>
                  <a:cubicBezTo>
                    <a:pt x="416" y="0"/>
                    <a:pt x="188" y="230"/>
                    <a:pt x="116" y="746"/>
                  </a:cubicBezTo>
                  <a:cubicBezTo>
                    <a:pt x="0" y="1588"/>
                    <a:pt x="609" y="2374"/>
                    <a:pt x="609" y="2374"/>
                  </a:cubicBezTo>
                  <a:lnTo>
                    <a:pt x="1336" y="2371"/>
                  </a:lnTo>
                  <a:cubicBezTo>
                    <a:pt x="1336" y="2371"/>
                    <a:pt x="1580" y="878"/>
                    <a:pt x="1351" y="733"/>
                  </a:cubicBezTo>
                  <a:cubicBezTo>
                    <a:pt x="1340" y="727"/>
                    <a:pt x="1329" y="724"/>
                    <a:pt x="1319" y="724"/>
                  </a:cubicBezTo>
                  <a:cubicBezTo>
                    <a:pt x="1148" y="724"/>
                    <a:pt x="1076" y="1556"/>
                    <a:pt x="1076" y="1556"/>
                  </a:cubicBezTo>
                  <a:cubicBezTo>
                    <a:pt x="1076" y="1556"/>
                    <a:pt x="869" y="698"/>
                    <a:pt x="817" y="261"/>
                  </a:cubicBezTo>
                  <a:cubicBezTo>
                    <a:pt x="798" y="92"/>
                    <a:pt x="706" y="0"/>
                    <a:pt x="594"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27" name="Google Shape;1858;p87"/>
            <p:cNvSpPr/>
            <p:nvPr/>
          </p:nvSpPr>
          <p:spPr>
            <a:xfrm>
              <a:off x="2471400" y="3906360"/>
              <a:ext cx="72720" cy="38520"/>
            </a:xfrm>
            <a:custGeom>
              <a:avLst/>
              <a:gdLst/>
              <a:ahLst/>
              <a:cxnLst/>
              <a:rect l="l" t="t" r="r" b="b"/>
              <a:pathLst>
                <a:path w="2629" h="1415">
                  <a:moveTo>
                    <a:pt x="1208" y="0"/>
                  </a:moveTo>
                  <a:cubicBezTo>
                    <a:pt x="1173" y="0"/>
                    <a:pt x="1145" y="7"/>
                    <a:pt x="1126" y="20"/>
                  </a:cubicBezTo>
                  <a:cubicBezTo>
                    <a:pt x="949" y="156"/>
                    <a:pt x="1777" y="593"/>
                    <a:pt x="1777" y="593"/>
                  </a:cubicBezTo>
                  <a:cubicBezTo>
                    <a:pt x="1777" y="593"/>
                    <a:pt x="906" y="450"/>
                    <a:pt x="483" y="328"/>
                  </a:cubicBezTo>
                  <a:cubicBezTo>
                    <a:pt x="441" y="316"/>
                    <a:pt x="401" y="310"/>
                    <a:pt x="365" y="310"/>
                  </a:cubicBezTo>
                  <a:cubicBezTo>
                    <a:pt x="43" y="310"/>
                    <a:pt x="1" y="772"/>
                    <a:pt x="659" y="1161"/>
                  </a:cubicBezTo>
                  <a:cubicBezTo>
                    <a:pt x="994" y="1361"/>
                    <a:pt x="1378" y="1415"/>
                    <a:pt x="1694" y="1415"/>
                  </a:cubicBezTo>
                  <a:cubicBezTo>
                    <a:pt x="2068" y="1415"/>
                    <a:pt x="2349" y="1340"/>
                    <a:pt x="2349" y="1340"/>
                  </a:cubicBezTo>
                  <a:lnTo>
                    <a:pt x="2629" y="669"/>
                  </a:lnTo>
                  <a:cubicBezTo>
                    <a:pt x="2629" y="669"/>
                    <a:pt x="1565" y="0"/>
                    <a:pt x="1208"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28" name="Google Shape;1859;p87"/>
            <p:cNvSpPr/>
            <p:nvPr/>
          </p:nvSpPr>
          <p:spPr>
            <a:xfrm>
              <a:off x="2920680" y="4024440"/>
              <a:ext cx="70560" cy="37080"/>
            </a:xfrm>
            <a:custGeom>
              <a:avLst/>
              <a:gdLst/>
              <a:ahLst/>
              <a:cxnLst/>
              <a:rect l="l" t="t" r="r" b="b"/>
              <a:pathLst>
                <a:path w="2557" h="1358">
                  <a:moveTo>
                    <a:pt x="1413" y="0"/>
                  </a:moveTo>
                  <a:cubicBezTo>
                    <a:pt x="1158" y="0"/>
                    <a:pt x="947" y="27"/>
                    <a:pt x="899" y="107"/>
                  </a:cubicBezTo>
                  <a:cubicBezTo>
                    <a:pt x="792" y="303"/>
                    <a:pt x="1726" y="368"/>
                    <a:pt x="1726" y="368"/>
                  </a:cubicBezTo>
                  <a:cubicBezTo>
                    <a:pt x="1726" y="368"/>
                    <a:pt x="871" y="590"/>
                    <a:pt x="436" y="649"/>
                  </a:cubicBezTo>
                  <a:cubicBezTo>
                    <a:pt x="0" y="708"/>
                    <a:pt x="89" y="1240"/>
                    <a:pt x="933" y="1341"/>
                  </a:cubicBezTo>
                  <a:cubicBezTo>
                    <a:pt x="1030" y="1353"/>
                    <a:pt x="1125" y="1358"/>
                    <a:pt x="1219" y="1358"/>
                  </a:cubicBezTo>
                  <a:cubicBezTo>
                    <a:pt x="1945" y="1358"/>
                    <a:pt x="2557" y="1050"/>
                    <a:pt x="2557" y="1050"/>
                  </a:cubicBezTo>
                  <a:lnTo>
                    <a:pt x="2535" y="94"/>
                  </a:lnTo>
                  <a:cubicBezTo>
                    <a:pt x="2535" y="94"/>
                    <a:pt x="1895" y="0"/>
                    <a:pt x="1413" y="0"/>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29" name="Google Shape;1860;p87"/>
            <p:cNvSpPr/>
            <p:nvPr/>
          </p:nvSpPr>
          <p:spPr>
            <a:xfrm>
              <a:off x="3067560" y="3945600"/>
              <a:ext cx="72000" cy="40320"/>
            </a:xfrm>
            <a:custGeom>
              <a:avLst/>
              <a:gdLst/>
              <a:ahLst/>
              <a:cxnLst/>
              <a:rect l="l" t="t" r="r" b="b"/>
              <a:pathLst>
                <a:path w="2606" h="1471">
                  <a:moveTo>
                    <a:pt x="1373" y="1"/>
                  </a:moveTo>
                  <a:cubicBezTo>
                    <a:pt x="1041" y="1"/>
                    <a:pt x="1" y="805"/>
                    <a:pt x="1" y="805"/>
                  </a:cubicBezTo>
                  <a:lnTo>
                    <a:pt x="342" y="1445"/>
                  </a:lnTo>
                  <a:cubicBezTo>
                    <a:pt x="342" y="1445"/>
                    <a:pt x="494" y="1470"/>
                    <a:pt x="721" y="1470"/>
                  </a:cubicBezTo>
                  <a:cubicBezTo>
                    <a:pt x="1069" y="1470"/>
                    <a:pt x="1593" y="1410"/>
                    <a:pt x="2008" y="1107"/>
                  </a:cubicBezTo>
                  <a:cubicBezTo>
                    <a:pt x="2605" y="670"/>
                    <a:pt x="2544" y="229"/>
                    <a:pt x="2248" y="229"/>
                  </a:cubicBezTo>
                  <a:cubicBezTo>
                    <a:pt x="2204" y="229"/>
                    <a:pt x="2155" y="239"/>
                    <a:pt x="2102" y="260"/>
                  </a:cubicBezTo>
                  <a:cubicBezTo>
                    <a:pt x="1693" y="422"/>
                    <a:pt x="839" y="646"/>
                    <a:pt x="839" y="646"/>
                  </a:cubicBezTo>
                  <a:cubicBezTo>
                    <a:pt x="839" y="646"/>
                    <a:pt x="1623" y="133"/>
                    <a:pt x="1433" y="14"/>
                  </a:cubicBezTo>
                  <a:cubicBezTo>
                    <a:pt x="1418" y="5"/>
                    <a:pt x="1397" y="1"/>
                    <a:pt x="1373"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30" name="Google Shape;1861;p87"/>
            <p:cNvSpPr/>
            <p:nvPr/>
          </p:nvSpPr>
          <p:spPr>
            <a:xfrm>
              <a:off x="3170520" y="3921840"/>
              <a:ext cx="72720" cy="38520"/>
            </a:xfrm>
            <a:custGeom>
              <a:avLst/>
              <a:gdLst/>
              <a:ahLst/>
              <a:cxnLst/>
              <a:rect l="l" t="t" r="r" b="b"/>
              <a:pathLst>
                <a:path w="2629" h="1416">
                  <a:moveTo>
                    <a:pt x="1208" y="1"/>
                  </a:moveTo>
                  <a:cubicBezTo>
                    <a:pt x="1174" y="1"/>
                    <a:pt x="1146" y="7"/>
                    <a:pt x="1126" y="21"/>
                  </a:cubicBezTo>
                  <a:cubicBezTo>
                    <a:pt x="949" y="156"/>
                    <a:pt x="1777" y="592"/>
                    <a:pt x="1777" y="592"/>
                  </a:cubicBezTo>
                  <a:cubicBezTo>
                    <a:pt x="1777" y="592"/>
                    <a:pt x="906" y="451"/>
                    <a:pt x="483" y="329"/>
                  </a:cubicBezTo>
                  <a:cubicBezTo>
                    <a:pt x="441" y="317"/>
                    <a:pt x="402" y="311"/>
                    <a:pt x="366" y="311"/>
                  </a:cubicBezTo>
                  <a:cubicBezTo>
                    <a:pt x="44" y="311"/>
                    <a:pt x="1" y="772"/>
                    <a:pt x="659" y="1162"/>
                  </a:cubicBezTo>
                  <a:cubicBezTo>
                    <a:pt x="995" y="1361"/>
                    <a:pt x="1378" y="1415"/>
                    <a:pt x="1695" y="1415"/>
                  </a:cubicBezTo>
                  <a:cubicBezTo>
                    <a:pt x="2069" y="1415"/>
                    <a:pt x="2350" y="1340"/>
                    <a:pt x="2350" y="1340"/>
                  </a:cubicBezTo>
                  <a:lnTo>
                    <a:pt x="2629" y="669"/>
                  </a:lnTo>
                  <a:cubicBezTo>
                    <a:pt x="2629" y="669"/>
                    <a:pt x="1565" y="1"/>
                    <a:pt x="1208"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31" name="Google Shape;1862;p87"/>
            <p:cNvSpPr/>
            <p:nvPr/>
          </p:nvSpPr>
          <p:spPr>
            <a:xfrm>
              <a:off x="3662640" y="4108320"/>
              <a:ext cx="66960" cy="46440"/>
            </a:xfrm>
            <a:custGeom>
              <a:avLst/>
              <a:gdLst/>
              <a:ahLst/>
              <a:cxnLst/>
              <a:rect l="l" t="t" r="r" b="b"/>
              <a:pathLst>
                <a:path w="2422" h="1690">
                  <a:moveTo>
                    <a:pt x="2193" y="1"/>
                  </a:moveTo>
                  <a:cubicBezTo>
                    <a:pt x="2193" y="1"/>
                    <a:pt x="699" y="229"/>
                    <a:pt x="632" y="493"/>
                  </a:cubicBezTo>
                  <a:cubicBezTo>
                    <a:pt x="617" y="567"/>
                    <a:pt x="713" y="592"/>
                    <a:pt x="845" y="592"/>
                  </a:cubicBezTo>
                  <a:cubicBezTo>
                    <a:pt x="1103" y="592"/>
                    <a:pt x="1500" y="499"/>
                    <a:pt x="1500" y="499"/>
                  </a:cubicBezTo>
                  <a:lnTo>
                    <a:pt x="1500" y="499"/>
                  </a:lnTo>
                  <a:cubicBezTo>
                    <a:pt x="1500" y="499"/>
                    <a:pt x="747" y="961"/>
                    <a:pt x="348" y="1145"/>
                  </a:cubicBezTo>
                  <a:cubicBezTo>
                    <a:pt x="1" y="1305"/>
                    <a:pt x="137" y="1690"/>
                    <a:pt x="727" y="1690"/>
                  </a:cubicBezTo>
                  <a:cubicBezTo>
                    <a:pt x="816" y="1690"/>
                    <a:pt x="916" y="1681"/>
                    <a:pt x="1026" y="1661"/>
                  </a:cubicBezTo>
                  <a:cubicBezTo>
                    <a:pt x="1863" y="1512"/>
                    <a:pt x="2421" y="689"/>
                    <a:pt x="2421" y="689"/>
                  </a:cubicBezTo>
                  <a:lnTo>
                    <a:pt x="2193" y="1"/>
                  </a:ln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32" name="Google Shape;1863;p87"/>
            <p:cNvSpPr/>
            <p:nvPr/>
          </p:nvSpPr>
          <p:spPr>
            <a:xfrm>
              <a:off x="3757680" y="4001760"/>
              <a:ext cx="72360" cy="38520"/>
            </a:xfrm>
            <a:custGeom>
              <a:avLst/>
              <a:gdLst/>
              <a:ahLst/>
              <a:cxnLst/>
              <a:rect l="l" t="t" r="r" b="b"/>
              <a:pathLst>
                <a:path w="2621" h="1419">
                  <a:moveTo>
                    <a:pt x="1444" y="1"/>
                  </a:moveTo>
                  <a:cubicBezTo>
                    <a:pt x="1034" y="1"/>
                    <a:pt x="0" y="441"/>
                    <a:pt x="0" y="441"/>
                  </a:cubicBezTo>
                  <a:lnTo>
                    <a:pt x="0" y="1359"/>
                  </a:lnTo>
                  <a:cubicBezTo>
                    <a:pt x="0" y="1359"/>
                    <a:pt x="330" y="1418"/>
                    <a:pt x="759" y="1418"/>
                  </a:cubicBezTo>
                  <a:cubicBezTo>
                    <a:pt x="1105" y="1418"/>
                    <a:pt x="1514" y="1380"/>
                    <a:pt x="1866" y="1240"/>
                  </a:cubicBezTo>
                  <a:cubicBezTo>
                    <a:pt x="2620" y="942"/>
                    <a:pt x="2610" y="440"/>
                    <a:pt x="2229" y="440"/>
                  </a:cubicBezTo>
                  <a:cubicBezTo>
                    <a:pt x="2210" y="440"/>
                    <a:pt x="2191" y="442"/>
                    <a:pt x="2171" y="444"/>
                  </a:cubicBezTo>
                  <a:cubicBezTo>
                    <a:pt x="1735" y="498"/>
                    <a:pt x="852" y="500"/>
                    <a:pt x="852" y="500"/>
                  </a:cubicBezTo>
                  <a:cubicBezTo>
                    <a:pt x="852" y="500"/>
                    <a:pt x="1740" y="200"/>
                    <a:pt x="1586" y="38"/>
                  </a:cubicBezTo>
                  <a:cubicBezTo>
                    <a:pt x="1559" y="12"/>
                    <a:pt x="1510" y="1"/>
                    <a:pt x="1444"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33" name="Google Shape;1864;p87"/>
            <p:cNvSpPr/>
            <p:nvPr/>
          </p:nvSpPr>
          <p:spPr>
            <a:xfrm>
              <a:off x="4197240" y="3921840"/>
              <a:ext cx="72360" cy="37080"/>
            </a:xfrm>
            <a:custGeom>
              <a:avLst/>
              <a:gdLst/>
              <a:ahLst/>
              <a:cxnLst/>
              <a:rect l="l" t="t" r="r" b="b"/>
              <a:pathLst>
                <a:path w="2621" h="1359">
                  <a:moveTo>
                    <a:pt x="1445" y="1"/>
                  </a:moveTo>
                  <a:cubicBezTo>
                    <a:pt x="1035" y="1"/>
                    <a:pt x="1" y="441"/>
                    <a:pt x="1" y="441"/>
                  </a:cubicBezTo>
                  <a:lnTo>
                    <a:pt x="168" y="1147"/>
                  </a:lnTo>
                  <a:cubicBezTo>
                    <a:pt x="168" y="1147"/>
                    <a:pt x="642" y="1359"/>
                    <a:pt x="1202" y="1359"/>
                  </a:cubicBezTo>
                  <a:cubicBezTo>
                    <a:pt x="1418" y="1359"/>
                    <a:pt x="1647" y="1327"/>
                    <a:pt x="1867" y="1240"/>
                  </a:cubicBezTo>
                  <a:cubicBezTo>
                    <a:pt x="2621" y="942"/>
                    <a:pt x="2611" y="440"/>
                    <a:pt x="2230" y="440"/>
                  </a:cubicBezTo>
                  <a:cubicBezTo>
                    <a:pt x="2212" y="440"/>
                    <a:pt x="2193" y="442"/>
                    <a:pt x="2172" y="444"/>
                  </a:cubicBezTo>
                  <a:cubicBezTo>
                    <a:pt x="1736" y="498"/>
                    <a:pt x="852" y="500"/>
                    <a:pt x="852" y="500"/>
                  </a:cubicBezTo>
                  <a:cubicBezTo>
                    <a:pt x="852" y="500"/>
                    <a:pt x="1740" y="202"/>
                    <a:pt x="1588" y="38"/>
                  </a:cubicBezTo>
                  <a:cubicBezTo>
                    <a:pt x="1561" y="12"/>
                    <a:pt x="1511" y="1"/>
                    <a:pt x="1445"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34" name="Google Shape;1865;p87"/>
            <p:cNvSpPr/>
            <p:nvPr/>
          </p:nvSpPr>
          <p:spPr>
            <a:xfrm>
              <a:off x="4213440" y="3966840"/>
              <a:ext cx="72360" cy="37080"/>
            </a:xfrm>
            <a:custGeom>
              <a:avLst/>
              <a:gdLst/>
              <a:ahLst/>
              <a:cxnLst/>
              <a:rect l="l" t="t" r="r" b="b"/>
              <a:pathLst>
                <a:path w="2620" h="1359">
                  <a:moveTo>
                    <a:pt x="1175" y="1"/>
                  </a:moveTo>
                  <a:cubicBezTo>
                    <a:pt x="1109" y="1"/>
                    <a:pt x="1060" y="12"/>
                    <a:pt x="1033" y="38"/>
                  </a:cubicBezTo>
                  <a:cubicBezTo>
                    <a:pt x="880" y="202"/>
                    <a:pt x="1768" y="500"/>
                    <a:pt x="1768" y="500"/>
                  </a:cubicBezTo>
                  <a:cubicBezTo>
                    <a:pt x="1768" y="500"/>
                    <a:pt x="884" y="498"/>
                    <a:pt x="448" y="445"/>
                  </a:cubicBezTo>
                  <a:cubicBezTo>
                    <a:pt x="427" y="443"/>
                    <a:pt x="407" y="441"/>
                    <a:pt x="389" y="441"/>
                  </a:cubicBezTo>
                  <a:cubicBezTo>
                    <a:pt x="9" y="441"/>
                    <a:pt x="0" y="943"/>
                    <a:pt x="753" y="1240"/>
                  </a:cubicBezTo>
                  <a:cubicBezTo>
                    <a:pt x="973" y="1327"/>
                    <a:pt x="1202" y="1359"/>
                    <a:pt x="1418" y="1359"/>
                  </a:cubicBezTo>
                  <a:cubicBezTo>
                    <a:pt x="1978" y="1359"/>
                    <a:pt x="2451" y="1147"/>
                    <a:pt x="2451" y="1147"/>
                  </a:cubicBezTo>
                  <a:lnTo>
                    <a:pt x="2620" y="441"/>
                  </a:lnTo>
                  <a:cubicBezTo>
                    <a:pt x="2620" y="441"/>
                    <a:pt x="1586" y="1"/>
                    <a:pt x="1175"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35" name="Google Shape;1866;p87"/>
            <p:cNvSpPr/>
            <p:nvPr/>
          </p:nvSpPr>
          <p:spPr>
            <a:xfrm>
              <a:off x="4815000" y="3879720"/>
              <a:ext cx="72720" cy="38520"/>
            </a:xfrm>
            <a:custGeom>
              <a:avLst/>
              <a:gdLst/>
              <a:ahLst/>
              <a:cxnLst/>
              <a:rect l="l" t="t" r="r" b="b"/>
              <a:pathLst>
                <a:path w="2628" h="1417">
                  <a:moveTo>
                    <a:pt x="1422" y="1"/>
                  </a:moveTo>
                  <a:cubicBezTo>
                    <a:pt x="1066" y="1"/>
                    <a:pt x="1" y="670"/>
                    <a:pt x="1" y="670"/>
                  </a:cubicBezTo>
                  <a:lnTo>
                    <a:pt x="279" y="1341"/>
                  </a:lnTo>
                  <a:cubicBezTo>
                    <a:pt x="279" y="1341"/>
                    <a:pt x="560" y="1416"/>
                    <a:pt x="935" y="1416"/>
                  </a:cubicBezTo>
                  <a:cubicBezTo>
                    <a:pt x="1252" y="1416"/>
                    <a:pt x="1635" y="1362"/>
                    <a:pt x="1970" y="1163"/>
                  </a:cubicBezTo>
                  <a:cubicBezTo>
                    <a:pt x="2627" y="773"/>
                    <a:pt x="2586" y="312"/>
                    <a:pt x="2264" y="312"/>
                  </a:cubicBezTo>
                  <a:cubicBezTo>
                    <a:pt x="2228" y="312"/>
                    <a:pt x="2188" y="317"/>
                    <a:pt x="2145" y="330"/>
                  </a:cubicBezTo>
                  <a:cubicBezTo>
                    <a:pt x="1723" y="452"/>
                    <a:pt x="851" y="593"/>
                    <a:pt x="851" y="593"/>
                  </a:cubicBezTo>
                  <a:cubicBezTo>
                    <a:pt x="851" y="593"/>
                    <a:pt x="1681" y="157"/>
                    <a:pt x="1504" y="21"/>
                  </a:cubicBezTo>
                  <a:cubicBezTo>
                    <a:pt x="1484" y="7"/>
                    <a:pt x="1457" y="1"/>
                    <a:pt x="1422" y="1"/>
                  </a:cubicBezTo>
                  <a:close/>
                </a:path>
              </a:pathLst>
            </a:custGeom>
            <a:solidFill>
              <a:srgbClr val="FFABBA"/>
            </a:solidFill>
            <a:ln w="0">
              <a:noFill/>
            </a:ln>
          </p:spPr>
          <p:style>
            <a:lnRef idx="0">
              <a:scrgbClr r="0" g="0" b="0"/>
            </a:lnRef>
            <a:fillRef idx="0">
              <a:scrgbClr r="0" g="0" b="0"/>
            </a:fillRef>
            <a:effectRef idx="0">
              <a:scrgbClr r="0" g="0" b="0"/>
            </a:effectRef>
            <a:fontRef idx="minor"/>
          </p:style>
        </p:sp>
        <p:sp>
          <p:nvSpPr>
            <p:cNvPr id="1236" name="Google Shape;1867;p87"/>
            <p:cNvSpPr/>
            <p:nvPr/>
          </p:nvSpPr>
          <p:spPr>
            <a:xfrm>
              <a:off x="2459160" y="4181400"/>
              <a:ext cx="373680" cy="494280"/>
            </a:xfrm>
            <a:custGeom>
              <a:avLst/>
              <a:gdLst/>
              <a:ahLst/>
              <a:cxnLst/>
              <a:rect l="l" t="t" r="r" b="b"/>
              <a:pathLst>
                <a:path w="13370" h="17669">
                  <a:moveTo>
                    <a:pt x="3482" y="1"/>
                  </a:moveTo>
                  <a:cubicBezTo>
                    <a:pt x="3482" y="1"/>
                    <a:pt x="0" y="7676"/>
                    <a:pt x="0" y="16944"/>
                  </a:cubicBezTo>
                  <a:cubicBezTo>
                    <a:pt x="1118" y="17463"/>
                    <a:pt x="3572" y="17669"/>
                    <a:pt x="6069" y="17669"/>
                  </a:cubicBezTo>
                  <a:cubicBezTo>
                    <a:pt x="9107" y="17669"/>
                    <a:pt x="12209" y="17364"/>
                    <a:pt x="13047" y="16944"/>
                  </a:cubicBezTo>
                  <a:cubicBezTo>
                    <a:pt x="13047" y="16944"/>
                    <a:pt x="13370" y="4498"/>
                    <a:pt x="10703" y="1"/>
                  </a:cubicBezTo>
                  <a:cubicBezTo>
                    <a:pt x="10703" y="1"/>
                    <a:pt x="9466" y="389"/>
                    <a:pt x="7326" y="389"/>
                  </a:cubicBezTo>
                  <a:cubicBezTo>
                    <a:pt x="6257" y="389"/>
                    <a:pt x="4961" y="292"/>
                    <a:pt x="3482"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237" name="Google Shape;1868;p87"/>
            <p:cNvSpPr/>
            <p:nvPr/>
          </p:nvSpPr>
          <p:spPr>
            <a:xfrm>
              <a:off x="3870000" y="4229280"/>
              <a:ext cx="352800" cy="944640"/>
            </a:xfrm>
            <a:custGeom>
              <a:avLst/>
              <a:gdLst/>
              <a:ahLst/>
              <a:cxnLst/>
              <a:rect l="l" t="t" r="r" b="b"/>
              <a:pathLst>
                <a:path w="12619" h="33737">
                  <a:moveTo>
                    <a:pt x="2439" y="1"/>
                  </a:moveTo>
                  <a:cubicBezTo>
                    <a:pt x="2439" y="1"/>
                    <a:pt x="1099" y="1907"/>
                    <a:pt x="1321" y="6173"/>
                  </a:cubicBezTo>
                  <a:cubicBezTo>
                    <a:pt x="1436" y="8380"/>
                    <a:pt x="1375" y="10593"/>
                    <a:pt x="1244" y="12799"/>
                  </a:cubicBezTo>
                  <a:lnTo>
                    <a:pt x="1" y="33736"/>
                  </a:lnTo>
                  <a:lnTo>
                    <a:pt x="1937" y="33736"/>
                  </a:lnTo>
                  <a:lnTo>
                    <a:pt x="6976" y="6377"/>
                  </a:lnTo>
                  <a:lnTo>
                    <a:pt x="9937" y="33735"/>
                  </a:lnTo>
                  <a:lnTo>
                    <a:pt x="11751" y="33735"/>
                  </a:lnTo>
                  <a:lnTo>
                    <a:pt x="11847" y="12665"/>
                  </a:lnTo>
                  <a:cubicBezTo>
                    <a:pt x="11856" y="10533"/>
                    <a:pt x="11956" y="8402"/>
                    <a:pt x="12220" y="6286"/>
                  </a:cubicBezTo>
                  <a:cubicBezTo>
                    <a:pt x="12619" y="3099"/>
                    <a:pt x="12086" y="1428"/>
                    <a:pt x="11115" y="1"/>
                  </a:cubicBezTo>
                  <a:cubicBezTo>
                    <a:pt x="9836" y="424"/>
                    <a:pt x="8230" y="601"/>
                    <a:pt x="6711" y="601"/>
                  </a:cubicBezTo>
                  <a:cubicBezTo>
                    <a:pt x="4956" y="601"/>
                    <a:pt x="3318" y="365"/>
                    <a:pt x="2439"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238" name="Google Shape;1869;p87"/>
            <p:cNvSpPr/>
            <p:nvPr/>
          </p:nvSpPr>
          <p:spPr>
            <a:xfrm>
              <a:off x="4232160" y="4053600"/>
              <a:ext cx="338400" cy="458280"/>
            </a:xfrm>
            <a:custGeom>
              <a:avLst/>
              <a:gdLst/>
              <a:ahLst/>
              <a:cxnLst/>
              <a:rect l="l" t="t" r="r" b="b"/>
              <a:pathLst>
                <a:path w="12109" h="16390">
                  <a:moveTo>
                    <a:pt x="1983" y="0"/>
                  </a:moveTo>
                  <a:cubicBezTo>
                    <a:pt x="1983" y="0"/>
                    <a:pt x="1" y="6895"/>
                    <a:pt x="1" y="15807"/>
                  </a:cubicBezTo>
                  <a:cubicBezTo>
                    <a:pt x="1255" y="16235"/>
                    <a:pt x="3289" y="16390"/>
                    <a:pt x="5352" y="16390"/>
                  </a:cubicBezTo>
                  <a:cubicBezTo>
                    <a:pt x="8216" y="16390"/>
                    <a:pt x="11136" y="16091"/>
                    <a:pt x="12109" y="15807"/>
                  </a:cubicBezTo>
                  <a:cubicBezTo>
                    <a:pt x="12109" y="15807"/>
                    <a:pt x="11960" y="4257"/>
                    <a:pt x="10404" y="24"/>
                  </a:cubicBezTo>
                  <a:cubicBezTo>
                    <a:pt x="8964" y="306"/>
                    <a:pt x="7543" y="451"/>
                    <a:pt x="6143" y="451"/>
                  </a:cubicBezTo>
                  <a:cubicBezTo>
                    <a:pt x="4735" y="451"/>
                    <a:pt x="3348" y="304"/>
                    <a:pt x="1983" y="0"/>
                  </a:cubicBezTo>
                  <a:close/>
                </a:path>
              </a:pathLst>
            </a:custGeom>
            <a:gradFill rotWithShape="0">
              <a:gsLst>
                <a:gs pos="0">
                  <a:srgbClr val="5C38F1"/>
                </a:gs>
                <a:gs pos="100000">
                  <a:srgbClr val="2D2183"/>
                </a:gs>
              </a:gsLst>
              <a:lin ang="5400000"/>
            </a:gradFill>
            <a:ln w="0">
              <a:noFill/>
            </a:ln>
          </p:spPr>
          <p:style>
            <a:lnRef idx="0">
              <a:scrgbClr r="0" g="0" b="0"/>
            </a:lnRef>
            <a:fillRef idx="0">
              <a:scrgbClr r="0" g="0" b="0"/>
            </a:fillRef>
            <a:effectRef idx="0">
              <a:scrgbClr r="0" g="0" b="0"/>
            </a:effectRef>
            <a:fontRef idx="minor"/>
          </p:style>
        </p:sp>
        <p:sp>
          <p:nvSpPr>
            <p:cNvPr id="1239" name="Google Shape;1870;p87"/>
            <p:cNvSpPr/>
            <p:nvPr/>
          </p:nvSpPr>
          <p:spPr>
            <a:xfrm>
              <a:off x="2978280" y="3799080"/>
              <a:ext cx="108720" cy="47160"/>
            </a:xfrm>
            <a:custGeom>
              <a:avLst/>
              <a:gdLst/>
              <a:ahLst/>
              <a:cxnLst/>
              <a:rect l="l" t="t" r="r" b="b"/>
              <a:pathLst>
                <a:path w="3920" h="1720">
                  <a:moveTo>
                    <a:pt x="3440" y="0"/>
                  </a:moveTo>
                  <a:cubicBezTo>
                    <a:pt x="3440" y="0"/>
                    <a:pt x="3440" y="1287"/>
                    <a:pt x="1960" y="1287"/>
                  </a:cubicBezTo>
                  <a:cubicBezTo>
                    <a:pt x="481" y="1287"/>
                    <a:pt x="483" y="52"/>
                    <a:pt x="483" y="52"/>
                  </a:cubicBezTo>
                  <a:lnTo>
                    <a:pt x="483" y="52"/>
                  </a:lnTo>
                  <a:lnTo>
                    <a:pt x="226" y="171"/>
                  </a:lnTo>
                  <a:cubicBezTo>
                    <a:pt x="226" y="171"/>
                    <a:pt x="0" y="1719"/>
                    <a:pt x="1961" y="1719"/>
                  </a:cubicBezTo>
                  <a:cubicBezTo>
                    <a:pt x="3920" y="1719"/>
                    <a:pt x="3665" y="86"/>
                    <a:pt x="3665" y="86"/>
                  </a:cubicBezTo>
                  <a:lnTo>
                    <a:pt x="3440" y="0"/>
                  </a:lnTo>
                  <a:close/>
                </a:path>
              </a:pathLst>
            </a:custGeom>
            <a:solidFill>
              <a:srgbClr val="C5A6FF"/>
            </a:solidFill>
            <a:ln w="0">
              <a:noFill/>
            </a:ln>
          </p:spPr>
          <p:style>
            <a:lnRef idx="0">
              <a:scrgbClr r="0" g="0" b="0"/>
            </a:lnRef>
            <a:fillRef idx="0">
              <a:scrgbClr r="0" g="0" b="0"/>
            </a:fillRef>
            <a:effectRef idx="0">
              <a:scrgbClr r="0" g="0" b="0"/>
            </a:effectRef>
            <a:fontRef idx="minor"/>
          </p:style>
        </p:sp>
        <p:sp>
          <p:nvSpPr>
            <p:cNvPr id="1240" name="Google Shape;1871;p87"/>
            <p:cNvSpPr/>
            <p:nvPr/>
          </p:nvSpPr>
          <p:spPr>
            <a:xfrm>
              <a:off x="3670560" y="3766680"/>
              <a:ext cx="109800" cy="54720"/>
            </a:xfrm>
            <a:custGeom>
              <a:avLst/>
              <a:gdLst/>
              <a:ahLst/>
              <a:cxnLst/>
              <a:rect l="l" t="t" r="r" b="b"/>
              <a:pathLst>
                <a:path w="3960" h="1990">
                  <a:moveTo>
                    <a:pt x="3486" y="0"/>
                  </a:moveTo>
                  <a:cubicBezTo>
                    <a:pt x="3486" y="0"/>
                    <a:pt x="3398" y="1449"/>
                    <a:pt x="1980" y="1449"/>
                  </a:cubicBezTo>
                  <a:cubicBezTo>
                    <a:pt x="563" y="1449"/>
                    <a:pt x="473" y="57"/>
                    <a:pt x="473" y="57"/>
                  </a:cubicBezTo>
                  <a:lnTo>
                    <a:pt x="0" y="368"/>
                  </a:lnTo>
                  <a:cubicBezTo>
                    <a:pt x="0" y="368"/>
                    <a:pt x="0" y="1989"/>
                    <a:pt x="1980" y="1989"/>
                  </a:cubicBezTo>
                  <a:cubicBezTo>
                    <a:pt x="3960" y="1989"/>
                    <a:pt x="3938" y="327"/>
                    <a:pt x="3938" y="327"/>
                  </a:cubicBezTo>
                  <a:lnTo>
                    <a:pt x="3486" y="0"/>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241" name="Google Shape;1872;p87"/>
            <p:cNvSpPr/>
            <p:nvPr/>
          </p:nvSpPr>
          <p:spPr>
            <a:xfrm>
              <a:off x="3264840" y="4120200"/>
              <a:ext cx="223560" cy="30600"/>
            </a:xfrm>
            <a:custGeom>
              <a:avLst/>
              <a:gdLst/>
              <a:ahLst/>
              <a:cxnLst/>
              <a:rect l="l" t="t" r="r" b="b"/>
              <a:pathLst>
                <a:path w="8016" h="1134">
                  <a:moveTo>
                    <a:pt x="56" y="1"/>
                  </a:moveTo>
                  <a:lnTo>
                    <a:pt x="0" y="617"/>
                  </a:lnTo>
                  <a:cubicBezTo>
                    <a:pt x="0" y="617"/>
                    <a:pt x="1528" y="1134"/>
                    <a:pt x="3903" y="1134"/>
                  </a:cubicBezTo>
                  <a:cubicBezTo>
                    <a:pt x="5090" y="1134"/>
                    <a:pt x="6490" y="1004"/>
                    <a:pt x="8015" y="617"/>
                  </a:cubicBezTo>
                  <a:lnTo>
                    <a:pt x="7988" y="1"/>
                  </a:lnTo>
                  <a:cubicBezTo>
                    <a:pt x="6482" y="328"/>
                    <a:pt x="5099" y="437"/>
                    <a:pt x="3924" y="437"/>
                  </a:cubicBezTo>
                  <a:cubicBezTo>
                    <a:pt x="1574" y="437"/>
                    <a:pt x="56" y="1"/>
                    <a:pt x="56" y="1"/>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1242" name="Google Shape;1873;p87"/>
            <p:cNvSpPr/>
            <p:nvPr/>
          </p:nvSpPr>
          <p:spPr>
            <a:xfrm>
              <a:off x="3594600" y="3802320"/>
              <a:ext cx="60120" cy="141120"/>
            </a:xfrm>
            <a:custGeom>
              <a:avLst/>
              <a:gdLst/>
              <a:ahLst/>
              <a:cxnLst/>
              <a:rect l="l" t="t" r="r" b="b"/>
              <a:pathLst>
                <a:path w="2180" h="5073">
                  <a:moveTo>
                    <a:pt x="0" y="5073"/>
                  </a:moveTo>
                  <a:cubicBezTo>
                    <a:pt x="0" y="5073"/>
                    <a:pt x="2179" y="3019"/>
                    <a:pt x="152" y="1"/>
                  </a:cubicBezTo>
                </a:path>
              </a:pathLst>
            </a:custGeom>
            <a:noFill/>
            <a:ln w="1675">
              <a:solidFill>
                <a:srgbClr val="341239"/>
              </a:solidFill>
              <a:miter/>
            </a:ln>
          </p:spPr>
          <p:style>
            <a:lnRef idx="0">
              <a:scrgbClr r="0" g="0" b="0"/>
            </a:lnRef>
            <a:fillRef idx="0">
              <a:scrgbClr r="0" g="0" b="0"/>
            </a:fillRef>
            <a:effectRef idx="0">
              <a:scrgbClr r="0" g="0" b="0"/>
            </a:effectRef>
            <a:fontRef idx="minor"/>
          </p:style>
        </p:sp>
        <p:sp>
          <p:nvSpPr>
            <p:cNvPr id="1243" name="Google Shape;1874;p87"/>
            <p:cNvSpPr/>
            <p:nvPr/>
          </p:nvSpPr>
          <p:spPr>
            <a:xfrm>
              <a:off x="3786480" y="3805560"/>
              <a:ext cx="85680" cy="145800"/>
            </a:xfrm>
            <a:custGeom>
              <a:avLst/>
              <a:gdLst/>
              <a:ahLst/>
              <a:cxnLst/>
              <a:rect l="l" t="t" r="r" b="b"/>
              <a:pathLst>
                <a:path w="3098" h="5239">
                  <a:moveTo>
                    <a:pt x="3097" y="5238"/>
                  </a:moveTo>
                  <a:cubicBezTo>
                    <a:pt x="3097" y="5238"/>
                    <a:pt x="1" y="3907"/>
                    <a:pt x="2591" y="0"/>
                  </a:cubicBezTo>
                </a:path>
              </a:pathLst>
            </a:custGeom>
            <a:noFill/>
            <a:ln w="1675">
              <a:solidFill>
                <a:srgbClr val="341239"/>
              </a:solidFill>
              <a:miter/>
            </a:ln>
          </p:spPr>
          <p:style>
            <a:lnRef idx="0">
              <a:scrgbClr r="0" g="0" b="0"/>
            </a:lnRef>
            <a:fillRef idx="0">
              <a:scrgbClr r="0" g="0" b="0"/>
            </a:fillRef>
            <a:effectRef idx="0">
              <a:scrgbClr r="0" g="0" b="0"/>
            </a:effectRef>
            <a:fontRef idx="minor"/>
          </p:style>
        </p:sp>
        <p:sp>
          <p:nvSpPr>
            <p:cNvPr id="1244" name="Google Shape;1875;p87"/>
            <p:cNvSpPr/>
            <p:nvPr/>
          </p:nvSpPr>
          <p:spPr>
            <a:xfrm>
              <a:off x="2878920" y="4381920"/>
              <a:ext cx="129960" cy="100080"/>
            </a:xfrm>
            <a:custGeom>
              <a:avLst/>
              <a:gdLst/>
              <a:ahLst/>
              <a:cxnLst/>
              <a:rect l="l" t="t" r="r" b="b"/>
              <a:pathLst>
                <a:path w="4679" h="3608">
                  <a:moveTo>
                    <a:pt x="708" y="0"/>
                  </a:moveTo>
                  <a:lnTo>
                    <a:pt x="4420" y="708"/>
                  </a:lnTo>
                  <a:cubicBezTo>
                    <a:pt x="4420" y="708"/>
                    <a:pt x="4679" y="3607"/>
                    <a:pt x="2339" y="3607"/>
                  </a:cubicBezTo>
                  <a:cubicBezTo>
                    <a:pt x="1" y="3607"/>
                    <a:pt x="708" y="0"/>
                    <a:pt x="708" y="0"/>
                  </a:cubicBezTo>
                  <a:close/>
                </a:path>
              </a:pathLst>
            </a:custGeom>
            <a:noFill/>
            <a:ln w="1675">
              <a:solidFill>
                <a:srgbClr val="000000"/>
              </a:solidFill>
              <a:miter/>
            </a:ln>
          </p:spPr>
          <p:style>
            <a:lnRef idx="0">
              <a:scrgbClr r="0" g="0" b="0"/>
            </a:lnRef>
            <a:fillRef idx="0">
              <a:scrgbClr r="0" g="0" b="0"/>
            </a:fillRef>
            <a:effectRef idx="0">
              <a:scrgbClr r="0" g="0" b="0"/>
            </a:effectRef>
            <a:fontRef idx="minor"/>
          </p:style>
        </p:sp>
        <p:sp>
          <p:nvSpPr>
            <p:cNvPr id="1245" name="Google Shape;1876;p87"/>
            <p:cNvSpPr/>
            <p:nvPr/>
          </p:nvSpPr>
          <p:spPr>
            <a:xfrm>
              <a:off x="3048120" y="4381920"/>
              <a:ext cx="129960" cy="100080"/>
            </a:xfrm>
            <a:custGeom>
              <a:avLst/>
              <a:gdLst/>
              <a:ahLst/>
              <a:cxnLst/>
              <a:rect l="l" t="t" r="r" b="b"/>
              <a:pathLst>
                <a:path w="4680" h="3608">
                  <a:moveTo>
                    <a:pt x="3970" y="0"/>
                  </a:moveTo>
                  <a:lnTo>
                    <a:pt x="259" y="708"/>
                  </a:lnTo>
                  <a:cubicBezTo>
                    <a:pt x="259" y="708"/>
                    <a:pt x="0" y="3607"/>
                    <a:pt x="2340" y="3607"/>
                  </a:cubicBezTo>
                  <a:cubicBezTo>
                    <a:pt x="4679" y="3607"/>
                    <a:pt x="3970" y="0"/>
                    <a:pt x="3970" y="0"/>
                  </a:cubicBezTo>
                  <a:close/>
                </a:path>
              </a:pathLst>
            </a:custGeom>
            <a:noFill/>
            <a:ln w="1675">
              <a:solidFill>
                <a:srgbClr val="000000"/>
              </a:solidFill>
              <a:miter/>
            </a:ln>
          </p:spPr>
          <p:style>
            <a:lnRef idx="0">
              <a:scrgbClr r="0" g="0" b="0"/>
            </a:lnRef>
            <a:fillRef idx="0">
              <a:scrgbClr r="0" g="0" b="0"/>
            </a:fillRef>
            <a:effectRef idx="0">
              <a:scrgbClr r="0" g="0" b="0"/>
            </a:effectRef>
            <a:fontRef idx="minor"/>
          </p:style>
        </p:sp>
        <p:sp>
          <p:nvSpPr>
            <p:cNvPr id="1246" name="Google Shape;1877;p87"/>
            <p:cNvSpPr/>
            <p:nvPr/>
          </p:nvSpPr>
          <p:spPr>
            <a:xfrm>
              <a:off x="4635360" y="4283280"/>
              <a:ext cx="275400" cy="43200"/>
            </a:xfrm>
            <a:custGeom>
              <a:avLst/>
              <a:gdLst/>
              <a:ahLst/>
              <a:cxnLst/>
              <a:rect l="l" t="t" r="r" b="b"/>
              <a:pathLst>
                <a:path w="9860" h="1578">
                  <a:moveTo>
                    <a:pt x="0" y="1"/>
                  </a:moveTo>
                  <a:cubicBezTo>
                    <a:pt x="0" y="1"/>
                    <a:pt x="5412" y="1577"/>
                    <a:pt x="9860" y="1"/>
                  </a:cubicBezTo>
                </a:path>
              </a:pathLst>
            </a:custGeom>
            <a:noFill/>
            <a:ln w="1675">
              <a:solidFill>
                <a:srgbClr val="000000"/>
              </a:solidFill>
              <a:miter/>
            </a:ln>
          </p:spPr>
          <p:style>
            <a:lnRef idx="0">
              <a:scrgbClr r="0" g="0" b="0"/>
            </a:lnRef>
            <a:fillRef idx="0">
              <a:scrgbClr r="0" g="0" b="0"/>
            </a:fillRef>
            <a:effectRef idx="0">
              <a:scrgbClr r="0" g="0" b="0"/>
            </a:effectRef>
            <a:fontRef idx="minor"/>
          </p:style>
        </p:sp>
        <p:sp>
          <p:nvSpPr>
            <p:cNvPr id="1247" name="Google Shape;1878;p87"/>
            <p:cNvSpPr/>
            <p:nvPr/>
          </p:nvSpPr>
          <p:spPr>
            <a:xfrm>
              <a:off x="4040280" y="3586320"/>
              <a:ext cx="46440" cy="14040"/>
            </a:xfrm>
            <a:custGeom>
              <a:avLst/>
              <a:gdLst/>
              <a:ahLst/>
              <a:cxnLst/>
              <a:rect l="l" t="t" r="r" b="b"/>
              <a:pathLst>
                <a:path w="1694" h="542">
                  <a:moveTo>
                    <a:pt x="1" y="0"/>
                  </a:moveTo>
                  <a:cubicBezTo>
                    <a:pt x="1" y="0"/>
                    <a:pt x="719" y="542"/>
                    <a:pt x="1693" y="0"/>
                  </a:cubicBezTo>
                </a:path>
              </a:pathLst>
            </a:custGeom>
            <a:noFill/>
            <a:ln w="3450">
              <a:solidFill>
                <a:srgbClr val="00D4F9"/>
              </a:solidFill>
              <a:miter/>
            </a:ln>
          </p:spPr>
          <p:style>
            <a:lnRef idx="0">
              <a:scrgbClr r="0" g="0" b="0"/>
            </a:lnRef>
            <a:fillRef idx="0">
              <a:scrgbClr r="0" g="0" b="0"/>
            </a:fillRef>
            <a:effectRef idx="0">
              <a:scrgbClr r="0" g="0" b="0"/>
            </a:effectRef>
            <a:fontRef idx="minor"/>
          </p:style>
        </p:sp>
        <p:sp>
          <p:nvSpPr>
            <p:cNvPr id="1248" name="Google Shape;1879;p87"/>
            <p:cNvSpPr/>
            <p:nvPr/>
          </p:nvSpPr>
          <p:spPr>
            <a:xfrm>
              <a:off x="3938400" y="4219560"/>
              <a:ext cx="242280" cy="28080"/>
            </a:xfrm>
            <a:custGeom>
              <a:avLst/>
              <a:gdLst/>
              <a:ahLst/>
              <a:cxnLst/>
              <a:rect l="l" t="t" r="r" b="b"/>
              <a:pathLst>
                <a:path w="8677" h="1042">
                  <a:moveTo>
                    <a:pt x="107" y="0"/>
                  </a:moveTo>
                  <a:lnTo>
                    <a:pt x="1" y="342"/>
                  </a:lnTo>
                  <a:cubicBezTo>
                    <a:pt x="1" y="342"/>
                    <a:pt x="1448" y="1042"/>
                    <a:pt x="4392" y="1042"/>
                  </a:cubicBezTo>
                  <a:cubicBezTo>
                    <a:pt x="7334" y="1042"/>
                    <a:pt x="8677" y="342"/>
                    <a:pt x="8677" y="342"/>
                  </a:cubicBezTo>
                  <a:lnTo>
                    <a:pt x="8577" y="0"/>
                  </a:lnTo>
                  <a:cubicBezTo>
                    <a:pt x="7243" y="394"/>
                    <a:pt x="5857" y="525"/>
                    <a:pt x="4602" y="525"/>
                  </a:cubicBezTo>
                  <a:cubicBezTo>
                    <a:pt x="2093" y="525"/>
                    <a:pt x="107" y="0"/>
                    <a:pt x="107" y="0"/>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1249" name="Google Shape;1880;p87"/>
            <p:cNvSpPr/>
            <p:nvPr/>
          </p:nvSpPr>
          <p:spPr>
            <a:xfrm>
              <a:off x="3990960" y="4228920"/>
              <a:ext cx="8280" cy="20160"/>
            </a:xfrm>
            <a:custGeom>
              <a:avLst/>
              <a:gdLst/>
              <a:ahLst/>
              <a:cxnLst/>
              <a:rect l="l" t="t" r="r" b="b"/>
              <a:pathLst>
                <a:path w="337" h="758">
                  <a:moveTo>
                    <a:pt x="1" y="1"/>
                  </a:moveTo>
                  <a:lnTo>
                    <a:pt x="1" y="681"/>
                  </a:lnTo>
                  <a:lnTo>
                    <a:pt x="336" y="758"/>
                  </a:lnTo>
                  <a:lnTo>
                    <a:pt x="336" y="45"/>
                  </a:lnTo>
                  <a:lnTo>
                    <a:pt x="1" y="1"/>
                  </a:lnTo>
                  <a:close/>
                </a:path>
              </a:pathLst>
            </a:custGeom>
            <a:solidFill>
              <a:srgbClr val="341239"/>
            </a:solidFill>
            <a:ln w="0">
              <a:noFill/>
            </a:ln>
          </p:spPr>
          <p:style>
            <a:lnRef idx="0">
              <a:scrgbClr r="0" g="0" b="0"/>
            </a:lnRef>
            <a:fillRef idx="0">
              <a:scrgbClr r="0" g="0" b="0"/>
            </a:fillRef>
            <a:effectRef idx="0">
              <a:scrgbClr r="0" g="0" b="0"/>
            </a:effectRef>
            <a:fontRef idx="minor"/>
          </p:style>
        </p:sp>
        <p:sp>
          <p:nvSpPr>
            <p:cNvPr id="1250" name="Google Shape;1881;p87"/>
            <p:cNvSpPr/>
            <p:nvPr/>
          </p:nvSpPr>
          <p:spPr>
            <a:xfrm>
              <a:off x="4119840" y="4230360"/>
              <a:ext cx="7560" cy="17280"/>
            </a:xfrm>
            <a:custGeom>
              <a:avLst/>
              <a:gdLst/>
              <a:ahLst/>
              <a:cxnLst/>
              <a:rect l="l" t="t" r="r" b="b"/>
              <a:pathLst>
                <a:path w="305" h="661">
                  <a:moveTo>
                    <a:pt x="305" y="1"/>
                  </a:moveTo>
                  <a:lnTo>
                    <a:pt x="0" y="40"/>
                  </a:lnTo>
                  <a:lnTo>
                    <a:pt x="0" y="661"/>
                  </a:lnTo>
                  <a:lnTo>
                    <a:pt x="305" y="661"/>
                  </a:lnTo>
                  <a:lnTo>
                    <a:pt x="305" y="1"/>
                  </a:lnTo>
                  <a:close/>
                </a:path>
              </a:pathLst>
            </a:custGeom>
            <a:solidFill>
              <a:srgbClr val="341239"/>
            </a:solidFill>
            <a:ln w="0">
              <a:noFill/>
            </a:ln>
          </p:spPr>
          <p:style>
            <a:lnRef idx="0">
              <a:scrgbClr r="0" g="0" b="0"/>
            </a:lnRef>
            <a:fillRef idx="0">
              <a:scrgbClr r="0" g="0" b="0"/>
            </a:fillRef>
            <a:effectRef idx="0">
              <a:scrgbClr r="0" g="0" b="0"/>
            </a:effectRef>
            <a:fontRef idx="minor"/>
          </p:style>
        </p:sp>
        <p:sp>
          <p:nvSpPr>
            <p:cNvPr id="1251" name="Google Shape;1882;p87"/>
            <p:cNvSpPr/>
            <p:nvPr/>
          </p:nvSpPr>
          <p:spPr>
            <a:xfrm>
              <a:off x="2742480" y="4185000"/>
              <a:ext cx="61920" cy="477000"/>
            </a:xfrm>
            <a:custGeom>
              <a:avLst/>
              <a:gdLst/>
              <a:ahLst/>
              <a:cxnLst/>
              <a:rect l="l" t="t" r="r" b="b"/>
              <a:pathLst>
                <a:path w="2247" h="17057">
                  <a:moveTo>
                    <a:pt x="68" y="0"/>
                  </a:moveTo>
                  <a:lnTo>
                    <a:pt x="0" y="14"/>
                  </a:lnTo>
                  <a:cubicBezTo>
                    <a:pt x="22" y="68"/>
                    <a:pt x="2170" y="5637"/>
                    <a:pt x="2170" y="17057"/>
                  </a:cubicBezTo>
                  <a:lnTo>
                    <a:pt x="2247" y="17039"/>
                  </a:lnTo>
                  <a:cubicBezTo>
                    <a:pt x="2247" y="5608"/>
                    <a:pt x="90" y="56"/>
                    <a:pt x="68" y="0"/>
                  </a:cubicBez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252" name="Google Shape;1883;p87"/>
            <p:cNvSpPr/>
            <p:nvPr/>
          </p:nvSpPr>
          <p:spPr>
            <a:xfrm>
              <a:off x="2904480" y="3833280"/>
              <a:ext cx="23760" cy="116640"/>
            </a:xfrm>
            <a:custGeom>
              <a:avLst/>
              <a:gdLst/>
              <a:ahLst/>
              <a:cxnLst/>
              <a:rect l="l" t="t" r="r" b="b"/>
              <a:pathLst>
                <a:path w="891" h="4196">
                  <a:moveTo>
                    <a:pt x="1" y="0"/>
                  </a:moveTo>
                  <a:cubicBezTo>
                    <a:pt x="1" y="0"/>
                    <a:pt x="890" y="1791"/>
                    <a:pt x="1" y="4196"/>
                  </a:cubicBezTo>
                </a:path>
              </a:pathLst>
            </a:custGeom>
            <a:noFill/>
            <a:ln w="1675">
              <a:solidFill>
                <a:srgbClr val="C5A6FF"/>
              </a:solidFill>
              <a:miter/>
            </a:ln>
          </p:spPr>
          <p:style>
            <a:lnRef idx="0">
              <a:scrgbClr r="0" g="0" b="0"/>
            </a:lnRef>
            <a:fillRef idx="0">
              <a:scrgbClr r="0" g="0" b="0"/>
            </a:fillRef>
            <a:effectRef idx="0">
              <a:scrgbClr r="0" g="0" b="0"/>
            </a:effectRef>
            <a:fontRef idx="minor"/>
          </p:style>
        </p:sp>
        <p:sp>
          <p:nvSpPr>
            <p:cNvPr id="1253" name="Google Shape;1884;p87"/>
            <p:cNvSpPr/>
            <p:nvPr/>
          </p:nvSpPr>
          <p:spPr>
            <a:xfrm>
              <a:off x="3135960" y="3817800"/>
              <a:ext cx="25560" cy="107640"/>
            </a:xfrm>
            <a:custGeom>
              <a:avLst/>
              <a:gdLst/>
              <a:ahLst/>
              <a:cxnLst/>
              <a:rect l="l" t="t" r="r" b="b"/>
              <a:pathLst>
                <a:path w="949" h="3873">
                  <a:moveTo>
                    <a:pt x="949" y="3873"/>
                  </a:moveTo>
                  <a:cubicBezTo>
                    <a:pt x="949" y="3873"/>
                    <a:pt x="1" y="2241"/>
                    <a:pt x="949" y="0"/>
                  </a:cubicBezTo>
                </a:path>
              </a:pathLst>
            </a:custGeom>
            <a:noFill/>
            <a:ln w="1675">
              <a:solidFill>
                <a:srgbClr val="C5A6FF"/>
              </a:solidFill>
              <a:miter/>
            </a:ln>
          </p:spPr>
          <p:style>
            <a:lnRef idx="0">
              <a:scrgbClr r="0" g="0" b="0"/>
            </a:lnRef>
            <a:fillRef idx="0">
              <a:scrgbClr r="0" g="0" b="0"/>
            </a:fillRef>
            <a:effectRef idx="0">
              <a:scrgbClr r="0" g="0" b="0"/>
            </a:effectRef>
            <a:fontRef idx="minor"/>
          </p:style>
        </p:sp>
        <p:sp>
          <p:nvSpPr>
            <p:cNvPr id="1254" name="Google Shape;1885;p87"/>
            <p:cNvSpPr/>
            <p:nvPr/>
          </p:nvSpPr>
          <p:spPr>
            <a:xfrm>
              <a:off x="3530880" y="4295880"/>
              <a:ext cx="54360" cy="878040"/>
            </a:xfrm>
            <a:custGeom>
              <a:avLst/>
              <a:gdLst/>
              <a:ahLst/>
              <a:cxnLst/>
              <a:rect l="l" t="t" r="r" b="b"/>
              <a:pathLst>
                <a:path w="1981" h="31356">
                  <a:moveTo>
                    <a:pt x="1980" y="1"/>
                  </a:moveTo>
                  <a:lnTo>
                    <a:pt x="1" y="31355"/>
                  </a:lnTo>
                </a:path>
              </a:pathLst>
            </a:custGeom>
            <a:noFill/>
            <a:ln w="1675">
              <a:solidFill>
                <a:srgbClr val="FFFFFF"/>
              </a:solidFill>
              <a:miter/>
            </a:ln>
          </p:spPr>
          <p:style>
            <a:lnRef idx="0">
              <a:scrgbClr r="0" g="0" b="0"/>
            </a:lnRef>
            <a:fillRef idx="0">
              <a:scrgbClr r="0" g="0" b="0"/>
            </a:fillRef>
            <a:effectRef idx="0">
              <a:scrgbClr r="0" g="0" b="0"/>
            </a:effectRef>
            <a:fontRef idx="minor"/>
          </p:style>
        </p:sp>
        <p:sp>
          <p:nvSpPr>
            <p:cNvPr id="1255" name="Google Shape;1886;p87"/>
            <p:cNvSpPr/>
            <p:nvPr/>
          </p:nvSpPr>
          <p:spPr>
            <a:xfrm>
              <a:off x="3857040" y="4297320"/>
              <a:ext cx="11880" cy="815040"/>
            </a:xfrm>
            <a:custGeom>
              <a:avLst/>
              <a:gdLst/>
              <a:ahLst/>
              <a:cxnLst/>
              <a:rect l="l" t="t" r="r" b="b"/>
              <a:pathLst>
                <a:path w="466" h="29110">
                  <a:moveTo>
                    <a:pt x="0" y="1"/>
                  </a:moveTo>
                  <a:lnTo>
                    <a:pt x="465" y="29110"/>
                  </a:lnTo>
                </a:path>
              </a:pathLst>
            </a:custGeom>
            <a:noFill/>
            <a:ln w="1675">
              <a:solidFill>
                <a:srgbClr val="FFFFFF"/>
              </a:solidFill>
              <a:miter/>
            </a:ln>
          </p:spPr>
          <p:style>
            <a:lnRef idx="0">
              <a:scrgbClr r="0" g="0" b="0"/>
            </a:lnRef>
            <a:fillRef idx="0">
              <a:scrgbClr r="0" g="0" b="0"/>
            </a:fillRef>
            <a:effectRef idx="0">
              <a:scrgbClr r="0" g="0" b="0"/>
            </a:effectRef>
            <a:fontRef idx="minor"/>
          </p:style>
        </p:sp>
        <p:sp>
          <p:nvSpPr>
            <p:cNvPr id="1256" name="Google Shape;1887;p87"/>
            <p:cNvSpPr/>
            <p:nvPr/>
          </p:nvSpPr>
          <p:spPr>
            <a:xfrm>
              <a:off x="3745080" y="4108320"/>
              <a:ext cx="11520" cy="29160"/>
            </a:xfrm>
            <a:custGeom>
              <a:avLst/>
              <a:gdLst/>
              <a:ahLst/>
              <a:cxnLst/>
              <a:rect l="l" t="t" r="r" b="b"/>
              <a:pathLst>
                <a:path w="446" h="1083">
                  <a:moveTo>
                    <a:pt x="0" y="1"/>
                  </a:moveTo>
                  <a:lnTo>
                    <a:pt x="445" y="1082"/>
                  </a:lnTo>
                </a:path>
              </a:pathLst>
            </a:custGeom>
            <a:noFill/>
            <a:ln w="1675">
              <a:solidFill>
                <a:srgbClr val="C5A6FF"/>
              </a:solidFill>
              <a:miter/>
            </a:ln>
          </p:spPr>
          <p:style>
            <a:lnRef idx="0">
              <a:scrgbClr r="0" g="0" b="0"/>
            </a:lnRef>
            <a:fillRef idx="0">
              <a:scrgbClr r="0" g="0" b="0"/>
            </a:fillRef>
            <a:effectRef idx="0">
              <a:scrgbClr r="0" g="0" b="0"/>
            </a:effectRef>
            <a:fontRef idx="minor"/>
          </p:style>
        </p:sp>
        <p:sp>
          <p:nvSpPr>
            <p:cNvPr id="1257" name="Google Shape;1888;p87"/>
            <p:cNvSpPr/>
            <p:nvPr/>
          </p:nvSpPr>
          <p:spPr>
            <a:xfrm>
              <a:off x="3207240" y="3591360"/>
              <a:ext cx="309600" cy="221040"/>
            </a:xfrm>
            <a:custGeom>
              <a:avLst/>
              <a:gdLst/>
              <a:ahLst/>
              <a:cxnLst/>
              <a:rect l="l" t="t" r="r" b="b"/>
              <a:pathLst>
                <a:path w="11087" h="7924">
                  <a:moveTo>
                    <a:pt x="6385" y="0"/>
                  </a:moveTo>
                  <a:cubicBezTo>
                    <a:pt x="5819" y="0"/>
                    <a:pt x="5252" y="145"/>
                    <a:pt x="4740" y="408"/>
                  </a:cubicBezTo>
                  <a:cubicBezTo>
                    <a:pt x="4301" y="634"/>
                    <a:pt x="3824" y="966"/>
                    <a:pt x="3428" y="1437"/>
                  </a:cubicBezTo>
                  <a:cubicBezTo>
                    <a:pt x="3430" y="1431"/>
                    <a:pt x="3430" y="1428"/>
                    <a:pt x="3430" y="1428"/>
                  </a:cubicBezTo>
                  <a:lnTo>
                    <a:pt x="3430" y="1428"/>
                  </a:lnTo>
                  <a:cubicBezTo>
                    <a:pt x="3430" y="1428"/>
                    <a:pt x="2669" y="2321"/>
                    <a:pt x="2335" y="2954"/>
                  </a:cubicBezTo>
                  <a:cubicBezTo>
                    <a:pt x="2002" y="3586"/>
                    <a:pt x="0" y="5405"/>
                    <a:pt x="292" y="7137"/>
                  </a:cubicBezTo>
                  <a:cubicBezTo>
                    <a:pt x="292" y="7137"/>
                    <a:pt x="336" y="6452"/>
                    <a:pt x="829" y="5781"/>
                  </a:cubicBezTo>
                  <a:lnTo>
                    <a:pt x="829" y="5781"/>
                  </a:lnTo>
                  <a:cubicBezTo>
                    <a:pt x="638" y="6240"/>
                    <a:pt x="632" y="6749"/>
                    <a:pt x="991" y="7445"/>
                  </a:cubicBezTo>
                  <a:cubicBezTo>
                    <a:pt x="1194" y="7144"/>
                    <a:pt x="1483" y="7033"/>
                    <a:pt x="1860" y="7033"/>
                  </a:cubicBezTo>
                  <a:cubicBezTo>
                    <a:pt x="2927" y="7033"/>
                    <a:pt x="4692" y="7924"/>
                    <a:pt x="7180" y="7924"/>
                  </a:cubicBezTo>
                  <a:cubicBezTo>
                    <a:pt x="10208" y="7924"/>
                    <a:pt x="11087" y="1467"/>
                    <a:pt x="7426" y="175"/>
                  </a:cubicBezTo>
                  <a:cubicBezTo>
                    <a:pt x="7089" y="57"/>
                    <a:pt x="6737" y="0"/>
                    <a:pt x="6385" y="0"/>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1258" name="Google Shape;1889;p87"/>
            <p:cNvSpPr/>
            <p:nvPr/>
          </p:nvSpPr>
          <p:spPr>
            <a:xfrm>
              <a:off x="3645000" y="3547800"/>
              <a:ext cx="163080" cy="199080"/>
            </a:xfrm>
            <a:custGeom>
              <a:avLst/>
              <a:gdLst/>
              <a:ahLst/>
              <a:cxnLst/>
              <a:rect l="l" t="t" r="r" b="b"/>
              <a:pathLst>
                <a:path w="5851" h="7137">
                  <a:moveTo>
                    <a:pt x="2918" y="1"/>
                  </a:moveTo>
                  <a:cubicBezTo>
                    <a:pt x="2326" y="1"/>
                    <a:pt x="1742" y="146"/>
                    <a:pt x="1227" y="461"/>
                  </a:cubicBezTo>
                  <a:cubicBezTo>
                    <a:pt x="697" y="784"/>
                    <a:pt x="212" y="1307"/>
                    <a:pt x="57" y="2130"/>
                  </a:cubicBezTo>
                  <a:lnTo>
                    <a:pt x="51" y="2130"/>
                  </a:lnTo>
                  <a:lnTo>
                    <a:pt x="51" y="2159"/>
                  </a:lnTo>
                  <a:cubicBezTo>
                    <a:pt x="18" y="2336"/>
                    <a:pt x="1" y="2516"/>
                    <a:pt x="1" y="2695"/>
                  </a:cubicBezTo>
                  <a:cubicBezTo>
                    <a:pt x="1" y="3182"/>
                    <a:pt x="12" y="3643"/>
                    <a:pt x="32" y="4071"/>
                  </a:cubicBezTo>
                  <a:lnTo>
                    <a:pt x="1" y="7136"/>
                  </a:lnTo>
                  <a:lnTo>
                    <a:pt x="173" y="6532"/>
                  </a:lnTo>
                  <a:lnTo>
                    <a:pt x="173" y="7136"/>
                  </a:lnTo>
                  <a:lnTo>
                    <a:pt x="5583" y="7136"/>
                  </a:lnTo>
                  <a:cubicBezTo>
                    <a:pt x="5583" y="7136"/>
                    <a:pt x="5606" y="6917"/>
                    <a:pt x="5669" y="5935"/>
                  </a:cubicBezTo>
                  <a:lnTo>
                    <a:pt x="5851" y="7136"/>
                  </a:lnTo>
                  <a:lnTo>
                    <a:pt x="5850" y="2016"/>
                  </a:lnTo>
                  <a:cubicBezTo>
                    <a:pt x="5850" y="1110"/>
                    <a:pt x="5126" y="590"/>
                    <a:pt x="4393" y="294"/>
                  </a:cubicBezTo>
                  <a:cubicBezTo>
                    <a:pt x="3920" y="104"/>
                    <a:pt x="3416" y="1"/>
                    <a:pt x="2918"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59" name="Google Shape;1890;p87"/>
            <p:cNvSpPr/>
            <p:nvPr/>
          </p:nvSpPr>
          <p:spPr>
            <a:xfrm>
              <a:off x="4669920" y="3781080"/>
              <a:ext cx="171720" cy="110160"/>
            </a:xfrm>
            <a:custGeom>
              <a:avLst/>
              <a:gdLst/>
              <a:ahLst/>
              <a:cxnLst/>
              <a:rect l="l" t="t" r="r" b="b"/>
              <a:pathLst>
                <a:path w="6166" h="3962">
                  <a:moveTo>
                    <a:pt x="6165" y="0"/>
                  </a:moveTo>
                  <a:cubicBezTo>
                    <a:pt x="5468" y="0"/>
                    <a:pt x="5054" y="518"/>
                    <a:pt x="4249" y="873"/>
                  </a:cubicBezTo>
                  <a:cubicBezTo>
                    <a:pt x="4069" y="953"/>
                    <a:pt x="3918" y="986"/>
                    <a:pt x="3778" y="986"/>
                  </a:cubicBezTo>
                  <a:cubicBezTo>
                    <a:pt x="3297" y="986"/>
                    <a:pt x="2942" y="599"/>
                    <a:pt x="1904" y="412"/>
                  </a:cubicBezTo>
                  <a:cubicBezTo>
                    <a:pt x="1777" y="389"/>
                    <a:pt x="1657" y="378"/>
                    <a:pt x="1543" y="378"/>
                  </a:cubicBezTo>
                  <a:cubicBezTo>
                    <a:pt x="462" y="378"/>
                    <a:pt x="0" y="1324"/>
                    <a:pt x="0" y="1324"/>
                  </a:cubicBezTo>
                  <a:cubicBezTo>
                    <a:pt x="58" y="1318"/>
                    <a:pt x="114" y="1315"/>
                    <a:pt x="169" y="1315"/>
                  </a:cubicBezTo>
                  <a:cubicBezTo>
                    <a:pt x="1801" y="1315"/>
                    <a:pt x="2212" y="3961"/>
                    <a:pt x="3777" y="3961"/>
                  </a:cubicBezTo>
                  <a:cubicBezTo>
                    <a:pt x="3864" y="3961"/>
                    <a:pt x="3954" y="3953"/>
                    <a:pt x="4048" y="3936"/>
                  </a:cubicBezTo>
                  <a:cubicBezTo>
                    <a:pt x="5900" y="3599"/>
                    <a:pt x="6165" y="2038"/>
                    <a:pt x="6165"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260" name="Google Shape;1891;p87"/>
            <p:cNvSpPr/>
            <p:nvPr/>
          </p:nvSpPr>
          <p:spPr>
            <a:xfrm>
              <a:off x="4282200" y="3979080"/>
              <a:ext cx="10800" cy="21240"/>
            </a:xfrm>
            <a:custGeom>
              <a:avLst/>
              <a:gdLst/>
              <a:ahLst/>
              <a:cxnLst/>
              <a:rect l="l" t="t" r="r" b="b"/>
              <a:pathLst>
                <a:path w="419" h="801">
                  <a:moveTo>
                    <a:pt x="170" y="1"/>
                  </a:moveTo>
                  <a:lnTo>
                    <a:pt x="1" y="707"/>
                  </a:lnTo>
                  <a:lnTo>
                    <a:pt x="241" y="800"/>
                  </a:lnTo>
                  <a:lnTo>
                    <a:pt x="419" y="84"/>
                  </a:lnTo>
                  <a:lnTo>
                    <a:pt x="170" y="1"/>
                  </a:lnTo>
                  <a:close/>
                </a:path>
              </a:pathLst>
            </a:custGeom>
            <a:solidFill>
              <a:srgbClr val="A48AE9"/>
            </a:solidFill>
            <a:ln w="0">
              <a:noFill/>
            </a:ln>
          </p:spPr>
          <p:style>
            <a:lnRef idx="0">
              <a:scrgbClr r="0" g="0" b="0"/>
            </a:lnRef>
            <a:fillRef idx="0">
              <a:scrgbClr r="0" g="0" b="0"/>
            </a:fillRef>
            <a:effectRef idx="0">
              <a:scrgbClr r="0" g="0" b="0"/>
            </a:effectRef>
            <a:fontRef idx="minor"/>
          </p:style>
        </p:sp>
        <p:sp>
          <p:nvSpPr>
            <p:cNvPr id="1261" name="Google Shape;1892;p87"/>
            <p:cNvSpPr/>
            <p:nvPr/>
          </p:nvSpPr>
          <p:spPr>
            <a:xfrm>
              <a:off x="4979880" y="3443400"/>
              <a:ext cx="20160" cy="6120"/>
            </a:xfrm>
            <a:custGeom>
              <a:avLst/>
              <a:gdLst/>
              <a:ahLst/>
              <a:cxnLst/>
              <a:rect l="l" t="t" r="r" b="b"/>
              <a:pathLst>
                <a:path w="752" h="259">
                  <a:moveTo>
                    <a:pt x="0" y="1"/>
                  </a:moveTo>
                  <a:lnTo>
                    <a:pt x="0" y="258"/>
                  </a:lnTo>
                  <a:lnTo>
                    <a:pt x="752" y="258"/>
                  </a:lnTo>
                  <a:lnTo>
                    <a:pt x="752" y="1"/>
                  </a:lnTo>
                  <a:close/>
                </a:path>
              </a:pathLst>
            </a:custGeom>
            <a:solidFill>
              <a:srgbClr val="A48AE9"/>
            </a:solidFill>
            <a:ln w="0">
              <a:noFill/>
            </a:ln>
          </p:spPr>
          <p:style>
            <a:lnRef idx="0">
              <a:scrgbClr r="0" g="0" b="0"/>
            </a:lnRef>
            <a:fillRef idx="0">
              <a:scrgbClr r="0" g="0" b="0"/>
            </a:fillRef>
            <a:effectRef idx="0">
              <a:scrgbClr r="0" g="0" b="0"/>
            </a:effectRef>
            <a:fontRef idx="minor"/>
          </p:style>
        </p:sp>
      </p:grpSp>
      <p:grpSp>
        <p:nvGrpSpPr>
          <p:cNvPr id="1262" name="Google Shape;1893;p87"/>
          <p:cNvGrpSpPr/>
          <p:nvPr/>
        </p:nvGrpSpPr>
        <p:grpSpPr>
          <a:xfrm>
            <a:off x="6165720" y="3350520"/>
            <a:ext cx="1417320" cy="1800360"/>
            <a:chOff x="6165720" y="3350520"/>
            <a:chExt cx="1417320" cy="1800360"/>
          </a:xfrm>
        </p:grpSpPr>
        <p:sp>
          <p:nvSpPr>
            <p:cNvPr id="1263" name="Google Shape;1894;p87"/>
            <p:cNvSpPr/>
            <p:nvPr/>
          </p:nvSpPr>
          <p:spPr>
            <a:xfrm flipH="1">
              <a:off x="6261120" y="4111200"/>
              <a:ext cx="1321920" cy="620280"/>
            </a:xfrm>
            <a:custGeom>
              <a:avLst/>
              <a:gdLst/>
              <a:ahLst/>
              <a:cxnLst/>
              <a:rect l="l" t="t" r="r" b="b"/>
              <a:pathLst>
                <a:path w="58950" h="26953">
                  <a:moveTo>
                    <a:pt x="1" y="26953"/>
                  </a:moveTo>
                  <a:lnTo>
                    <a:pt x="29396" y="9400"/>
                  </a:lnTo>
                  <a:lnTo>
                    <a:pt x="40025" y="14905"/>
                  </a:lnTo>
                  <a:lnTo>
                    <a:pt x="58949" y="1"/>
                  </a:lnTo>
                </a:path>
              </a:pathLst>
            </a:custGeom>
            <a:gradFill rotWithShape="0">
              <a:gsLst>
                <a:gs pos="0">
                  <a:srgbClr val="00D4F9"/>
                </a:gs>
                <a:gs pos="100000">
                  <a:srgbClr val="EEEEEE"/>
                </a:gs>
              </a:gsLst>
              <a:lin ang="5394000"/>
            </a:gradFill>
            <a:ln w="54750">
              <a:solidFill>
                <a:srgbClr val="00D4F9"/>
              </a:solidFill>
              <a:miter/>
            </a:ln>
          </p:spPr>
          <p:style>
            <a:lnRef idx="0">
              <a:scrgbClr r="0" g="0" b="0"/>
            </a:lnRef>
            <a:fillRef idx="0">
              <a:scrgbClr r="0" g="0" b="0"/>
            </a:fillRef>
            <a:effectRef idx="0">
              <a:scrgbClr r="0" g="0" b="0"/>
            </a:effectRef>
            <a:fontRef idx="minor"/>
          </p:style>
        </p:sp>
        <p:sp>
          <p:nvSpPr>
            <p:cNvPr id="1264" name="Google Shape;1895;p87"/>
            <p:cNvSpPr/>
            <p:nvPr/>
          </p:nvSpPr>
          <p:spPr>
            <a:xfrm flipH="1">
              <a:off x="6165720" y="4010040"/>
              <a:ext cx="195840" cy="225360"/>
            </a:xfrm>
            <a:custGeom>
              <a:avLst/>
              <a:gdLst/>
              <a:ahLst/>
              <a:cxnLst/>
              <a:rect l="l" t="t" r="r" b="b"/>
              <a:pathLst>
                <a:path w="8779" h="9824">
                  <a:moveTo>
                    <a:pt x="1" y="1"/>
                  </a:moveTo>
                  <a:lnTo>
                    <a:pt x="7738" y="9823"/>
                  </a:lnTo>
                  <a:lnTo>
                    <a:pt x="8779" y="1045"/>
                  </a:lnTo>
                  <a:close/>
                </a:path>
              </a:pathLst>
            </a:custGeom>
            <a:gradFill rotWithShape="0">
              <a:gsLst>
                <a:gs pos="0">
                  <a:srgbClr val="00D4F9"/>
                </a:gs>
                <a:gs pos="100000">
                  <a:srgbClr val="EEEEEE"/>
                </a:gs>
              </a:gsLst>
              <a:lin ang="5394000"/>
            </a:gradFill>
            <a:ln w="0">
              <a:noFill/>
            </a:ln>
          </p:spPr>
          <p:style>
            <a:lnRef idx="0">
              <a:scrgbClr r="0" g="0" b="0"/>
            </a:lnRef>
            <a:fillRef idx="0">
              <a:scrgbClr r="0" g="0" b="0"/>
            </a:fillRef>
            <a:effectRef idx="0">
              <a:scrgbClr r="0" g="0" b="0"/>
            </a:effectRef>
            <a:fontRef idx="minor"/>
          </p:style>
        </p:sp>
        <p:sp>
          <p:nvSpPr>
            <p:cNvPr id="1265" name="Google Shape;1896;p87"/>
            <p:cNvSpPr/>
            <p:nvPr/>
          </p:nvSpPr>
          <p:spPr>
            <a:xfrm flipH="1">
              <a:off x="7126200" y="4791240"/>
              <a:ext cx="304200" cy="359640"/>
            </a:xfrm>
            <a:custGeom>
              <a:avLst/>
              <a:gdLst/>
              <a:ahLst/>
              <a:cxnLst/>
              <a:rect l="l" t="t" r="r" b="b"/>
              <a:pathLst>
                <a:path w="13609" h="15643">
                  <a:moveTo>
                    <a:pt x="1" y="0"/>
                  </a:moveTo>
                  <a:lnTo>
                    <a:pt x="13608" y="0"/>
                  </a:lnTo>
                  <a:lnTo>
                    <a:pt x="13608" y="15643"/>
                  </a:lnTo>
                  <a:lnTo>
                    <a:pt x="1" y="15643"/>
                  </a:lnTo>
                  <a:close/>
                </a:path>
              </a:pathLst>
            </a:custGeom>
            <a:gradFill rotWithShape="0">
              <a:gsLst>
                <a:gs pos="0">
                  <a:srgbClr val="00D4F9"/>
                </a:gs>
                <a:gs pos="100000">
                  <a:srgbClr val="5C38F1"/>
                </a:gs>
              </a:gsLst>
              <a:lin ang="5394000"/>
            </a:gradFill>
            <a:ln w="0">
              <a:noFill/>
            </a:ln>
          </p:spPr>
          <p:style>
            <a:lnRef idx="0">
              <a:scrgbClr r="0" g="0" b="0"/>
            </a:lnRef>
            <a:fillRef idx="0">
              <a:scrgbClr r="0" g="0" b="0"/>
            </a:fillRef>
            <a:effectRef idx="0">
              <a:scrgbClr r="0" g="0" b="0"/>
            </a:effectRef>
            <a:fontRef idx="minor"/>
          </p:style>
        </p:sp>
        <p:sp>
          <p:nvSpPr>
            <p:cNvPr id="1266" name="Google Shape;1897;p87"/>
            <p:cNvSpPr/>
            <p:nvPr/>
          </p:nvSpPr>
          <p:spPr>
            <a:xfrm flipH="1">
              <a:off x="6700320" y="4641480"/>
              <a:ext cx="304200" cy="509040"/>
            </a:xfrm>
            <a:custGeom>
              <a:avLst/>
              <a:gdLst/>
              <a:ahLst/>
              <a:cxnLst/>
              <a:rect l="l" t="t" r="r" b="b"/>
              <a:pathLst>
                <a:path w="13609" h="22140">
                  <a:moveTo>
                    <a:pt x="1" y="0"/>
                  </a:moveTo>
                  <a:lnTo>
                    <a:pt x="13608" y="0"/>
                  </a:lnTo>
                  <a:lnTo>
                    <a:pt x="13608" y="22140"/>
                  </a:lnTo>
                  <a:lnTo>
                    <a:pt x="1" y="22140"/>
                  </a:lnTo>
                  <a:close/>
                </a:path>
              </a:pathLst>
            </a:custGeom>
            <a:gradFill rotWithShape="0">
              <a:gsLst>
                <a:gs pos="0">
                  <a:srgbClr val="00D4F9"/>
                </a:gs>
                <a:gs pos="100000">
                  <a:srgbClr val="EEEEEE"/>
                </a:gs>
              </a:gsLst>
              <a:lin ang="5394000"/>
            </a:gradFill>
            <a:ln w="0">
              <a:noFill/>
            </a:ln>
          </p:spPr>
          <p:style>
            <a:lnRef idx="0">
              <a:scrgbClr r="0" g="0" b="0"/>
            </a:lnRef>
            <a:fillRef idx="0">
              <a:scrgbClr r="0" g="0" b="0"/>
            </a:fillRef>
            <a:effectRef idx="0">
              <a:scrgbClr r="0" g="0" b="0"/>
            </a:effectRef>
            <a:fontRef idx="minor"/>
          </p:style>
        </p:sp>
        <p:sp>
          <p:nvSpPr>
            <p:cNvPr id="1267" name="Google Shape;1898;p87"/>
            <p:cNvSpPr/>
            <p:nvPr/>
          </p:nvSpPr>
          <p:spPr>
            <a:xfrm flipH="1">
              <a:off x="6274080" y="4448520"/>
              <a:ext cx="304200" cy="702000"/>
            </a:xfrm>
            <a:custGeom>
              <a:avLst/>
              <a:gdLst/>
              <a:ahLst/>
              <a:cxnLst/>
              <a:rect l="l" t="t" r="r" b="b"/>
              <a:pathLst>
                <a:path w="13608" h="30508">
                  <a:moveTo>
                    <a:pt x="0" y="0"/>
                  </a:moveTo>
                  <a:lnTo>
                    <a:pt x="13608" y="0"/>
                  </a:lnTo>
                  <a:lnTo>
                    <a:pt x="13608" y="30508"/>
                  </a:lnTo>
                  <a:lnTo>
                    <a:pt x="0" y="30508"/>
                  </a:lnTo>
                  <a:close/>
                </a:path>
              </a:pathLst>
            </a:custGeom>
            <a:gradFill rotWithShape="0">
              <a:gsLst>
                <a:gs pos="0">
                  <a:srgbClr val="2D2183"/>
                </a:gs>
                <a:gs pos="100000">
                  <a:srgbClr val="224CE6"/>
                </a:gs>
              </a:gsLst>
              <a:lin ang="5394000"/>
            </a:gradFill>
            <a:ln w="0">
              <a:noFill/>
            </a:ln>
          </p:spPr>
          <p:style>
            <a:lnRef idx="0">
              <a:scrgbClr r="0" g="0" b="0"/>
            </a:lnRef>
            <a:fillRef idx="0">
              <a:scrgbClr r="0" g="0" b="0"/>
            </a:fillRef>
            <a:effectRef idx="0">
              <a:scrgbClr r="0" g="0" b="0"/>
            </a:effectRef>
            <a:fontRef idx="minor"/>
          </p:style>
        </p:sp>
        <p:sp>
          <p:nvSpPr>
            <p:cNvPr id="1268" name="Google Shape;1899;p87"/>
            <p:cNvSpPr/>
            <p:nvPr/>
          </p:nvSpPr>
          <p:spPr>
            <a:xfrm flipH="1">
              <a:off x="6788880" y="4486320"/>
              <a:ext cx="61560" cy="63360"/>
            </a:xfrm>
            <a:custGeom>
              <a:avLst/>
              <a:gdLst/>
              <a:ahLst/>
              <a:cxnLst/>
              <a:rect l="l" t="t" r="r" b="b"/>
              <a:pathLst>
                <a:path w="2787" h="2794">
                  <a:moveTo>
                    <a:pt x="1796" y="0"/>
                  </a:moveTo>
                  <a:cubicBezTo>
                    <a:pt x="1137" y="0"/>
                    <a:pt x="447" y="207"/>
                    <a:pt x="184" y="779"/>
                  </a:cubicBezTo>
                  <a:cubicBezTo>
                    <a:pt x="1" y="1174"/>
                    <a:pt x="233" y="2162"/>
                    <a:pt x="302" y="2579"/>
                  </a:cubicBezTo>
                  <a:cubicBezTo>
                    <a:pt x="328" y="2738"/>
                    <a:pt x="434" y="2793"/>
                    <a:pt x="595" y="2793"/>
                  </a:cubicBezTo>
                  <a:cubicBezTo>
                    <a:pt x="908" y="2793"/>
                    <a:pt x="1426" y="2584"/>
                    <a:pt x="1965" y="2516"/>
                  </a:cubicBezTo>
                  <a:cubicBezTo>
                    <a:pt x="2154" y="2493"/>
                    <a:pt x="2359" y="2461"/>
                    <a:pt x="2491" y="2324"/>
                  </a:cubicBezTo>
                  <a:cubicBezTo>
                    <a:pt x="2629" y="2182"/>
                    <a:pt x="2649" y="1966"/>
                    <a:pt x="2662" y="1768"/>
                  </a:cubicBezTo>
                  <a:cubicBezTo>
                    <a:pt x="2698" y="1236"/>
                    <a:pt x="2786" y="673"/>
                    <a:pt x="2740" y="148"/>
                  </a:cubicBezTo>
                  <a:cubicBezTo>
                    <a:pt x="2478" y="57"/>
                    <a:pt x="2141" y="0"/>
                    <a:pt x="1796" y="0"/>
                  </a:cubicBezTo>
                  <a:close/>
                </a:path>
              </a:pathLst>
            </a:custGeom>
            <a:solidFill>
              <a:srgbClr val="F4CCCC"/>
            </a:solidFill>
            <a:ln w="0">
              <a:noFill/>
            </a:ln>
          </p:spPr>
          <p:style>
            <a:lnRef idx="0">
              <a:scrgbClr r="0" g="0" b="0"/>
            </a:lnRef>
            <a:fillRef idx="0">
              <a:scrgbClr r="0" g="0" b="0"/>
            </a:fillRef>
            <a:effectRef idx="0">
              <a:scrgbClr r="0" g="0" b="0"/>
            </a:effectRef>
            <a:fontRef idx="minor"/>
          </p:style>
        </p:sp>
        <p:sp>
          <p:nvSpPr>
            <p:cNvPr id="1269" name="Google Shape;1900;p87"/>
            <p:cNvSpPr/>
            <p:nvPr/>
          </p:nvSpPr>
          <p:spPr>
            <a:xfrm flipH="1">
              <a:off x="7313760" y="4547880"/>
              <a:ext cx="85680" cy="85680"/>
            </a:xfrm>
            <a:custGeom>
              <a:avLst/>
              <a:gdLst/>
              <a:ahLst/>
              <a:cxnLst/>
              <a:rect l="l" t="t" r="r" b="b"/>
              <a:pathLst>
                <a:path w="3862" h="3766">
                  <a:moveTo>
                    <a:pt x="2274" y="0"/>
                  </a:moveTo>
                  <a:cubicBezTo>
                    <a:pt x="2213" y="0"/>
                    <a:pt x="2155" y="6"/>
                    <a:pt x="2102" y="19"/>
                  </a:cubicBezTo>
                  <a:cubicBezTo>
                    <a:pt x="1415" y="189"/>
                    <a:pt x="772" y="1336"/>
                    <a:pt x="162" y="1745"/>
                  </a:cubicBezTo>
                  <a:cubicBezTo>
                    <a:pt x="86" y="1797"/>
                    <a:pt x="1" y="1862"/>
                    <a:pt x="2" y="1954"/>
                  </a:cubicBezTo>
                  <a:cubicBezTo>
                    <a:pt x="2" y="1995"/>
                    <a:pt x="20" y="2032"/>
                    <a:pt x="39" y="2069"/>
                  </a:cubicBezTo>
                  <a:cubicBezTo>
                    <a:pt x="294" y="2574"/>
                    <a:pt x="628" y="3035"/>
                    <a:pt x="1028" y="3436"/>
                  </a:cubicBezTo>
                  <a:cubicBezTo>
                    <a:pt x="1194" y="3602"/>
                    <a:pt x="1397" y="3766"/>
                    <a:pt x="1628" y="3766"/>
                  </a:cubicBezTo>
                  <a:cubicBezTo>
                    <a:pt x="1640" y="3766"/>
                    <a:pt x="1652" y="3765"/>
                    <a:pt x="1665" y="3764"/>
                  </a:cubicBezTo>
                  <a:cubicBezTo>
                    <a:pt x="1912" y="3745"/>
                    <a:pt x="2095" y="3544"/>
                    <a:pt x="2254" y="3357"/>
                  </a:cubicBezTo>
                  <a:lnTo>
                    <a:pt x="3499" y="1896"/>
                  </a:lnTo>
                  <a:cubicBezTo>
                    <a:pt x="3674" y="1689"/>
                    <a:pt x="3862" y="1454"/>
                    <a:pt x="3852" y="1183"/>
                  </a:cubicBezTo>
                  <a:cubicBezTo>
                    <a:pt x="3834" y="603"/>
                    <a:pt x="2880" y="0"/>
                    <a:pt x="2274" y="0"/>
                  </a:cubicBezTo>
                  <a:close/>
                </a:path>
              </a:pathLst>
            </a:custGeom>
            <a:solidFill>
              <a:srgbClr val="F4CCCC"/>
            </a:solidFill>
            <a:ln w="0">
              <a:noFill/>
            </a:ln>
          </p:spPr>
          <p:style>
            <a:lnRef idx="0">
              <a:scrgbClr r="0" g="0" b="0"/>
            </a:lnRef>
            <a:fillRef idx="0">
              <a:scrgbClr r="0" g="0" b="0"/>
            </a:fillRef>
            <a:effectRef idx="0">
              <a:scrgbClr r="0" g="0" b="0"/>
            </a:effectRef>
            <a:fontRef idx="minor"/>
          </p:style>
        </p:sp>
        <p:sp>
          <p:nvSpPr>
            <p:cNvPr id="1270" name="Google Shape;1901;p87"/>
            <p:cNvSpPr/>
            <p:nvPr/>
          </p:nvSpPr>
          <p:spPr>
            <a:xfrm flipH="1">
              <a:off x="6883200" y="3596400"/>
              <a:ext cx="56880" cy="290880"/>
            </a:xfrm>
            <a:custGeom>
              <a:avLst/>
              <a:gdLst/>
              <a:ahLst/>
              <a:cxnLst/>
              <a:rect l="l" t="t" r="r" b="b"/>
              <a:pathLst>
                <a:path w="2590" h="12663">
                  <a:moveTo>
                    <a:pt x="950" y="1"/>
                  </a:moveTo>
                  <a:cubicBezTo>
                    <a:pt x="1" y="1"/>
                    <a:pt x="181" y="11361"/>
                    <a:pt x="181" y="11361"/>
                  </a:cubicBezTo>
                  <a:lnTo>
                    <a:pt x="698" y="12663"/>
                  </a:lnTo>
                  <a:lnTo>
                    <a:pt x="1670" y="12108"/>
                  </a:lnTo>
                  <a:lnTo>
                    <a:pt x="2589" y="4057"/>
                  </a:lnTo>
                  <a:lnTo>
                    <a:pt x="2278" y="1153"/>
                  </a:lnTo>
                  <a:lnTo>
                    <a:pt x="1669" y="159"/>
                  </a:lnTo>
                  <a:lnTo>
                    <a:pt x="955" y="1"/>
                  </a:lnTo>
                  <a:cubicBezTo>
                    <a:pt x="953" y="1"/>
                    <a:pt x="952" y="1"/>
                    <a:pt x="950" y="1"/>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271" name="Google Shape;1902;p87"/>
            <p:cNvSpPr/>
            <p:nvPr/>
          </p:nvSpPr>
          <p:spPr>
            <a:xfrm flipH="1">
              <a:off x="6845760" y="3472200"/>
              <a:ext cx="125280" cy="123840"/>
            </a:xfrm>
            <a:custGeom>
              <a:avLst/>
              <a:gdLst/>
              <a:ahLst/>
              <a:cxnLst/>
              <a:rect l="l" t="t" r="r" b="b"/>
              <a:pathLst>
                <a:path w="5633" h="5427">
                  <a:moveTo>
                    <a:pt x="1343" y="1"/>
                  </a:moveTo>
                  <a:cubicBezTo>
                    <a:pt x="1035" y="1"/>
                    <a:pt x="732" y="62"/>
                    <a:pt x="460" y="205"/>
                  </a:cubicBezTo>
                  <a:cubicBezTo>
                    <a:pt x="387" y="243"/>
                    <a:pt x="312" y="294"/>
                    <a:pt x="286" y="372"/>
                  </a:cubicBezTo>
                  <a:cubicBezTo>
                    <a:pt x="259" y="445"/>
                    <a:pt x="283" y="525"/>
                    <a:pt x="301" y="602"/>
                  </a:cubicBezTo>
                  <a:cubicBezTo>
                    <a:pt x="372" y="917"/>
                    <a:pt x="337" y="1246"/>
                    <a:pt x="202" y="1541"/>
                  </a:cubicBezTo>
                  <a:cubicBezTo>
                    <a:pt x="122" y="1711"/>
                    <a:pt x="6" y="1876"/>
                    <a:pt x="4" y="2065"/>
                  </a:cubicBezTo>
                  <a:cubicBezTo>
                    <a:pt x="1" y="2382"/>
                    <a:pt x="305" y="2601"/>
                    <a:pt x="566" y="2782"/>
                  </a:cubicBezTo>
                  <a:cubicBezTo>
                    <a:pt x="1550" y="3463"/>
                    <a:pt x="2357" y="4371"/>
                    <a:pt x="2920" y="5427"/>
                  </a:cubicBezTo>
                  <a:cubicBezTo>
                    <a:pt x="3475" y="4495"/>
                    <a:pt x="4135" y="3483"/>
                    <a:pt x="5175" y="3044"/>
                  </a:cubicBezTo>
                  <a:cubicBezTo>
                    <a:pt x="5429" y="2936"/>
                    <a:pt x="5632" y="2968"/>
                    <a:pt x="5598" y="2664"/>
                  </a:cubicBezTo>
                  <a:cubicBezTo>
                    <a:pt x="5573" y="2440"/>
                    <a:pt x="5200" y="2117"/>
                    <a:pt x="5050" y="1968"/>
                  </a:cubicBezTo>
                  <a:cubicBezTo>
                    <a:pt x="4644" y="1566"/>
                    <a:pt x="4160" y="1250"/>
                    <a:pt x="3683" y="941"/>
                  </a:cubicBezTo>
                  <a:cubicBezTo>
                    <a:pt x="3196" y="627"/>
                    <a:pt x="2703" y="309"/>
                    <a:pt x="2151" y="132"/>
                  </a:cubicBezTo>
                  <a:cubicBezTo>
                    <a:pt x="1891" y="49"/>
                    <a:pt x="1616" y="1"/>
                    <a:pt x="1343" y="1"/>
                  </a:cubicBezTo>
                  <a:close/>
                </a:path>
              </a:pathLst>
            </a:custGeom>
            <a:solidFill>
              <a:srgbClr val="E6B8AF"/>
            </a:solidFill>
            <a:ln w="0">
              <a:noFill/>
            </a:ln>
          </p:spPr>
          <p:style>
            <a:lnRef idx="0">
              <a:scrgbClr r="0" g="0" b="0"/>
            </a:lnRef>
            <a:fillRef idx="0">
              <a:scrgbClr r="0" g="0" b="0"/>
            </a:fillRef>
            <a:effectRef idx="0">
              <a:scrgbClr r="0" g="0" b="0"/>
            </a:effectRef>
            <a:fontRef idx="minor"/>
          </p:style>
        </p:sp>
        <p:sp>
          <p:nvSpPr>
            <p:cNvPr id="1272" name="Google Shape;1903;p87"/>
            <p:cNvSpPr/>
            <p:nvPr/>
          </p:nvSpPr>
          <p:spPr>
            <a:xfrm flipH="1">
              <a:off x="6830280" y="3393720"/>
              <a:ext cx="135720" cy="151560"/>
            </a:xfrm>
            <a:custGeom>
              <a:avLst/>
              <a:gdLst/>
              <a:ahLst/>
              <a:cxnLst/>
              <a:rect l="l" t="t" r="r" b="b"/>
              <a:pathLst>
                <a:path w="6097" h="6618">
                  <a:moveTo>
                    <a:pt x="3569" y="1"/>
                  </a:moveTo>
                  <a:cubicBezTo>
                    <a:pt x="2832" y="1"/>
                    <a:pt x="2128" y="480"/>
                    <a:pt x="1795" y="1140"/>
                  </a:cubicBezTo>
                  <a:cubicBezTo>
                    <a:pt x="1525" y="1678"/>
                    <a:pt x="1402" y="1993"/>
                    <a:pt x="835" y="2245"/>
                  </a:cubicBezTo>
                  <a:cubicBezTo>
                    <a:pt x="459" y="2412"/>
                    <a:pt x="135" y="2615"/>
                    <a:pt x="59" y="3066"/>
                  </a:cubicBezTo>
                  <a:cubicBezTo>
                    <a:pt x="0" y="3412"/>
                    <a:pt x="144" y="3784"/>
                    <a:pt x="420" y="4003"/>
                  </a:cubicBezTo>
                  <a:cubicBezTo>
                    <a:pt x="532" y="4091"/>
                    <a:pt x="671" y="4156"/>
                    <a:pt x="814" y="4156"/>
                  </a:cubicBezTo>
                  <a:cubicBezTo>
                    <a:pt x="833" y="4156"/>
                    <a:pt x="852" y="4155"/>
                    <a:pt x="871" y="4152"/>
                  </a:cubicBezTo>
                  <a:cubicBezTo>
                    <a:pt x="1050" y="4130"/>
                    <a:pt x="1215" y="4000"/>
                    <a:pt x="1388" y="4000"/>
                  </a:cubicBezTo>
                  <a:cubicBezTo>
                    <a:pt x="1409" y="4000"/>
                    <a:pt x="1431" y="4002"/>
                    <a:pt x="1453" y="4006"/>
                  </a:cubicBezTo>
                  <a:cubicBezTo>
                    <a:pt x="1661" y="4049"/>
                    <a:pt x="1761" y="4288"/>
                    <a:pt x="1792" y="4499"/>
                  </a:cubicBezTo>
                  <a:cubicBezTo>
                    <a:pt x="1822" y="4709"/>
                    <a:pt x="1826" y="4942"/>
                    <a:pt x="1968" y="5100"/>
                  </a:cubicBezTo>
                  <a:cubicBezTo>
                    <a:pt x="2046" y="5189"/>
                    <a:pt x="2156" y="5240"/>
                    <a:pt x="2263" y="5289"/>
                  </a:cubicBezTo>
                  <a:cubicBezTo>
                    <a:pt x="3234" y="5733"/>
                    <a:pt x="4216" y="6153"/>
                    <a:pt x="5209" y="6547"/>
                  </a:cubicBezTo>
                  <a:cubicBezTo>
                    <a:pt x="5299" y="6582"/>
                    <a:pt x="5395" y="6618"/>
                    <a:pt x="5489" y="6618"/>
                  </a:cubicBezTo>
                  <a:cubicBezTo>
                    <a:pt x="5518" y="6618"/>
                    <a:pt x="5546" y="6614"/>
                    <a:pt x="5575" y="6607"/>
                  </a:cubicBezTo>
                  <a:cubicBezTo>
                    <a:pt x="5807" y="6541"/>
                    <a:pt x="5864" y="6245"/>
                    <a:pt x="5871" y="6003"/>
                  </a:cubicBezTo>
                  <a:cubicBezTo>
                    <a:pt x="5885" y="5428"/>
                    <a:pt x="5846" y="4852"/>
                    <a:pt x="5756" y="4283"/>
                  </a:cubicBezTo>
                  <a:cubicBezTo>
                    <a:pt x="5717" y="4042"/>
                    <a:pt x="5677" y="3767"/>
                    <a:pt x="5827" y="3574"/>
                  </a:cubicBezTo>
                  <a:cubicBezTo>
                    <a:pt x="5881" y="3504"/>
                    <a:pt x="5957" y="3451"/>
                    <a:pt x="6000" y="3373"/>
                  </a:cubicBezTo>
                  <a:cubicBezTo>
                    <a:pt x="6096" y="3195"/>
                    <a:pt x="5977" y="2973"/>
                    <a:pt x="5823" y="2841"/>
                  </a:cubicBezTo>
                  <a:cubicBezTo>
                    <a:pt x="5669" y="2710"/>
                    <a:pt x="5476" y="2619"/>
                    <a:pt x="5359" y="2455"/>
                  </a:cubicBezTo>
                  <a:cubicBezTo>
                    <a:pt x="5161" y="2177"/>
                    <a:pt x="5244" y="1798"/>
                    <a:pt x="5217" y="1457"/>
                  </a:cubicBezTo>
                  <a:cubicBezTo>
                    <a:pt x="5156" y="686"/>
                    <a:pt x="4438" y="50"/>
                    <a:pt x="3667" y="4"/>
                  </a:cubicBezTo>
                  <a:cubicBezTo>
                    <a:pt x="3634" y="2"/>
                    <a:pt x="3602" y="1"/>
                    <a:pt x="3569" y="1"/>
                  </a:cubicBezTo>
                  <a:close/>
                </a:path>
              </a:pathLst>
            </a:custGeom>
            <a:solidFill>
              <a:srgbClr val="E6B8AF"/>
            </a:solidFill>
            <a:ln w="0">
              <a:noFill/>
            </a:ln>
          </p:spPr>
          <p:style>
            <a:lnRef idx="0">
              <a:scrgbClr r="0" g="0" b="0"/>
            </a:lnRef>
            <a:fillRef idx="0">
              <a:scrgbClr r="0" g="0" b="0"/>
            </a:fillRef>
            <a:effectRef idx="0">
              <a:scrgbClr r="0" g="0" b="0"/>
            </a:effectRef>
            <a:fontRef idx="minor"/>
          </p:style>
        </p:sp>
        <p:sp>
          <p:nvSpPr>
            <p:cNvPr id="1273" name="Google Shape;1904;p87"/>
            <p:cNvSpPr/>
            <p:nvPr/>
          </p:nvSpPr>
          <p:spPr>
            <a:xfrm flipH="1">
              <a:off x="6841080" y="3350520"/>
              <a:ext cx="167400" cy="176760"/>
            </a:xfrm>
            <a:custGeom>
              <a:avLst/>
              <a:gdLst/>
              <a:ahLst/>
              <a:cxnLst/>
              <a:rect l="l" t="t" r="r" b="b"/>
              <a:pathLst>
                <a:path w="7512" h="7709">
                  <a:moveTo>
                    <a:pt x="5260" y="1"/>
                  </a:moveTo>
                  <a:cubicBezTo>
                    <a:pt x="4987" y="1"/>
                    <a:pt x="4704" y="96"/>
                    <a:pt x="4486" y="262"/>
                  </a:cubicBezTo>
                  <a:cubicBezTo>
                    <a:pt x="4284" y="417"/>
                    <a:pt x="4122" y="618"/>
                    <a:pt x="3924" y="778"/>
                  </a:cubicBezTo>
                  <a:cubicBezTo>
                    <a:pt x="3413" y="1190"/>
                    <a:pt x="2721" y="1280"/>
                    <a:pt x="2116" y="1534"/>
                  </a:cubicBezTo>
                  <a:cubicBezTo>
                    <a:pt x="1305" y="1873"/>
                    <a:pt x="631" y="2538"/>
                    <a:pt x="315" y="3356"/>
                  </a:cubicBezTo>
                  <a:cubicBezTo>
                    <a:pt x="0" y="4176"/>
                    <a:pt x="62" y="5140"/>
                    <a:pt x="515" y="5891"/>
                  </a:cubicBezTo>
                  <a:cubicBezTo>
                    <a:pt x="692" y="6187"/>
                    <a:pt x="933" y="6481"/>
                    <a:pt x="914" y="6824"/>
                  </a:cubicBezTo>
                  <a:cubicBezTo>
                    <a:pt x="895" y="7115"/>
                    <a:pt x="677" y="7448"/>
                    <a:pt x="983" y="7646"/>
                  </a:cubicBezTo>
                  <a:cubicBezTo>
                    <a:pt x="1049" y="7690"/>
                    <a:pt x="1128" y="7708"/>
                    <a:pt x="1211" y="7708"/>
                  </a:cubicBezTo>
                  <a:cubicBezTo>
                    <a:pt x="1430" y="7708"/>
                    <a:pt x="1679" y="7580"/>
                    <a:pt x="1803" y="7445"/>
                  </a:cubicBezTo>
                  <a:cubicBezTo>
                    <a:pt x="2055" y="7174"/>
                    <a:pt x="2120" y="6777"/>
                    <a:pt x="2110" y="6407"/>
                  </a:cubicBezTo>
                  <a:cubicBezTo>
                    <a:pt x="2098" y="6037"/>
                    <a:pt x="2022" y="5671"/>
                    <a:pt x="2037" y="5301"/>
                  </a:cubicBezTo>
                  <a:cubicBezTo>
                    <a:pt x="2053" y="4931"/>
                    <a:pt x="2180" y="4539"/>
                    <a:pt x="2483" y="4326"/>
                  </a:cubicBezTo>
                  <a:cubicBezTo>
                    <a:pt x="2600" y="4244"/>
                    <a:pt x="2746" y="4203"/>
                    <a:pt x="2890" y="4203"/>
                  </a:cubicBezTo>
                  <a:cubicBezTo>
                    <a:pt x="3120" y="4203"/>
                    <a:pt x="3343" y="4307"/>
                    <a:pt x="3436" y="4515"/>
                  </a:cubicBezTo>
                  <a:cubicBezTo>
                    <a:pt x="3493" y="4644"/>
                    <a:pt x="3563" y="4835"/>
                    <a:pt x="3680" y="4835"/>
                  </a:cubicBezTo>
                  <a:cubicBezTo>
                    <a:pt x="3695" y="4835"/>
                    <a:pt x="3711" y="4832"/>
                    <a:pt x="3728" y="4825"/>
                  </a:cubicBezTo>
                  <a:cubicBezTo>
                    <a:pt x="3968" y="4356"/>
                    <a:pt x="3523" y="3730"/>
                    <a:pt x="3798" y="3282"/>
                  </a:cubicBezTo>
                  <a:cubicBezTo>
                    <a:pt x="3869" y="3163"/>
                    <a:pt x="3983" y="3077"/>
                    <a:pt x="4094" y="2996"/>
                  </a:cubicBezTo>
                  <a:cubicBezTo>
                    <a:pt x="4425" y="2753"/>
                    <a:pt x="4767" y="2525"/>
                    <a:pt x="5118" y="2311"/>
                  </a:cubicBezTo>
                  <a:cubicBezTo>
                    <a:pt x="5288" y="2207"/>
                    <a:pt x="5465" y="2106"/>
                    <a:pt x="5662" y="2078"/>
                  </a:cubicBezTo>
                  <a:cubicBezTo>
                    <a:pt x="5698" y="2072"/>
                    <a:pt x="5735" y="2070"/>
                    <a:pt x="5771" y="2070"/>
                  </a:cubicBezTo>
                  <a:cubicBezTo>
                    <a:pt x="6065" y="2070"/>
                    <a:pt x="6350" y="2232"/>
                    <a:pt x="6550" y="2451"/>
                  </a:cubicBezTo>
                  <a:cubicBezTo>
                    <a:pt x="6775" y="2697"/>
                    <a:pt x="6915" y="3009"/>
                    <a:pt x="7051" y="3315"/>
                  </a:cubicBezTo>
                  <a:cubicBezTo>
                    <a:pt x="7324" y="3076"/>
                    <a:pt x="7512" y="2727"/>
                    <a:pt x="7511" y="2364"/>
                  </a:cubicBezTo>
                  <a:cubicBezTo>
                    <a:pt x="7511" y="2001"/>
                    <a:pt x="7304" y="1634"/>
                    <a:pt x="6972" y="1486"/>
                  </a:cubicBezTo>
                  <a:cubicBezTo>
                    <a:pt x="6857" y="1434"/>
                    <a:pt x="6731" y="1408"/>
                    <a:pt x="6623" y="1344"/>
                  </a:cubicBezTo>
                  <a:cubicBezTo>
                    <a:pt x="6258" y="1132"/>
                    <a:pt x="6232" y="609"/>
                    <a:pt x="5955" y="291"/>
                  </a:cubicBezTo>
                  <a:cubicBezTo>
                    <a:pt x="5780" y="90"/>
                    <a:pt x="5525" y="1"/>
                    <a:pt x="5260" y="1"/>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1274" name="Google Shape;1905;p87"/>
            <p:cNvSpPr/>
            <p:nvPr/>
          </p:nvSpPr>
          <p:spPr>
            <a:xfrm flipH="1">
              <a:off x="7016040" y="4013640"/>
              <a:ext cx="373680" cy="595800"/>
            </a:xfrm>
            <a:custGeom>
              <a:avLst/>
              <a:gdLst/>
              <a:ahLst/>
              <a:cxnLst/>
              <a:rect l="l" t="t" r="r" b="b"/>
              <a:pathLst>
                <a:path w="16706" h="25903">
                  <a:moveTo>
                    <a:pt x="11645" y="1"/>
                  </a:moveTo>
                  <a:cubicBezTo>
                    <a:pt x="11005" y="1"/>
                    <a:pt x="10506" y="259"/>
                    <a:pt x="10419" y="994"/>
                  </a:cubicBezTo>
                  <a:cubicBezTo>
                    <a:pt x="10282" y="2148"/>
                    <a:pt x="10235" y="3322"/>
                    <a:pt x="10184" y="4496"/>
                  </a:cubicBezTo>
                  <a:cubicBezTo>
                    <a:pt x="10137" y="5500"/>
                    <a:pt x="10090" y="6506"/>
                    <a:pt x="9979" y="7502"/>
                  </a:cubicBezTo>
                  <a:cubicBezTo>
                    <a:pt x="9812" y="9029"/>
                    <a:pt x="9638" y="10579"/>
                    <a:pt x="9067" y="12005"/>
                  </a:cubicBezTo>
                  <a:cubicBezTo>
                    <a:pt x="8415" y="13635"/>
                    <a:pt x="7287" y="15018"/>
                    <a:pt x="6172" y="16373"/>
                  </a:cubicBezTo>
                  <a:cubicBezTo>
                    <a:pt x="5145" y="17622"/>
                    <a:pt x="4116" y="18877"/>
                    <a:pt x="2973" y="20021"/>
                  </a:cubicBezTo>
                  <a:cubicBezTo>
                    <a:pt x="2136" y="20866"/>
                    <a:pt x="1237" y="21646"/>
                    <a:pt x="374" y="22463"/>
                  </a:cubicBezTo>
                  <a:cubicBezTo>
                    <a:pt x="194" y="22632"/>
                    <a:pt x="1" y="22847"/>
                    <a:pt x="42" y="23089"/>
                  </a:cubicBezTo>
                  <a:cubicBezTo>
                    <a:pt x="70" y="23258"/>
                    <a:pt x="205" y="23388"/>
                    <a:pt x="334" y="23502"/>
                  </a:cubicBezTo>
                  <a:cubicBezTo>
                    <a:pt x="1157" y="24242"/>
                    <a:pt x="1980" y="24981"/>
                    <a:pt x="2800" y="25718"/>
                  </a:cubicBezTo>
                  <a:cubicBezTo>
                    <a:pt x="2891" y="25801"/>
                    <a:pt x="2992" y="25884"/>
                    <a:pt x="3114" y="25900"/>
                  </a:cubicBezTo>
                  <a:cubicBezTo>
                    <a:pt x="3128" y="25902"/>
                    <a:pt x="3142" y="25903"/>
                    <a:pt x="3156" y="25903"/>
                  </a:cubicBezTo>
                  <a:cubicBezTo>
                    <a:pt x="3310" y="25903"/>
                    <a:pt x="3449" y="25792"/>
                    <a:pt x="3568" y="25686"/>
                  </a:cubicBezTo>
                  <a:cubicBezTo>
                    <a:pt x="7377" y="22331"/>
                    <a:pt x="11313" y="18794"/>
                    <a:pt x="13605" y="14338"/>
                  </a:cubicBezTo>
                  <a:cubicBezTo>
                    <a:pt x="13989" y="13594"/>
                    <a:pt x="14322" y="12824"/>
                    <a:pt x="14603" y="12036"/>
                  </a:cubicBezTo>
                  <a:cubicBezTo>
                    <a:pt x="15209" y="10320"/>
                    <a:pt x="15546" y="8523"/>
                    <a:pt x="16107" y="6791"/>
                  </a:cubicBezTo>
                  <a:cubicBezTo>
                    <a:pt x="16330" y="6107"/>
                    <a:pt x="16590" y="5422"/>
                    <a:pt x="16628" y="4701"/>
                  </a:cubicBezTo>
                  <a:cubicBezTo>
                    <a:pt x="16705" y="3256"/>
                    <a:pt x="15841" y="1863"/>
                    <a:pt x="14636" y="1061"/>
                  </a:cubicBezTo>
                  <a:cubicBezTo>
                    <a:pt x="13994" y="634"/>
                    <a:pt x="12648" y="1"/>
                    <a:pt x="11645" y="1"/>
                  </a:cubicBezTo>
                  <a:close/>
                </a:path>
              </a:pathLst>
            </a:custGeom>
            <a:gradFill rotWithShape="0">
              <a:gsLst>
                <a:gs pos="0">
                  <a:srgbClr val="5C38F1"/>
                </a:gs>
                <a:gs pos="100000">
                  <a:srgbClr val="2D2183"/>
                </a:gs>
              </a:gsLst>
              <a:lin ang="5394000"/>
            </a:gradFill>
            <a:ln w="0">
              <a:noFill/>
            </a:ln>
          </p:spPr>
          <p:style>
            <a:lnRef idx="0">
              <a:scrgbClr r="0" g="0" b="0"/>
            </a:lnRef>
            <a:fillRef idx="0">
              <a:scrgbClr r="0" g="0" b="0"/>
            </a:fillRef>
            <a:effectRef idx="0">
              <a:scrgbClr r="0" g="0" b="0"/>
            </a:effectRef>
            <a:fontRef idx="minor"/>
          </p:style>
        </p:sp>
        <p:sp>
          <p:nvSpPr>
            <p:cNvPr id="1275" name="Google Shape;1906;p87"/>
            <p:cNvSpPr/>
            <p:nvPr/>
          </p:nvSpPr>
          <p:spPr>
            <a:xfrm flipH="1">
              <a:off x="7016040" y="4013640"/>
              <a:ext cx="145440" cy="329400"/>
            </a:xfrm>
            <a:custGeom>
              <a:avLst/>
              <a:gdLst/>
              <a:ahLst/>
              <a:cxnLst/>
              <a:rect l="l" t="t" r="r" b="b"/>
              <a:pathLst>
                <a:path w="6522" h="14338">
                  <a:moveTo>
                    <a:pt x="1462" y="0"/>
                  </a:moveTo>
                  <a:cubicBezTo>
                    <a:pt x="822" y="0"/>
                    <a:pt x="322" y="259"/>
                    <a:pt x="236" y="994"/>
                  </a:cubicBezTo>
                  <a:cubicBezTo>
                    <a:pt x="98" y="2148"/>
                    <a:pt x="51" y="3321"/>
                    <a:pt x="0" y="4496"/>
                  </a:cubicBezTo>
                  <a:cubicBezTo>
                    <a:pt x="798" y="5716"/>
                    <a:pt x="1857" y="6850"/>
                    <a:pt x="2521" y="8154"/>
                  </a:cubicBezTo>
                  <a:cubicBezTo>
                    <a:pt x="3353" y="9794"/>
                    <a:pt x="3530" y="11719"/>
                    <a:pt x="3211" y="13529"/>
                  </a:cubicBezTo>
                  <a:cubicBezTo>
                    <a:pt x="3173" y="13733"/>
                    <a:pt x="3134" y="13954"/>
                    <a:pt x="3226" y="14140"/>
                  </a:cubicBezTo>
                  <a:cubicBezTo>
                    <a:pt x="3268" y="14225"/>
                    <a:pt x="3336" y="14295"/>
                    <a:pt x="3421" y="14338"/>
                  </a:cubicBezTo>
                  <a:cubicBezTo>
                    <a:pt x="3805" y="13594"/>
                    <a:pt x="4138" y="12824"/>
                    <a:pt x="4419" y="12036"/>
                  </a:cubicBezTo>
                  <a:cubicBezTo>
                    <a:pt x="5025" y="10320"/>
                    <a:pt x="5362" y="8523"/>
                    <a:pt x="5923" y="6791"/>
                  </a:cubicBezTo>
                  <a:cubicBezTo>
                    <a:pt x="6146" y="6107"/>
                    <a:pt x="6406" y="5422"/>
                    <a:pt x="6444" y="4701"/>
                  </a:cubicBezTo>
                  <a:cubicBezTo>
                    <a:pt x="6521" y="3256"/>
                    <a:pt x="5657" y="1863"/>
                    <a:pt x="4452" y="1061"/>
                  </a:cubicBezTo>
                  <a:cubicBezTo>
                    <a:pt x="3811" y="634"/>
                    <a:pt x="2464" y="0"/>
                    <a:pt x="1462" y="0"/>
                  </a:cubicBezTo>
                  <a:close/>
                </a:path>
              </a:pathLst>
            </a:custGeom>
            <a:solidFill>
              <a:srgbClr val="1C166D"/>
            </a:solidFill>
            <a:ln w="0">
              <a:noFill/>
            </a:ln>
          </p:spPr>
          <p:style>
            <a:lnRef idx="0">
              <a:scrgbClr r="0" g="0" b="0"/>
            </a:lnRef>
            <a:fillRef idx="0">
              <a:scrgbClr r="0" g="0" b="0"/>
            </a:fillRef>
            <a:effectRef idx="0">
              <a:scrgbClr r="0" g="0" b="0"/>
            </a:effectRef>
            <a:fontRef idx="minor"/>
          </p:style>
        </p:sp>
        <p:sp>
          <p:nvSpPr>
            <p:cNvPr id="1276" name="Google Shape;1907;p87"/>
            <p:cNvSpPr/>
            <p:nvPr/>
          </p:nvSpPr>
          <p:spPr>
            <a:xfrm flipH="1">
              <a:off x="6745680" y="3912480"/>
              <a:ext cx="429120" cy="606960"/>
            </a:xfrm>
            <a:custGeom>
              <a:avLst/>
              <a:gdLst/>
              <a:ahLst/>
              <a:cxnLst/>
              <a:rect l="l" t="t" r="r" b="b"/>
              <a:pathLst>
                <a:path w="19176" h="26379">
                  <a:moveTo>
                    <a:pt x="6900" y="1"/>
                  </a:moveTo>
                  <a:cubicBezTo>
                    <a:pt x="5792" y="1"/>
                    <a:pt x="4686" y="111"/>
                    <a:pt x="3597" y="330"/>
                  </a:cubicBezTo>
                  <a:cubicBezTo>
                    <a:pt x="2743" y="502"/>
                    <a:pt x="1181" y="630"/>
                    <a:pt x="622" y="1388"/>
                  </a:cubicBezTo>
                  <a:cubicBezTo>
                    <a:pt x="217" y="1936"/>
                    <a:pt x="40" y="2668"/>
                    <a:pt x="30" y="3458"/>
                  </a:cubicBezTo>
                  <a:cubicBezTo>
                    <a:pt x="1" y="5191"/>
                    <a:pt x="771" y="7196"/>
                    <a:pt x="1709" y="8138"/>
                  </a:cubicBezTo>
                  <a:cubicBezTo>
                    <a:pt x="2377" y="8810"/>
                    <a:pt x="3208" y="9253"/>
                    <a:pt x="4091" y="9608"/>
                  </a:cubicBezTo>
                  <a:cubicBezTo>
                    <a:pt x="4771" y="9880"/>
                    <a:pt x="5481" y="10106"/>
                    <a:pt x="6167" y="10342"/>
                  </a:cubicBezTo>
                  <a:cubicBezTo>
                    <a:pt x="8323" y="11089"/>
                    <a:pt x="10393" y="12062"/>
                    <a:pt x="12456" y="13034"/>
                  </a:cubicBezTo>
                  <a:cubicBezTo>
                    <a:pt x="12824" y="13208"/>
                    <a:pt x="13194" y="13385"/>
                    <a:pt x="13490" y="13663"/>
                  </a:cubicBezTo>
                  <a:cubicBezTo>
                    <a:pt x="14296" y="14425"/>
                    <a:pt x="14292" y="15686"/>
                    <a:pt x="14231" y="16797"/>
                  </a:cubicBezTo>
                  <a:cubicBezTo>
                    <a:pt x="14071" y="19720"/>
                    <a:pt x="13912" y="22645"/>
                    <a:pt x="13753" y="25574"/>
                  </a:cubicBezTo>
                  <a:cubicBezTo>
                    <a:pt x="13742" y="25762"/>
                    <a:pt x="13735" y="25970"/>
                    <a:pt x="13845" y="26126"/>
                  </a:cubicBezTo>
                  <a:cubicBezTo>
                    <a:pt x="13998" y="26346"/>
                    <a:pt x="14307" y="26373"/>
                    <a:pt x="14578" y="26375"/>
                  </a:cubicBezTo>
                  <a:cubicBezTo>
                    <a:pt x="14738" y="26377"/>
                    <a:pt x="14897" y="26378"/>
                    <a:pt x="15057" y="26378"/>
                  </a:cubicBezTo>
                  <a:cubicBezTo>
                    <a:pt x="16068" y="26378"/>
                    <a:pt x="17078" y="26340"/>
                    <a:pt x="18088" y="26264"/>
                  </a:cubicBezTo>
                  <a:cubicBezTo>
                    <a:pt x="18630" y="21877"/>
                    <a:pt x="19176" y="17446"/>
                    <a:pt x="18726" y="13050"/>
                  </a:cubicBezTo>
                  <a:cubicBezTo>
                    <a:pt x="18674" y="12543"/>
                    <a:pt x="18604" y="12021"/>
                    <a:pt x="18356" y="11573"/>
                  </a:cubicBezTo>
                  <a:cubicBezTo>
                    <a:pt x="18160" y="11218"/>
                    <a:pt x="17865" y="10927"/>
                    <a:pt x="17572" y="10647"/>
                  </a:cubicBezTo>
                  <a:cubicBezTo>
                    <a:pt x="15644" y="8778"/>
                    <a:pt x="13713" y="6912"/>
                    <a:pt x="11780" y="5046"/>
                  </a:cubicBezTo>
                  <a:cubicBezTo>
                    <a:pt x="10800" y="4094"/>
                    <a:pt x="9768" y="3060"/>
                    <a:pt x="9319" y="1797"/>
                  </a:cubicBezTo>
                  <a:cubicBezTo>
                    <a:pt x="9286" y="1700"/>
                    <a:pt x="9252" y="1603"/>
                    <a:pt x="9226" y="1503"/>
                  </a:cubicBezTo>
                  <a:cubicBezTo>
                    <a:pt x="9178" y="1346"/>
                    <a:pt x="9142" y="1186"/>
                    <a:pt x="9118" y="1023"/>
                  </a:cubicBezTo>
                  <a:cubicBezTo>
                    <a:pt x="9081" y="771"/>
                    <a:pt x="9059" y="493"/>
                    <a:pt x="8888" y="306"/>
                  </a:cubicBezTo>
                  <a:cubicBezTo>
                    <a:pt x="8704" y="107"/>
                    <a:pt x="8412" y="68"/>
                    <a:pt x="8146" y="47"/>
                  </a:cubicBezTo>
                  <a:cubicBezTo>
                    <a:pt x="7731" y="16"/>
                    <a:pt x="7315" y="1"/>
                    <a:pt x="6900" y="1"/>
                  </a:cubicBezTo>
                  <a:close/>
                </a:path>
              </a:pathLst>
            </a:custGeom>
            <a:gradFill rotWithShape="0">
              <a:gsLst>
                <a:gs pos="0">
                  <a:srgbClr val="5C38F1"/>
                </a:gs>
                <a:gs pos="100000">
                  <a:srgbClr val="2D2183"/>
                </a:gs>
              </a:gsLst>
              <a:lin ang="5394000"/>
            </a:gradFill>
            <a:ln w="0">
              <a:noFill/>
            </a:ln>
          </p:spPr>
          <p:style>
            <a:lnRef idx="0">
              <a:scrgbClr r="0" g="0" b="0"/>
            </a:lnRef>
            <a:fillRef idx="0">
              <a:scrgbClr r="0" g="0" b="0"/>
            </a:fillRef>
            <a:effectRef idx="0">
              <a:scrgbClr r="0" g="0" b="0"/>
            </a:effectRef>
            <a:fontRef idx="minor"/>
          </p:style>
        </p:sp>
        <p:sp>
          <p:nvSpPr>
            <p:cNvPr id="1277" name="Google Shape;1908;p87"/>
            <p:cNvSpPr/>
            <p:nvPr/>
          </p:nvSpPr>
          <p:spPr>
            <a:xfrm flipH="1">
              <a:off x="6967080" y="3912480"/>
              <a:ext cx="207360" cy="78480"/>
            </a:xfrm>
            <a:custGeom>
              <a:avLst/>
              <a:gdLst/>
              <a:ahLst/>
              <a:cxnLst/>
              <a:rect l="l" t="t" r="r" b="b"/>
              <a:pathLst>
                <a:path w="9292" h="3458">
                  <a:moveTo>
                    <a:pt x="6872" y="1"/>
                  </a:moveTo>
                  <a:cubicBezTo>
                    <a:pt x="5763" y="1"/>
                    <a:pt x="4657" y="111"/>
                    <a:pt x="3569" y="330"/>
                  </a:cubicBezTo>
                  <a:cubicBezTo>
                    <a:pt x="2715" y="502"/>
                    <a:pt x="1153" y="630"/>
                    <a:pt x="592" y="1388"/>
                  </a:cubicBezTo>
                  <a:cubicBezTo>
                    <a:pt x="188" y="1936"/>
                    <a:pt x="12" y="2668"/>
                    <a:pt x="1" y="3458"/>
                  </a:cubicBezTo>
                  <a:cubicBezTo>
                    <a:pt x="261" y="3088"/>
                    <a:pt x="600" y="2781"/>
                    <a:pt x="993" y="2557"/>
                  </a:cubicBezTo>
                  <a:cubicBezTo>
                    <a:pt x="1659" y="2173"/>
                    <a:pt x="2423" y="2005"/>
                    <a:pt x="3196" y="2005"/>
                  </a:cubicBezTo>
                  <a:cubicBezTo>
                    <a:pt x="3719" y="2005"/>
                    <a:pt x="4247" y="2083"/>
                    <a:pt x="4750" y="2222"/>
                  </a:cubicBezTo>
                  <a:cubicBezTo>
                    <a:pt x="5265" y="2366"/>
                    <a:pt x="5761" y="2572"/>
                    <a:pt x="6287" y="2659"/>
                  </a:cubicBezTo>
                  <a:cubicBezTo>
                    <a:pt x="6479" y="2692"/>
                    <a:pt x="6673" y="2708"/>
                    <a:pt x="6866" y="2708"/>
                  </a:cubicBezTo>
                  <a:cubicBezTo>
                    <a:pt x="7747" y="2708"/>
                    <a:pt x="8627" y="2376"/>
                    <a:pt x="9291" y="1797"/>
                  </a:cubicBezTo>
                  <a:cubicBezTo>
                    <a:pt x="9258" y="1701"/>
                    <a:pt x="9224" y="1603"/>
                    <a:pt x="9197" y="1503"/>
                  </a:cubicBezTo>
                  <a:cubicBezTo>
                    <a:pt x="9150" y="1346"/>
                    <a:pt x="9113" y="1186"/>
                    <a:pt x="9090" y="1023"/>
                  </a:cubicBezTo>
                  <a:cubicBezTo>
                    <a:pt x="9053" y="771"/>
                    <a:pt x="9030" y="493"/>
                    <a:pt x="8859" y="306"/>
                  </a:cubicBezTo>
                  <a:cubicBezTo>
                    <a:pt x="8676" y="107"/>
                    <a:pt x="8383" y="68"/>
                    <a:pt x="8118" y="47"/>
                  </a:cubicBezTo>
                  <a:cubicBezTo>
                    <a:pt x="7703" y="16"/>
                    <a:pt x="7287" y="1"/>
                    <a:pt x="6872" y="1"/>
                  </a:cubicBezTo>
                  <a:close/>
                </a:path>
              </a:pathLst>
            </a:custGeom>
            <a:solidFill>
              <a:srgbClr val="1C166D"/>
            </a:solidFill>
            <a:ln w="0">
              <a:noFill/>
            </a:ln>
          </p:spPr>
          <p:style>
            <a:lnRef idx="0">
              <a:scrgbClr r="0" g="0" b="0"/>
            </a:lnRef>
            <a:fillRef idx="0">
              <a:scrgbClr r="0" g="0" b="0"/>
            </a:fillRef>
            <a:effectRef idx="0">
              <a:scrgbClr r="0" g="0" b="0"/>
            </a:effectRef>
            <a:fontRef idx="minor"/>
          </p:style>
        </p:sp>
        <p:sp>
          <p:nvSpPr>
            <p:cNvPr id="1278" name="Google Shape;1909;p87"/>
            <p:cNvSpPr/>
            <p:nvPr/>
          </p:nvSpPr>
          <p:spPr>
            <a:xfrm flipH="1">
              <a:off x="6898320" y="3507480"/>
              <a:ext cx="507240" cy="498240"/>
            </a:xfrm>
            <a:custGeom>
              <a:avLst/>
              <a:gdLst/>
              <a:ahLst/>
              <a:cxnLst/>
              <a:rect l="l" t="t" r="r" b="b"/>
              <a:pathLst>
                <a:path w="22643" h="21671">
                  <a:moveTo>
                    <a:pt x="15144" y="1"/>
                  </a:moveTo>
                  <a:cubicBezTo>
                    <a:pt x="14199" y="1"/>
                    <a:pt x="13395" y="706"/>
                    <a:pt x="12667" y="1328"/>
                  </a:cubicBezTo>
                  <a:cubicBezTo>
                    <a:pt x="8552" y="4843"/>
                    <a:pt x="3277" y="7073"/>
                    <a:pt x="0" y="11380"/>
                  </a:cubicBezTo>
                  <a:cubicBezTo>
                    <a:pt x="786" y="12214"/>
                    <a:pt x="1631" y="12992"/>
                    <a:pt x="2526" y="13707"/>
                  </a:cubicBezTo>
                  <a:cubicBezTo>
                    <a:pt x="2595" y="13762"/>
                    <a:pt x="2670" y="13818"/>
                    <a:pt x="2757" y="13824"/>
                  </a:cubicBezTo>
                  <a:cubicBezTo>
                    <a:pt x="2762" y="13825"/>
                    <a:pt x="2767" y="13825"/>
                    <a:pt x="2772" y="13825"/>
                  </a:cubicBezTo>
                  <a:cubicBezTo>
                    <a:pt x="2906" y="13825"/>
                    <a:pt x="3012" y="13705"/>
                    <a:pt x="3096" y="13598"/>
                  </a:cubicBezTo>
                  <a:cubicBezTo>
                    <a:pt x="5251" y="10880"/>
                    <a:pt x="8291" y="8876"/>
                    <a:pt x="11637" y="7967"/>
                  </a:cubicBezTo>
                  <a:lnTo>
                    <a:pt x="11637" y="7967"/>
                  </a:lnTo>
                  <a:cubicBezTo>
                    <a:pt x="10969" y="9907"/>
                    <a:pt x="10294" y="11867"/>
                    <a:pt x="10103" y="13909"/>
                  </a:cubicBezTo>
                  <a:cubicBezTo>
                    <a:pt x="10010" y="14910"/>
                    <a:pt x="10034" y="15924"/>
                    <a:pt x="9867" y="16915"/>
                  </a:cubicBezTo>
                  <a:cubicBezTo>
                    <a:pt x="9599" y="18511"/>
                    <a:pt x="8839" y="20063"/>
                    <a:pt x="9028" y="21670"/>
                  </a:cubicBezTo>
                  <a:cubicBezTo>
                    <a:pt x="9960" y="20342"/>
                    <a:pt x="11200" y="19134"/>
                    <a:pt x="12765" y="18709"/>
                  </a:cubicBezTo>
                  <a:cubicBezTo>
                    <a:pt x="13276" y="18570"/>
                    <a:pt x="13798" y="18520"/>
                    <a:pt x="14326" y="18520"/>
                  </a:cubicBezTo>
                  <a:cubicBezTo>
                    <a:pt x="15708" y="18520"/>
                    <a:pt x="17130" y="18864"/>
                    <a:pt x="18505" y="18864"/>
                  </a:cubicBezTo>
                  <a:cubicBezTo>
                    <a:pt x="19110" y="18864"/>
                    <a:pt x="19705" y="18798"/>
                    <a:pt x="20284" y="18606"/>
                  </a:cubicBezTo>
                  <a:cubicBezTo>
                    <a:pt x="21146" y="18321"/>
                    <a:pt x="21999" y="17584"/>
                    <a:pt x="21908" y="16681"/>
                  </a:cubicBezTo>
                  <a:cubicBezTo>
                    <a:pt x="21879" y="16400"/>
                    <a:pt x="21763" y="16138"/>
                    <a:pt x="21668" y="15873"/>
                  </a:cubicBezTo>
                  <a:cubicBezTo>
                    <a:pt x="20502" y="12620"/>
                    <a:pt x="22642" y="8938"/>
                    <a:pt x="21720" y="5607"/>
                  </a:cubicBezTo>
                  <a:cubicBezTo>
                    <a:pt x="21527" y="4912"/>
                    <a:pt x="21206" y="4260"/>
                    <a:pt x="20886" y="3613"/>
                  </a:cubicBezTo>
                  <a:cubicBezTo>
                    <a:pt x="20543" y="2918"/>
                    <a:pt x="20190" y="1599"/>
                    <a:pt x="19629" y="1074"/>
                  </a:cubicBezTo>
                  <a:cubicBezTo>
                    <a:pt x="19398" y="856"/>
                    <a:pt x="19062" y="814"/>
                    <a:pt x="18698" y="814"/>
                  </a:cubicBezTo>
                  <a:cubicBezTo>
                    <a:pt x="18466" y="814"/>
                    <a:pt x="18222" y="831"/>
                    <a:pt x="17987" y="831"/>
                  </a:cubicBezTo>
                  <a:cubicBezTo>
                    <a:pt x="17780" y="831"/>
                    <a:pt x="17580" y="818"/>
                    <a:pt x="17401" y="767"/>
                  </a:cubicBezTo>
                  <a:cubicBezTo>
                    <a:pt x="16668" y="560"/>
                    <a:pt x="16019" y="49"/>
                    <a:pt x="15258" y="4"/>
                  </a:cubicBezTo>
                  <a:cubicBezTo>
                    <a:pt x="15220" y="2"/>
                    <a:pt x="15182" y="1"/>
                    <a:pt x="15144" y="1"/>
                  </a:cubicBezTo>
                  <a:close/>
                </a:path>
              </a:pathLst>
            </a:custGeom>
            <a:gradFill rotWithShape="0">
              <a:gsLst>
                <a:gs pos="0">
                  <a:srgbClr val="5C38F1"/>
                </a:gs>
                <a:gs pos="100000">
                  <a:srgbClr val="2D2183"/>
                </a:gs>
              </a:gsLst>
              <a:lin ang="5394000"/>
            </a:gradFill>
            <a:ln w="0">
              <a:noFill/>
            </a:ln>
          </p:spPr>
          <p:style>
            <a:lnRef idx="0">
              <a:scrgbClr r="0" g="0" b="0"/>
            </a:lnRef>
            <a:fillRef idx="0">
              <a:scrgbClr r="0" g="0" b="0"/>
            </a:fillRef>
            <a:effectRef idx="0">
              <a:scrgbClr r="0" g="0" b="0"/>
            </a:effectRef>
            <a:fontRef idx="minor"/>
          </p:style>
        </p:sp>
        <p:sp>
          <p:nvSpPr>
            <p:cNvPr id="1279" name="Google Shape;1910;p87"/>
            <p:cNvSpPr/>
            <p:nvPr/>
          </p:nvSpPr>
          <p:spPr>
            <a:xfrm flipH="1">
              <a:off x="6735240" y="3623040"/>
              <a:ext cx="198000" cy="290520"/>
            </a:xfrm>
            <a:custGeom>
              <a:avLst/>
              <a:gdLst/>
              <a:ahLst/>
              <a:cxnLst/>
              <a:rect l="l" t="t" r="r" b="b"/>
              <a:pathLst>
                <a:path w="8875" h="12656">
                  <a:moveTo>
                    <a:pt x="2081" y="1"/>
                  </a:moveTo>
                  <a:cubicBezTo>
                    <a:pt x="1770" y="1"/>
                    <a:pt x="1592" y="619"/>
                    <a:pt x="1586" y="951"/>
                  </a:cubicBezTo>
                  <a:cubicBezTo>
                    <a:pt x="1578" y="1343"/>
                    <a:pt x="1671" y="1729"/>
                    <a:pt x="1725" y="2116"/>
                  </a:cubicBezTo>
                  <a:cubicBezTo>
                    <a:pt x="2189" y="5380"/>
                    <a:pt x="0" y="8674"/>
                    <a:pt x="787" y="11875"/>
                  </a:cubicBezTo>
                  <a:cubicBezTo>
                    <a:pt x="814" y="11986"/>
                    <a:pt x="847" y="12098"/>
                    <a:pt x="923" y="12182"/>
                  </a:cubicBezTo>
                  <a:cubicBezTo>
                    <a:pt x="1002" y="12270"/>
                    <a:pt x="1117" y="12313"/>
                    <a:pt x="1228" y="12349"/>
                  </a:cubicBezTo>
                  <a:cubicBezTo>
                    <a:pt x="2148" y="12648"/>
                    <a:pt x="3134" y="12651"/>
                    <a:pt x="4100" y="12652"/>
                  </a:cubicBezTo>
                  <a:lnTo>
                    <a:pt x="8354" y="12656"/>
                  </a:lnTo>
                  <a:cubicBezTo>
                    <a:pt x="8483" y="12656"/>
                    <a:pt x="8627" y="12648"/>
                    <a:pt x="8711" y="12551"/>
                  </a:cubicBezTo>
                  <a:cubicBezTo>
                    <a:pt x="8770" y="12482"/>
                    <a:pt x="8781" y="12384"/>
                    <a:pt x="8789" y="12294"/>
                  </a:cubicBezTo>
                  <a:cubicBezTo>
                    <a:pt x="8856" y="11515"/>
                    <a:pt x="8874" y="10733"/>
                    <a:pt x="8842" y="9953"/>
                  </a:cubicBezTo>
                  <a:cubicBezTo>
                    <a:pt x="8837" y="9838"/>
                    <a:pt x="8825" y="9712"/>
                    <a:pt x="8740" y="9635"/>
                  </a:cubicBezTo>
                  <a:cubicBezTo>
                    <a:pt x="8677" y="9577"/>
                    <a:pt x="8587" y="9563"/>
                    <a:pt x="8503" y="9553"/>
                  </a:cubicBezTo>
                  <a:cubicBezTo>
                    <a:pt x="8150" y="9507"/>
                    <a:pt x="7794" y="9484"/>
                    <a:pt x="7439" y="9484"/>
                  </a:cubicBezTo>
                  <a:cubicBezTo>
                    <a:pt x="6850" y="9484"/>
                    <a:pt x="6263" y="9547"/>
                    <a:pt x="5686" y="9673"/>
                  </a:cubicBezTo>
                  <a:cubicBezTo>
                    <a:pt x="5242" y="9770"/>
                    <a:pt x="4787" y="9903"/>
                    <a:pt x="4339" y="9903"/>
                  </a:cubicBezTo>
                  <a:cubicBezTo>
                    <a:pt x="4192" y="9903"/>
                    <a:pt x="4046" y="9889"/>
                    <a:pt x="3901" y="9854"/>
                  </a:cubicBezTo>
                  <a:cubicBezTo>
                    <a:pt x="3214" y="9689"/>
                    <a:pt x="2720" y="9107"/>
                    <a:pt x="2275" y="8559"/>
                  </a:cubicBezTo>
                  <a:cubicBezTo>
                    <a:pt x="2113" y="8359"/>
                    <a:pt x="1945" y="8147"/>
                    <a:pt x="1902" y="7894"/>
                  </a:cubicBezTo>
                  <a:cubicBezTo>
                    <a:pt x="1848" y="7588"/>
                    <a:pt x="1983" y="7286"/>
                    <a:pt x="2107" y="7001"/>
                  </a:cubicBezTo>
                  <a:cubicBezTo>
                    <a:pt x="2661" y="5731"/>
                    <a:pt x="3055" y="4329"/>
                    <a:pt x="2813" y="2965"/>
                  </a:cubicBezTo>
                  <a:cubicBezTo>
                    <a:pt x="2749" y="2601"/>
                    <a:pt x="2639" y="2245"/>
                    <a:pt x="2603" y="1877"/>
                  </a:cubicBezTo>
                  <a:cubicBezTo>
                    <a:pt x="2558" y="1422"/>
                    <a:pt x="2715" y="556"/>
                    <a:pt x="2388" y="183"/>
                  </a:cubicBezTo>
                  <a:cubicBezTo>
                    <a:pt x="2275" y="54"/>
                    <a:pt x="2172" y="1"/>
                    <a:pt x="2081" y="1"/>
                  </a:cubicBezTo>
                  <a:close/>
                </a:path>
              </a:pathLst>
            </a:custGeom>
            <a:gradFill rotWithShape="0">
              <a:gsLst>
                <a:gs pos="0">
                  <a:srgbClr val="5C38F1"/>
                </a:gs>
                <a:gs pos="100000">
                  <a:srgbClr val="2D2183"/>
                </a:gs>
              </a:gsLst>
              <a:lin ang="5394000"/>
            </a:gradFill>
            <a:ln w="0">
              <a:noFill/>
            </a:ln>
          </p:spPr>
          <p:style>
            <a:lnRef idx="0">
              <a:scrgbClr r="0" g="0" b="0"/>
            </a:lnRef>
            <a:fillRef idx="0">
              <a:scrgbClr r="0" g="0" b="0"/>
            </a:fillRef>
            <a:effectRef idx="0">
              <a:scrgbClr r="0" g="0" b="0"/>
            </a:effectRef>
            <a:fontRef idx="minor"/>
          </p:style>
        </p:sp>
        <p:sp>
          <p:nvSpPr>
            <p:cNvPr id="1280" name="Google Shape;1911;p87"/>
            <p:cNvSpPr/>
            <p:nvPr/>
          </p:nvSpPr>
          <p:spPr>
            <a:xfrm flipH="1">
              <a:off x="7343640" y="3781800"/>
              <a:ext cx="106200" cy="119520"/>
            </a:xfrm>
            <a:custGeom>
              <a:avLst/>
              <a:gdLst/>
              <a:ahLst/>
              <a:cxnLst/>
              <a:rect l="l" t="t" r="r" b="b"/>
              <a:pathLst>
                <a:path w="4776" h="5228">
                  <a:moveTo>
                    <a:pt x="1884" y="1"/>
                  </a:moveTo>
                  <a:cubicBezTo>
                    <a:pt x="1731" y="1"/>
                    <a:pt x="1598" y="24"/>
                    <a:pt x="1510" y="90"/>
                  </a:cubicBezTo>
                  <a:cubicBezTo>
                    <a:pt x="1371" y="194"/>
                    <a:pt x="1251" y="517"/>
                    <a:pt x="1154" y="664"/>
                  </a:cubicBezTo>
                  <a:cubicBezTo>
                    <a:pt x="996" y="903"/>
                    <a:pt x="834" y="1138"/>
                    <a:pt x="667" y="1370"/>
                  </a:cubicBezTo>
                  <a:cubicBezTo>
                    <a:pt x="504" y="1593"/>
                    <a:pt x="338" y="1816"/>
                    <a:pt x="224" y="2065"/>
                  </a:cubicBezTo>
                  <a:cubicBezTo>
                    <a:pt x="0" y="2560"/>
                    <a:pt x="2" y="3124"/>
                    <a:pt x="9" y="3668"/>
                  </a:cubicBezTo>
                  <a:cubicBezTo>
                    <a:pt x="12" y="3859"/>
                    <a:pt x="45" y="4095"/>
                    <a:pt x="225" y="4157"/>
                  </a:cubicBezTo>
                  <a:cubicBezTo>
                    <a:pt x="279" y="4177"/>
                    <a:pt x="344" y="4177"/>
                    <a:pt x="386" y="4215"/>
                  </a:cubicBezTo>
                  <a:cubicBezTo>
                    <a:pt x="483" y="4303"/>
                    <a:pt x="368" y="4470"/>
                    <a:pt x="410" y="4594"/>
                  </a:cubicBezTo>
                  <a:cubicBezTo>
                    <a:pt x="473" y="4783"/>
                    <a:pt x="812" y="4719"/>
                    <a:pt x="895" y="4901"/>
                  </a:cubicBezTo>
                  <a:cubicBezTo>
                    <a:pt x="933" y="4984"/>
                    <a:pt x="900" y="5089"/>
                    <a:pt x="951" y="5164"/>
                  </a:cubicBezTo>
                  <a:cubicBezTo>
                    <a:pt x="983" y="5210"/>
                    <a:pt x="1034" y="5227"/>
                    <a:pt x="1090" y="5227"/>
                  </a:cubicBezTo>
                  <a:cubicBezTo>
                    <a:pt x="1144" y="5227"/>
                    <a:pt x="1202" y="5211"/>
                    <a:pt x="1250" y="5187"/>
                  </a:cubicBezTo>
                  <a:cubicBezTo>
                    <a:pt x="1339" y="5144"/>
                    <a:pt x="1429" y="5082"/>
                    <a:pt x="1525" y="5082"/>
                  </a:cubicBezTo>
                  <a:cubicBezTo>
                    <a:pt x="1535" y="5082"/>
                    <a:pt x="1545" y="5082"/>
                    <a:pt x="1555" y="5084"/>
                  </a:cubicBezTo>
                  <a:cubicBezTo>
                    <a:pt x="1615" y="5091"/>
                    <a:pt x="1672" y="5127"/>
                    <a:pt x="1733" y="5127"/>
                  </a:cubicBezTo>
                  <a:cubicBezTo>
                    <a:pt x="1735" y="5127"/>
                    <a:pt x="1737" y="5127"/>
                    <a:pt x="1739" y="5127"/>
                  </a:cubicBezTo>
                  <a:cubicBezTo>
                    <a:pt x="1863" y="5123"/>
                    <a:pt x="1926" y="4978"/>
                    <a:pt x="1964" y="4858"/>
                  </a:cubicBezTo>
                  <a:cubicBezTo>
                    <a:pt x="2266" y="3920"/>
                    <a:pt x="2825" y="3084"/>
                    <a:pt x="3577" y="2445"/>
                  </a:cubicBezTo>
                  <a:cubicBezTo>
                    <a:pt x="3632" y="2399"/>
                    <a:pt x="3709" y="2354"/>
                    <a:pt x="3776" y="2354"/>
                  </a:cubicBezTo>
                  <a:cubicBezTo>
                    <a:pt x="3806" y="2354"/>
                    <a:pt x="3835" y="2363"/>
                    <a:pt x="3859" y="2387"/>
                  </a:cubicBezTo>
                  <a:cubicBezTo>
                    <a:pt x="3891" y="2420"/>
                    <a:pt x="3899" y="2468"/>
                    <a:pt x="3905" y="2513"/>
                  </a:cubicBezTo>
                  <a:cubicBezTo>
                    <a:pt x="3926" y="2721"/>
                    <a:pt x="3905" y="2930"/>
                    <a:pt x="3839" y="3128"/>
                  </a:cubicBezTo>
                  <a:cubicBezTo>
                    <a:pt x="3783" y="3297"/>
                    <a:pt x="3696" y="3461"/>
                    <a:pt x="3692" y="3639"/>
                  </a:cubicBezTo>
                  <a:cubicBezTo>
                    <a:pt x="3689" y="3813"/>
                    <a:pt x="3811" y="4007"/>
                    <a:pt x="3982" y="4007"/>
                  </a:cubicBezTo>
                  <a:cubicBezTo>
                    <a:pt x="3986" y="4007"/>
                    <a:pt x="3990" y="4007"/>
                    <a:pt x="3994" y="4007"/>
                  </a:cubicBezTo>
                  <a:cubicBezTo>
                    <a:pt x="4140" y="3999"/>
                    <a:pt x="4241" y="3861"/>
                    <a:pt x="4310" y="3731"/>
                  </a:cubicBezTo>
                  <a:cubicBezTo>
                    <a:pt x="4550" y="3267"/>
                    <a:pt x="4640" y="2743"/>
                    <a:pt x="4726" y="2227"/>
                  </a:cubicBezTo>
                  <a:cubicBezTo>
                    <a:pt x="4752" y="2078"/>
                    <a:pt x="4776" y="1924"/>
                    <a:pt x="4739" y="1777"/>
                  </a:cubicBezTo>
                  <a:cubicBezTo>
                    <a:pt x="4701" y="1626"/>
                    <a:pt x="4602" y="1500"/>
                    <a:pt x="4504" y="1378"/>
                  </a:cubicBezTo>
                  <a:cubicBezTo>
                    <a:pt x="4330" y="1161"/>
                    <a:pt x="4153" y="945"/>
                    <a:pt x="3975" y="730"/>
                  </a:cubicBezTo>
                  <a:cubicBezTo>
                    <a:pt x="3823" y="548"/>
                    <a:pt x="3663" y="361"/>
                    <a:pt x="3447" y="261"/>
                  </a:cubicBezTo>
                  <a:cubicBezTo>
                    <a:pt x="3283" y="185"/>
                    <a:pt x="3099" y="166"/>
                    <a:pt x="2918" y="146"/>
                  </a:cubicBezTo>
                  <a:cubicBezTo>
                    <a:pt x="2678" y="121"/>
                    <a:pt x="2231" y="1"/>
                    <a:pt x="1884" y="1"/>
                  </a:cubicBezTo>
                  <a:close/>
                </a:path>
              </a:pathLst>
            </a:custGeom>
            <a:solidFill>
              <a:srgbClr val="E6B8AF"/>
            </a:solidFill>
            <a:ln w="0">
              <a:noFill/>
            </a:ln>
          </p:spPr>
          <p:style>
            <a:lnRef idx="0">
              <a:scrgbClr r="0" g="0" b="0"/>
            </a:lnRef>
            <a:fillRef idx="0">
              <a:scrgbClr r="0" g="0" b="0"/>
            </a:fillRef>
            <a:effectRef idx="0">
              <a:scrgbClr r="0" g="0" b="0"/>
            </a:effectRef>
            <a:fontRef idx="minor"/>
          </p:style>
        </p:sp>
        <p:sp>
          <p:nvSpPr>
            <p:cNvPr id="1281" name="Google Shape;1912;p87"/>
            <p:cNvSpPr/>
            <p:nvPr/>
          </p:nvSpPr>
          <p:spPr>
            <a:xfrm flipH="1">
              <a:off x="6903000" y="3529800"/>
              <a:ext cx="65880" cy="96120"/>
            </a:xfrm>
            <a:custGeom>
              <a:avLst/>
              <a:gdLst/>
              <a:ahLst/>
              <a:cxnLst/>
              <a:rect l="l" t="t" r="r" b="b"/>
              <a:pathLst>
                <a:path w="2991" h="4213">
                  <a:moveTo>
                    <a:pt x="138" y="1"/>
                  </a:moveTo>
                  <a:cubicBezTo>
                    <a:pt x="88" y="1"/>
                    <a:pt x="41" y="14"/>
                    <a:pt x="1" y="44"/>
                  </a:cubicBezTo>
                  <a:cubicBezTo>
                    <a:pt x="137" y="259"/>
                    <a:pt x="312" y="436"/>
                    <a:pt x="396" y="684"/>
                  </a:cubicBezTo>
                  <a:cubicBezTo>
                    <a:pt x="434" y="799"/>
                    <a:pt x="455" y="920"/>
                    <a:pt x="495" y="1033"/>
                  </a:cubicBezTo>
                  <a:cubicBezTo>
                    <a:pt x="551" y="1189"/>
                    <a:pt x="645" y="1326"/>
                    <a:pt x="730" y="1469"/>
                  </a:cubicBezTo>
                  <a:cubicBezTo>
                    <a:pt x="906" y="1763"/>
                    <a:pt x="1048" y="2077"/>
                    <a:pt x="1185" y="2392"/>
                  </a:cubicBezTo>
                  <a:cubicBezTo>
                    <a:pt x="1452" y="2996"/>
                    <a:pt x="1712" y="3603"/>
                    <a:pt x="1964" y="4213"/>
                  </a:cubicBezTo>
                  <a:cubicBezTo>
                    <a:pt x="2248" y="3962"/>
                    <a:pt x="2522" y="3700"/>
                    <a:pt x="2783" y="3427"/>
                  </a:cubicBezTo>
                  <a:cubicBezTo>
                    <a:pt x="2884" y="3319"/>
                    <a:pt x="2991" y="3194"/>
                    <a:pt x="2984" y="3047"/>
                  </a:cubicBezTo>
                  <a:cubicBezTo>
                    <a:pt x="2980" y="2978"/>
                    <a:pt x="2952" y="2912"/>
                    <a:pt x="2922" y="2850"/>
                  </a:cubicBezTo>
                  <a:cubicBezTo>
                    <a:pt x="2451" y="1858"/>
                    <a:pt x="1612" y="1099"/>
                    <a:pt x="790" y="372"/>
                  </a:cubicBezTo>
                  <a:cubicBezTo>
                    <a:pt x="662" y="259"/>
                    <a:pt x="364" y="1"/>
                    <a:pt x="138"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282" name="Google Shape;1913;p87"/>
            <p:cNvSpPr/>
            <p:nvPr/>
          </p:nvSpPr>
          <p:spPr>
            <a:xfrm flipH="1">
              <a:off x="6887520" y="3583800"/>
              <a:ext cx="19440" cy="41400"/>
            </a:xfrm>
            <a:custGeom>
              <a:avLst/>
              <a:gdLst/>
              <a:ahLst/>
              <a:cxnLst/>
              <a:rect l="l" t="t" r="r" b="b"/>
              <a:pathLst>
                <a:path w="909" h="1843">
                  <a:moveTo>
                    <a:pt x="400" y="1"/>
                  </a:moveTo>
                  <a:lnTo>
                    <a:pt x="400" y="1"/>
                  </a:lnTo>
                  <a:cubicBezTo>
                    <a:pt x="274" y="156"/>
                    <a:pt x="123" y="353"/>
                    <a:pt x="59" y="544"/>
                  </a:cubicBezTo>
                  <a:cubicBezTo>
                    <a:pt x="1" y="722"/>
                    <a:pt x="160" y="913"/>
                    <a:pt x="213" y="1076"/>
                  </a:cubicBezTo>
                  <a:cubicBezTo>
                    <a:pt x="274" y="1263"/>
                    <a:pt x="248" y="1470"/>
                    <a:pt x="311" y="1656"/>
                  </a:cubicBezTo>
                  <a:cubicBezTo>
                    <a:pt x="314" y="1674"/>
                    <a:pt x="324" y="1689"/>
                    <a:pt x="336" y="1701"/>
                  </a:cubicBezTo>
                  <a:cubicBezTo>
                    <a:pt x="347" y="1709"/>
                    <a:pt x="358" y="1715"/>
                    <a:pt x="371" y="1718"/>
                  </a:cubicBezTo>
                  <a:cubicBezTo>
                    <a:pt x="545" y="1777"/>
                    <a:pt x="726" y="1818"/>
                    <a:pt x="909" y="1843"/>
                  </a:cubicBezTo>
                  <a:cubicBezTo>
                    <a:pt x="879" y="1522"/>
                    <a:pt x="738" y="1225"/>
                    <a:pt x="614" y="930"/>
                  </a:cubicBezTo>
                  <a:cubicBezTo>
                    <a:pt x="489" y="635"/>
                    <a:pt x="374" y="321"/>
                    <a:pt x="400" y="1"/>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283" name="Google Shape;1914;p87"/>
            <p:cNvSpPr/>
            <p:nvPr/>
          </p:nvSpPr>
          <p:spPr>
            <a:xfrm flipH="1">
              <a:off x="6892920" y="3602880"/>
              <a:ext cx="28440" cy="30600"/>
            </a:xfrm>
            <a:custGeom>
              <a:avLst/>
              <a:gdLst/>
              <a:ahLst/>
              <a:cxnLst/>
              <a:rect l="l" t="t" r="r" b="b"/>
              <a:pathLst>
                <a:path w="1310" h="1372">
                  <a:moveTo>
                    <a:pt x="771" y="0"/>
                  </a:moveTo>
                  <a:cubicBezTo>
                    <a:pt x="644" y="0"/>
                    <a:pt x="504" y="311"/>
                    <a:pt x="430" y="394"/>
                  </a:cubicBezTo>
                  <a:cubicBezTo>
                    <a:pt x="310" y="533"/>
                    <a:pt x="191" y="675"/>
                    <a:pt x="75" y="818"/>
                  </a:cubicBezTo>
                  <a:cubicBezTo>
                    <a:pt x="39" y="863"/>
                    <a:pt x="1" y="923"/>
                    <a:pt x="25" y="976"/>
                  </a:cubicBezTo>
                  <a:cubicBezTo>
                    <a:pt x="37" y="1002"/>
                    <a:pt x="63" y="1021"/>
                    <a:pt x="88" y="1037"/>
                  </a:cubicBezTo>
                  <a:lnTo>
                    <a:pt x="494" y="1303"/>
                  </a:lnTo>
                  <a:cubicBezTo>
                    <a:pt x="543" y="1336"/>
                    <a:pt x="599" y="1371"/>
                    <a:pt x="660" y="1371"/>
                  </a:cubicBezTo>
                  <a:cubicBezTo>
                    <a:pt x="661" y="1371"/>
                    <a:pt x="662" y="1371"/>
                    <a:pt x="663" y="1371"/>
                  </a:cubicBezTo>
                  <a:cubicBezTo>
                    <a:pt x="732" y="1370"/>
                    <a:pt x="791" y="1323"/>
                    <a:pt x="844" y="1279"/>
                  </a:cubicBezTo>
                  <a:lnTo>
                    <a:pt x="1250" y="944"/>
                  </a:lnTo>
                  <a:cubicBezTo>
                    <a:pt x="1277" y="920"/>
                    <a:pt x="1308" y="892"/>
                    <a:pt x="1310" y="855"/>
                  </a:cubicBezTo>
                  <a:cubicBezTo>
                    <a:pt x="1308" y="837"/>
                    <a:pt x="1304" y="818"/>
                    <a:pt x="1295" y="802"/>
                  </a:cubicBezTo>
                  <a:cubicBezTo>
                    <a:pt x="1220" y="636"/>
                    <a:pt x="987" y="5"/>
                    <a:pt x="773" y="0"/>
                  </a:cubicBezTo>
                  <a:cubicBezTo>
                    <a:pt x="772" y="0"/>
                    <a:pt x="771" y="0"/>
                    <a:pt x="771" y="0"/>
                  </a:cubicBezTo>
                  <a:close/>
                </a:path>
              </a:pathLst>
            </a:custGeom>
            <a:gradFill rotWithShape="0">
              <a:gsLst>
                <a:gs pos="0">
                  <a:srgbClr val="00D4F9"/>
                </a:gs>
                <a:gs pos="100000">
                  <a:srgbClr val="5C38F1"/>
                </a:gs>
              </a:gsLst>
              <a:lin ang="5394000"/>
            </a:gradFill>
            <a:ln w="0">
              <a:noFill/>
            </a:ln>
          </p:spPr>
          <p:style>
            <a:lnRef idx="0">
              <a:scrgbClr r="0" g="0" b="0"/>
            </a:lnRef>
            <a:fillRef idx="0">
              <a:scrgbClr r="0" g="0" b="0"/>
            </a:fillRef>
            <a:effectRef idx="0">
              <a:scrgbClr r="0" g="0" b="0"/>
            </a:effectRef>
            <a:fontRef idx="minor"/>
          </p:style>
        </p:sp>
        <p:sp>
          <p:nvSpPr>
            <p:cNvPr id="1284" name="Google Shape;1915;p87"/>
            <p:cNvSpPr/>
            <p:nvPr/>
          </p:nvSpPr>
          <p:spPr>
            <a:xfrm flipH="1">
              <a:off x="6884280" y="3623040"/>
              <a:ext cx="48600" cy="220320"/>
            </a:xfrm>
            <a:custGeom>
              <a:avLst/>
              <a:gdLst/>
              <a:ahLst/>
              <a:cxnLst/>
              <a:rect l="l" t="t" r="r" b="b"/>
              <a:pathLst>
                <a:path w="2214" h="9600">
                  <a:moveTo>
                    <a:pt x="1421" y="0"/>
                  </a:moveTo>
                  <a:cubicBezTo>
                    <a:pt x="1394" y="0"/>
                    <a:pt x="1369" y="15"/>
                    <a:pt x="1347" y="31"/>
                  </a:cubicBezTo>
                  <a:cubicBezTo>
                    <a:pt x="1275" y="78"/>
                    <a:pt x="1099" y="174"/>
                    <a:pt x="1084" y="265"/>
                  </a:cubicBezTo>
                  <a:cubicBezTo>
                    <a:pt x="1068" y="361"/>
                    <a:pt x="1173" y="543"/>
                    <a:pt x="1197" y="640"/>
                  </a:cubicBezTo>
                  <a:cubicBezTo>
                    <a:pt x="1268" y="918"/>
                    <a:pt x="1297" y="1209"/>
                    <a:pt x="1254" y="1494"/>
                  </a:cubicBezTo>
                  <a:cubicBezTo>
                    <a:pt x="1190" y="1910"/>
                    <a:pt x="980" y="2286"/>
                    <a:pt x="813" y="2674"/>
                  </a:cubicBezTo>
                  <a:cubicBezTo>
                    <a:pt x="457" y="3501"/>
                    <a:pt x="298" y="4399"/>
                    <a:pt x="186" y="5293"/>
                  </a:cubicBezTo>
                  <a:cubicBezTo>
                    <a:pt x="71" y="6201"/>
                    <a:pt x="1" y="7118"/>
                    <a:pt x="28" y="8034"/>
                  </a:cubicBezTo>
                  <a:cubicBezTo>
                    <a:pt x="38" y="8353"/>
                    <a:pt x="61" y="8678"/>
                    <a:pt x="183" y="8971"/>
                  </a:cubicBezTo>
                  <a:cubicBezTo>
                    <a:pt x="306" y="9265"/>
                    <a:pt x="546" y="9527"/>
                    <a:pt x="857" y="9599"/>
                  </a:cubicBezTo>
                  <a:cubicBezTo>
                    <a:pt x="795" y="9252"/>
                    <a:pt x="797" y="8897"/>
                    <a:pt x="862" y="8551"/>
                  </a:cubicBezTo>
                  <a:cubicBezTo>
                    <a:pt x="974" y="7962"/>
                    <a:pt x="1265" y="7423"/>
                    <a:pt x="1448" y="6852"/>
                  </a:cubicBezTo>
                  <a:cubicBezTo>
                    <a:pt x="1577" y="6449"/>
                    <a:pt x="1654" y="6029"/>
                    <a:pt x="1729" y="5612"/>
                  </a:cubicBezTo>
                  <a:cubicBezTo>
                    <a:pt x="1883" y="4764"/>
                    <a:pt x="2036" y="3915"/>
                    <a:pt x="2142" y="3059"/>
                  </a:cubicBezTo>
                  <a:cubicBezTo>
                    <a:pt x="2182" y="2752"/>
                    <a:pt x="2214" y="2439"/>
                    <a:pt x="2162" y="2135"/>
                  </a:cubicBezTo>
                  <a:cubicBezTo>
                    <a:pt x="2118" y="1879"/>
                    <a:pt x="2017" y="1635"/>
                    <a:pt x="1959" y="1382"/>
                  </a:cubicBezTo>
                  <a:cubicBezTo>
                    <a:pt x="1848" y="911"/>
                    <a:pt x="1862" y="355"/>
                    <a:pt x="1498" y="37"/>
                  </a:cubicBezTo>
                  <a:cubicBezTo>
                    <a:pt x="1478" y="18"/>
                    <a:pt x="1455" y="6"/>
                    <a:pt x="1429" y="1"/>
                  </a:cubicBezTo>
                  <a:cubicBezTo>
                    <a:pt x="1426" y="1"/>
                    <a:pt x="1423" y="0"/>
                    <a:pt x="1421" y="0"/>
                  </a:cubicBezTo>
                  <a:close/>
                </a:path>
              </a:pathLst>
            </a:custGeom>
            <a:gradFill rotWithShape="0">
              <a:gsLst>
                <a:gs pos="0">
                  <a:srgbClr val="00D4F9"/>
                </a:gs>
                <a:gs pos="100000">
                  <a:srgbClr val="5C38F1"/>
                </a:gs>
              </a:gsLst>
              <a:lin ang="5394000"/>
            </a:gradFill>
            <a:ln w="0">
              <a:noFill/>
            </a:ln>
          </p:spPr>
          <p:style>
            <a:lnRef idx="0">
              <a:scrgbClr r="0" g="0" b="0"/>
            </a:lnRef>
            <a:fillRef idx="0">
              <a:scrgbClr r="0" g="0" b="0"/>
            </a:fillRef>
            <a:effectRef idx="0">
              <a:scrgbClr r="0" g="0" b="0"/>
            </a:effectRef>
            <a:fontRef idx="minor"/>
          </p:style>
        </p:sp>
        <p:sp>
          <p:nvSpPr>
            <p:cNvPr id="1285" name="Google Shape;1916;p87"/>
            <p:cNvSpPr/>
            <p:nvPr/>
          </p:nvSpPr>
          <p:spPr>
            <a:xfrm flipH="1">
              <a:off x="6408360" y="3735000"/>
              <a:ext cx="290160" cy="351360"/>
            </a:xfrm>
            <a:custGeom>
              <a:avLst/>
              <a:gdLst/>
              <a:ahLst/>
              <a:cxnLst/>
              <a:rect l="l" t="t" r="r" b="b"/>
              <a:pathLst>
                <a:path w="12984" h="15294">
                  <a:moveTo>
                    <a:pt x="3683" y="0"/>
                  </a:moveTo>
                  <a:lnTo>
                    <a:pt x="1" y="12403"/>
                  </a:lnTo>
                  <a:lnTo>
                    <a:pt x="9525" y="15294"/>
                  </a:lnTo>
                  <a:lnTo>
                    <a:pt x="12983" y="3093"/>
                  </a:lnTo>
                  <a:lnTo>
                    <a:pt x="3683" y="0"/>
                  </a:lnTo>
                  <a:close/>
                </a:path>
              </a:pathLst>
            </a:custGeom>
            <a:gradFill rotWithShape="0">
              <a:gsLst>
                <a:gs pos="0">
                  <a:srgbClr val="5C38F1"/>
                </a:gs>
                <a:gs pos="100000">
                  <a:srgbClr val="2D2183"/>
                </a:gs>
              </a:gsLst>
              <a:lin ang="5394000"/>
            </a:gradFill>
            <a:ln w="0">
              <a:noFill/>
            </a:ln>
          </p:spPr>
          <p:style>
            <a:lnRef idx="0">
              <a:scrgbClr r="0" g="0" b="0"/>
            </a:lnRef>
            <a:fillRef idx="0">
              <a:scrgbClr r="0" g="0" b="0"/>
            </a:fillRef>
            <a:effectRef idx="0">
              <a:scrgbClr r="0" g="0" b="0"/>
            </a:effectRef>
            <a:fontRef idx="minor"/>
          </p:style>
        </p:sp>
        <p:sp>
          <p:nvSpPr>
            <p:cNvPr id="1286" name="Google Shape;1917;p87"/>
            <p:cNvSpPr/>
            <p:nvPr/>
          </p:nvSpPr>
          <p:spPr>
            <a:xfrm flipH="1">
              <a:off x="6616440" y="3735000"/>
              <a:ext cx="102600" cy="284760"/>
            </a:xfrm>
            <a:custGeom>
              <a:avLst/>
              <a:gdLst/>
              <a:ahLst/>
              <a:cxnLst/>
              <a:rect l="l" t="t" r="r" b="b"/>
              <a:pathLst>
                <a:path w="4627" h="12403">
                  <a:moveTo>
                    <a:pt x="4627" y="0"/>
                  </a:moveTo>
                  <a:lnTo>
                    <a:pt x="3309" y="293"/>
                  </a:lnTo>
                  <a:lnTo>
                    <a:pt x="0" y="11560"/>
                  </a:lnTo>
                  <a:lnTo>
                    <a:pt x="945" y="12403"/>
                  </a:lnTo>
                  <a:lnTo>
                    <a:pt x="4627" y="0"/>
                  </a:ln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1287" name="Google Shape;1918;p87"/>
            <p:cNvSpPr/>
            <p:nvPr/>
          </p:nvSpPr>
          <p:spPr>
            <a:xfrm flipH="1">
              <a:off x="7336440" y="4577400"/>
              <a:ext cx="125640" cy="212760"/>
            </a:xfrm>
            <a:custGeom>
              <a:avLst/>
              <a:gdLst/>
              <a:ahLst/>
              <a:cxnLst/>
              <a:rect l="l" t="t" r="r" b="b"/>
              <a:pathLst>
                <a:path w="5654" h="9283">
                  <a:moveTo>
                    <a:pt x="2941" y="0"/>
                  </a:moveTo>
                  <a:cubicBezTo>
                    <a:pt x="2695" y="0"/>
                    <a:pt x="412" y="837"/>
                    <a:pt x="49" y="837"/>
                  </a:cubicBezTo>
                  <a:cubicBezTo>
                    <a:pt x="18" y="837"/>
                    <a:pt x="1" y="831"/>
                    <a:pt x="0" y="818"/>
                  </a:cubicBezTo>
                  <a:lnTo>
                    <a:pt x="0" y="818"/>
                  </a:lnTo>
                  <a:cubicBezTo>
                    <a:pt x="54" y="1590"/>
                    <a:pt x="271" y="2342"/>
                    <a:pt x="636" y="3024"/>
                  </a:cubicBezTo>
                  <a:cubicBezTo>
                    <a:pt x="683" y="3113"/>
                    <a:pt x="743" y="3207"/>
                    <a:pt x="840" y="3230"/>
                  </a:cubicBezTo>
                  <a:cubicBezTo>
                    <a:pt x="856" y="3234"/>
                    <a:pt x="873" y="3235"/>
                    <a:pt x="889" y="3235"/>
                  </a:cubicBezTo>
                  <a:cubicBezTo>
                    <a:pt x="942" y="3235"/>
                    <a:pt x="996" y="3219"/>
                    <a:pt x="1048" y="3211"/>
                  </a:cubicBezTo>
                  <a:cubicBezTo>
                    <a:pt x="1075" y="3207"/>
                    <a:pt x="1101" y="3206"/>
                    <a:pt x="1126" y="3206"/>
                  </a:cubicBezTo>
                  <a:cubicBezTo>
                    <a:pt x="1437" y="3206"/>
                    <a:pt x="1710" y="3482"/>
                    <a:pt x="1814" y="3784"/>
                  </a:cubicBezTo>
                  <a:cubicBezTo>
                    <a:pt x="1927" y="4111"/>
                    <a:pt x="1901" y="4466"/>
                    <a:pt x="1928" y="4812"/>
                  </a:cubicBezTo>
                  <a:cubicBezTo>
                    <a:pt x="2005" y="5793"/>
                    <a:pt x="2518" y="6701"/>
                    <a:pt x="3183" y="7426"/>
                  </a:cubicBezTo>
                  <a:cubicBezTo>
                    <a:pt x="3850" y="8153"/>
                    <a:pt x="4666" y="8720"/>
                    <a:pt x="5475" y="9282"/>
                  </a:cubicBezTo>
                  <a:cubicBezTo>
                    <a:pt x="5654" y="9051"/>
                    <a:pt x="5647" y="8721"/>
                    <a:pt x="5548" y="8447"/>
                  </a:cubicBezTo>
                  <a:cubicBezTo>
                    <a:pt x="5449" y="8172"/>
                    <a:pt x="5271" y="7934"/>
                    <a:pt x="5123" y="7684"/>
                  </a:cubicBezTo>
                  <a:cubicBezTo>
                    <a:pt x="4438" y="6532"/>
                    <a:pt x="4381" y="5032"/>
                    <a:pt x="4975" y="3831"/>
                  </a:cubicBezTo>
                  <a:cubicBezTo>
                    <a:pt x="5172" y="3432"/>
                    <a:pt x="5445" y="3013"/>
                    <a:pt x="5340" y="2581"/>
                  </a:cubicBezTo>
                  <a:cubicBezTo>
                    <a:pt x="5293" y="2382"/>
                    <a:pt x="5169" y="2211"/>
                    <a:pt x="5045" y="2049"/>
                  </a:cubicBezTo>
                  <a:cubicBezTo>
                    <a:pt x="4617" y="1490"/>
                    <a:pt x="3705" y="93"/>
                    <a:pt x="2950" y="1"/>
                  </a:cubicBezTo>
                  <a:cubicBezTo>
                    <a:pt x="2947" y="1"/>
                    <a:pt x="2944" y="0"/>
                    <a:pt x="2941" y="0"/>
                  </a:cubicBezTo>
                  <a:close/>
                </a:path>
              </a:pathLst>
            </a:custGeom>
            <a:gradFill rotWithShape="0">
              <a:gsLst>
                <a:gs pos="0">
                  <a:srgbClr val="5C38F1"/>
                </a:gs>
                <a:gs pos="100000">
                  <a:srgbClr val="2D2183"/>
                </a:gs>
              </a:gsLst>
              <a:lin ang="5394000"/>
            </a:gradFill>
            <a:ln w="0">
              <a:noFill/>
            </a:ln>
          </p:spPr>
          <p:style>
            <a:lnRef idx="0">
              <a:scrgbClr r="0" g="0" b="0"/>
            </a:lnRef>
            <a:fillRef idx="0">
              <a:scrgbClr r="0" g="0" b="0"/>
            </a:fillRef>
            <a:effectRef idx="0">
              <a:scrgbClr r="0" g="0" b="0"/>
            </a:effectRef>
            <a:fontRef idx="minor"/>
          </p:style>
        </p:sp>
        <p:sp>
          <p:nvSpPr>
            <p:cNvPr id="1288" name="Google Shape;1919;p87"/>
            <p:cNvSpPr/>
            <p:nvPr/>
          </p:nvSpPr>
          <p:spPr>
            <a:xfrm flipH="1">
              <a:off x="6654240" y="4534560"/>
              <a:ext cx="225000" cy="104400"/>
            </a:xfrm>
            <a:custGeom>
              <a:avLst/>
              <a:gdLst/>
              <a:ahLst/>
              <a:cxnLst/>
              <a:rect l="l" t="t" r="r" b="b"/>
              <a:pathLst>
                <a:path w="10081" h="4583">
                  <a:moveTo>
                    <a:pt x="4025" y="0"/>
                  </a:moveTo>
                  <a:cubicBezTo>
                    <a:pt x="3943" y="0"/>
                    <a:pt x="3861" y="6"/>
                    <a:pt x="3780" y="12"/>
                  </a:cubicBezTo>
                  <a:cubicBezTo>
                    <a:pt x="3079" y="66"/>
                    <a:pt x="1409" y="71"/>
                    <a:pt x="922" y="653"/>
                  </a:cubicBezTo>
                  <a:cubicBezTo>
                    <a:pt x="788" y="813"/>
                    <a:pt x="166" y="3574"/>
                    <a:pt x="7" y="3574"/>
                  </a:cubicBezTo>
                  <a:cubicBezTo>
                    <a:pt x="5" y="3574"/>
                    <a:pt x="2" y="3573"/>
                    <a:pt x="0" y="3572"/>
                  </a:cubicBezTo>
                  <a:lnTo>
                    <a:pt x="0" y="3572"/>
                  </a:lnTo>
                  <a:cubicBezTo>
                    <a:pt x="677" y="3947"/>
                    <a:pt x="1426" y="4174"/>
                    <a:pt x="2197" y="4241"/>
                  </a:cubicBezTo>
                  <a:cubicBezTo>
                    <a:pt x="2224" y="4243"/>
                    <a:pt x="2251" y="4245"/>
                    <a:pt x="2278" y="4245"/>
                  </a:cubicBezTo>
                  <a:cubicBezTo>
                    <a:pt x="2354" y="4245"/>
                    <a:pt x="2428" y="4232"/>
                    <a:pt x="2481" y="4182"/>
                  </a:cubicBezTo>
                  <a:cubicBezTo>
                    <a:pt x="2532" y="4133"/>
                    <a:pt x="2550" y="4060"/>
                    <a:pt x="2579" y="3997"/>
                  </a:cubicBezTo>
                  <a:cubicBezTo>
                    <a:pt x="2690" y="3753"/>
                    <a:pt x="2968" y="3638"/>
                    <a:pt x="3243" y="3638"/>
                  </a:cubicBezTo>
                  <a:cubicBezTo>
                    <a:pt x="3322" y="3638"/>
                    <a:pt x="3401" y="3648"/>
                    <a:pt x="3476" y="3666"/>
                  </a:cubicBezTo>
                  <a:cubicBezTo>
                    <a:pt x="3812" y="3749"/>
                    <a:pt x="4096" y="3965"/>
                    <a:pt x="4400" y="4130"/>
                  </a:cubicBezTo>
                  <a:cubicBezTo>
                    <a:pt x="4990" y="4451"/>
                    <a:pt x="5660" y="4583"/>
                    <a:pt x="6335" y="4583"/>
                  </a:cubicBezTo>
                  <a:cubicBezTo>
                    <a:pt x="6650" y="4583"/>
                    <a:pt x="6967" y="4554"/>
                    <a:pt x="7276" y="4502"/>
                  </a:cubicBezTo>
                  <a:cubicBezTo>
                    <a:pt x="8248" y="4338"/>
                    <a:pt x="9169" y="3963"/>
                    <a:pt x="10080" y="3590"/>
                  </a:cubicBezTo>
                  <a:cubicBezTo>
                    <a:pt x="9985" y="3315"/>
                    <a:pt x="9704" y="3141"/>
                    <a:pt x="9419" y="3074"/>
                  </a:cubicBezTo>
                  <a:cubicBezTo>
                    <a:pt x="9136" y="3008"/>
                    <a:pt x="8840" y="3027"/>
                    <a:pt x="8548" y="3016"/>
                  </a:cubicBezTo>
                  <a:cubicBezTo>
                    <a:pt x="7210" y="2963"/>
                    <a:pt x="5919" y="2193"/>
                    <a:pt x="5236" y="1041"/>
                  </a:cubicBezTo>
                  <a:cubicBezTo>
                    <a:pt x="5009" y="659"/>
                    <a:pt x="4805" y="202"/>
                    <a:pt x="4386" y="53"/>
                  </a:cubicBezTo>
                  <a:cubicBezTo>
                    <a:pt x="4271" y="13"/>
                    <a:pt x="4148" y="0"/>
                    <a:pt x="4025" y="0"/>
                  </a:cubicBezTo>
                  <a:close/>
                </a:path>
              </a:pathLst>
            </a:custGeom>
            <a:gradFill rotWithShape="0">
              <a:gsLst>
                <a:gs pos="0">
                  <a:srgbClr val="5C38F1"/>
                </a:gs>
                <a:gs pos="100000">
                  <a:srgbClr val="2D2183"/>
                </a:gs>
              </a:gsLst>
              <a:lin ang="5394000"/>
            </a:gradFill>
            <a:ln w="0">
              <a:noFill/>
            </a:ln>
          </p:spPr>
          <p:style>
            <a:lnRef idx="0">
              <a:scrgbClr r="0" g="0" b="0"/>
            </a:lnRef>
            <a:fillRef idx="0">
              <a:scrgbClr r="0" g="0" b="0"/>
            </a:fillRef>
            <a:effectRef idx="0">
              <a:scrgbClr r="0" g="0" b="0"/>
            </a:effectRef>
            <a:fontRef idx="minor"/>
          </p:style>
        </p:sp>
        <p:sp>
          <p:nvSpPr>
            <p:cNvPr id="1289" name="Google Shape;1920;p87"/>
            <p:cNvSpPr/>
            <p:nvPr/>
          </p:nvSpPr>
          <p:spPr>
            <a:xfrm flipH="1">
              <a:off x="6663240" y="3819240"/>
              <a:ext cx="74520" cy="75960"/>
            </a:xfrm>
            <a:custGeom>
              <a:avLst/>
              <a:gdLst/>
              <a:ahLst/>
              <a:cxnLst/>
              <a:rect l="l" t="t" r="r" b="b"/>
              <a:pathLst>
                <a:path w="3364" h="3337">
                  <a:moveTo>
                    <a:pt x="2878" y="0"/>
                  </a:moveTo>
                  <a:cubicBezTo>
                    <a:pt x="2790" y="0"/>
                    <a:pt x="2700" y="12"/>
                    <a:pt x="2613" y="21"/>
                  </a:cubicBezTo>
                  <a:cubicBezTo>
                    <a:pt x="2225" y="60"/>
                    <a:pt x="1832" y="27"/>
                    <a:pt x="1447" y="86"/>
                  </a:cubicBezTo>
                  <a:cubicBezTo>
                    <a:pt x="1061" y="146"/>
                    <a:pt x="665" y="320"/>
                    <a:pt x="470" y="656"/>
                  </a:cubicBezTo>
                  <a:cubicBezTo>
                    <a:pt x="272" y="999"/>
                    <a:pt x="0" y="1277"/>
                    <a:pt x="44" y="1669"/>
                  </a:cubicBezTo>
                  <a:cubicBezTo>
                    <a:pt x="101" y="2185"/>
                    <a:pt x="207" y="2685"/>
                    <a:pt x="222" y="3207"/>
                  </a:cubicBezTo>
                  <a:cubicBezTo>
                    <a:pt x="351" y="3294"/>
                    <a:pt x="507" y="3336"/>
                    <a:pt x="662" y="3336"/>
                  </a:cubicBezTo>
                  <a:cubicBezTo>
                    <a:pt x="863" y="3336"/>
                    <a:pt x="1065" y="3265"/>
                    <a:pt x="1212" y="3127"/>
                  </a:cubicBezTo>
                  <a:cubicBezTo>
                    <a:pt x="1248" y="3095"/>
                    <a:pt x="1282" y="3058"/>
                    <a:pt x="1327" y="3042"/>
                  </a:cubicBezTo>
                  <a:cubicBezTo>
                    <a:pt x="1344" y="3036"/>
                    <a:pt x="1362" y="3034"/>
                    <a:pt x="1379" y="3034"/>
                  </a:cubicBezTo>
                  <a:cubicBezTo>
                    <a:pt x="1424" y="3034"/>
                    <a:pt x="1470" y="3049"/>
                    <a:pt x="1513" y="3065"/>
                  </a:cubicBezTo>
                  <a:cubicBezTo>
                    <a:pt x="1648" y="3111"/>
                    <a:pt x="1793" y="3153"/>
                    <a:pt x="1935" y="3153"/>
                  </a:cubicBezTo>
                  <a:cubicBezTo>
                    <a:pt x="1982" y="3153"/>
                    <a:pt x="2030" y="3148"/>
                    <a:pt x="2077" y="3137"/>
                  </a:cubicBezTo>
                  <a:cubicBezTo>
                    <a:pt x="2264" y="3096"/>
                    <a:pt x="2436" y="2929"/>
                    <a:pt x="2421" y="2739"/>
                  </a:cubicBezTo>
                  <a:cubicBezTo>
                    <a:pt x="2418" y="2700"/>
                    <a:pt x="2407" y="2660"/>
                    <a:pt x="2421" y="2625"/>
                  </a:cubicBezTo>
                  <a:cubicBezTo>
                    <a:pt x="2437" y="2581"/>
                    <a:pt x="2482" y="2557"/>
                    <a:pt x="2519" y="2528"/>
                  </a:cubicBezTo>
                  <a:cubicBezTo>
                    <a:pt x="2700" y="2390"/>
                    <a:pt x="2723" y="2122"/>
                    <a:pt x="2669" y="1900"/>
                  </a:cubicBezTo>
                  <a:cubicBezTo>
                    <a:pt x="2614" y="1678"/>
                    <a:pt x="2499" y="1473"/>
                    <a:pt x="2459" y="1248"/>
                  </a:cubicBezTo>
                  <a:cubicBezTo>
                    <a:pt x="2418" y="1023"/>
                    <a:pt x="2479" y="753"/>
                    <a:pt x="2682" y="650"/>
                  </a:cubicBezTo>
                  <a:cubicBezTo>
                    <a:pt x="2884" y="547"/>
                    <a:pt x="3196" y="617"/>
                    <a:pt x="3295" y="413"/>
                  </a:cubicBezTo>
                  <a:cubicBezTo>
                    <a:pt x="3363" y="267"/>
                    <a:pt x="3243" y="90"/>
                    <a:pt x="3091" y="34"/>
                  </a:cubicBezTo>
                  <a:cubicBezTo>
                    <a:pt x="3023" y="9"/>
                    <a:pt x="2951" y="0"/>
                    <a:pt x="2878" y="0"/>
                  </a:cubicBezTo>
                  <a:close/>
                </a:path>
              </a:pathLst>
            </a:custGeom>
            <a:solidFill>
              <a:srgbClr val="E6B8AF"/>
            </a:solidFill>
            <a:ln w="0">
              <a:noFill/>
            </a:ln>
          </p:spPr>
          <p:style>
            <a:lnRef idx="0">
              <a:scrgbClr r="0" g="0" b="0"/>
            </a:lnRef>
            <a:fillRef idx="0">
              <a:scrgbClr r="0" g="0" b="0"/>
            </a:fillRef>
            <a:effectRef idx="0">
              <a:scrgbClr r="0" g="0" b="0"/>
            </a:effectRef>
            <a:fontRef idx="minor"/>
          </p:style>
        </p:sp>
        <p:sp>
          <p:nvSpPr>
            <p:cNvPr id="1290" name="Google Shape;1921;p87"/>
            <p:cNvSpPr/>
            <p:nvPr/>
          </p:nvSpPr>
          <p:spPr>
            <a:xfrm flipH="1">
              <a:off x="6658200" y="3835440"/>
              <a:ext cx="43200" cy="71280"/>
            </a:xfrm>
            <a:custGeom>
              <a:avLst/>
              <a:gdLst/>
              <a:ahLst/>
              <a:cxnLst/>
              <a:rect l="l" t="t" r="r" b="b"/>
              <a:pathLst>
                <a:path w="1968" h="3136">
                  <a:moveTo>
                    <a:pt x="1968" y="335"/>
                  </a:moveTo>
                  <a:lnTo>
                    <a:pt x="802" y="1"/>
                  </a:lnTo>
                  <a:lnTo>
                    <a:pt x="1" y="2744"/>
                  </a:lnTo>
                  <a:lnTo>
                    <a:pt x="1186" y="3135"/>
                  </a:lnTo>
                </a:path>
              </a:pathLst>
            </a:custGeom>
            <a:noFill/>
            <a:ln w="6825" cap="rnd">
              <a:solidFill>
                <a:srgbClr val="2D2183"/>
              </a:solidFill>
              <a:miter/>
            </a:ln>
          </p:spPr>
          <p:style>
            <a:lnRef idx="0">
              <a:scrgbClr r="0" g="0" b="0"/>
            </a:lnRef>
            <a:fillRef idx="0">
              <a:scrgbClr r="0" g="0" b="0"/>
            </a:fillRef>
            <a:effectRef idx="0">
              <a:scrgbClr r="0" g="0" b="0"/>
            </a:effectRef>
            <a:fontRef idx="minor"/>
          </p:style>
        </p:sp>
      </p:grpSp>
      <p:grpSp>
        <p:nvGrpSpPr>
          <p:cNvPr id="1291" name="Google Shape;1922;p87"/>
          <p:cNvGrpSpPr/>
          <p:nvPr/>
        </p:nvGrpSpPr>
        <p:grpSpPr>
          <a:xfrm>
            <a:off x="695880" y="3896640"/>
            <a:ext cx="1680840" cy="1414080"/>
            <a:chOff x="695880" y="3896640"/>
            <a:chExt cx="1680840" cy="1414080"/>
          </a:xfrm>
        </p:grpSpPr>
        <p:sp>
          <p:nvSpPr>
            <p:cNvPr id="1292" name="Google Shape;1923;p87"/>
            <p:cNvSpPr/>
            <p:nvPr/>
          </p:nvSpPr>
          <p:spPr>
            <a:xfrm>
              <a:off x="761760" y="4933800"/>
              <a:ext cx="558720" cy="266760"/>
            </a:xfrm>
            <a:custGeom>
              <a:avLst/>
              <a:gdLst/>
              <a:ahLst/>
              <a:cxnLst/>
              <a:rect l="l" t="t" r="r" b="b"/>
              <a:pathLst>
                <a:path w="12804" h="6124">
                  <a:moveTo>
                    <a:pt x="0" y="1"/>
                  </a:moveTo>
                  <a:cubicBezTo>
                    <a:pt x="1102" y="2694"/>
                    <a:pt x="2729" y="5088"/>
                    <a:pt x="3696" y="6123"/>
                  </a:cubicBezTo>
                  <a:lnTo>
                    <a:pt x="12803" y="6062"/>
                  </a:lnTo>
                  <a:lnTo>
                    <a:pt x="8860" y="1"/>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293" name="Google Shape;1924;p87"/>
            <p:cNvSpPr/>
            <p:nvPr/>
          </p:nvSpPr>
          <p:spPr>
            <a:xfrm>
              <a:off x="695880" y="4629240"/>
              <a:ext cx="450000" cy="300240"/>
            </a:xfrm>
            <a:custGeom>
              <a:avLst/>
              <a:gdLst/>
              <a:ahLst/>
              <a:cxnLst/>
              <a:rect l="l" t="t" r="r" b="b"/>
              <a:pathLst>
                <a:path w="10318" h="6894">
                  <a:moveTo>
                    <a:pt x="590" y="1"/>
                  </a:moveTo>
                  <a:lnTo>
                    <a:pt x="590" y="1"/>
                  </a:lnTo>
                  <a:cubicBezTo>
                    <a:pt x="0" y="2074"/>
                    <a:pt x="541" y="4590"/>
                    <a:pt x="1474" y="6893"/>
                  </a:cubicBezTo>
                  <a:lnTo>
                    <a:pt x="10318" y="6893"/>
                  </a:lnTo>
                  <a:lnTo>
                    <a:pt x="6071" y="365"/>
                  </a:lnTo>
                  <a:lnTo>
                    <a:pt x="590" y="1"/>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294" name="Google Shape;1925;p87"/>
            <p:cNvSpPr/>
            <p:nvPr/>
          </p:nvSpPr>
          <p:spPr>
            <a:xfrm>
              <a:off x="1758600" y="4984920"/>
              <a:ext cx="195840" cy="209520"/>
            </a:xfrm>
            <a:custGeom>
              <a:avLst/>
              <a:gdLst/>
              <a:ahLst/>
              <a:cxnLst/>
              <a:rect l="l" t="t" r="r" b="b"/>
              <a:pathLst>
                <a:path w="4506" h="4818">
                  <a:moveTo>
                    <a:pt x="3513" y="0"/>
                  </a:moveTo>
                  <a:lnTo>
                    <a:pt x="0" y="3646"/>
                  </a:lnTo>
                  <a:lnTo>
                    <a:pt x="524" y="4817"/>
                  </a:lnTo>
                  <a:lnTo>
                    <a:pt x="4506" y="4791"/>
                  </a:lnTo>
                  <a:cubicBezTo>
                    <a:pt x="4506" y="4791"/>
                    <a:pt x="4192" y="2812"/>
                    <a:pt x="3513" y="0"/>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95" name="Google Shape;1926;p87"/>
            <p:cNvSpPr/>
            <p:nvPr/>
          </p:nvSpPr>
          <p:spPr>
            <a:xfrm>
              <a:off x="1153080" y="4164480"/>
              <a:ext cx="246240" cy="186120"/>
            </a:xfrm>
            <a:custGeom>
              <a:avLst/>
              <a:gdLst/>
              <a:ahLst/>
              <a:cxnLst/>
              <a:rect l="l" t="t" r="r" b="b"/>
              <a:pathLst>
                <a:path w="5658" h="4281">
                  <a:moveTo>
                    <a:pt x="3740" y="0"/>
                  </a:moveTo>
                  <a:cubicBezTo>
                    <a:pt x="1082" y="395"/>
                    <a:pt x="88" y="1925"/>
                    <a:pt x="1" y="3871"/>
                  </a:cubicBezTo>
                  <a:lnTo>
                    <a:pt x="5658" y="4281"/>
                  </a:lnTo>
                  <a:lnTo>
                    <a:pt x="3740" y="0"/>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96" name="Google Shape;1927;p87"/>
            <p:cNvSpPr/>
            <p:nvPr/>
          </p:nvSpPr>
          <p:spPr>
            <a:xfrm>
              <a:off x="1454760" y="4993560"/>
              <a:ext cx="322560" cy="202320"/>
            </a:xfrm>
            <a:custGeom>
              <a:avLst/>
              <a:gdLst/>
              <a:ahLst/>
              <a:cxnLst/>
              <a:rect l="l" t="t" r="r" b="b"/>
              <a:pathLst>
                <a:path w="7404" h="4654">
                  <a:moveTo>
                    <a:pt x="0" y="0"/>
                  </a:moveTo>
                  <a:lnTo>
                    <a:pt x="2851" y="4653"/>
                  </a:lnTo>
                  <a:lnTo>
                    <a:pt x="7404" y="4623"/>
                  </a:lnTo>
                  <a:lnTo>
                    <a:pt x="5333" y="0"/>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97" name="Google Shape;1928;p87"/>
            <p:cNvSpPr/>
            <p:nvPr/>
          </p:nvSpPr>
          <p:spPr>
            <a:xfrm>
              <a:off x="1607040" y="4580280"/>
              <a:ext cx="303480" cy="560160"/>
            </a:xfrm>
            <a:custGeom>
              <a:avLst/>
              <a:gdLst/>
              <a:ahLst/>
              <a:cxnLst/>
              <a:rect l="l" t="t" r="r" b="b"/>
              <a:pathLst>
                <a:path w="6963" h="12834">
                  <a:moveTo>
                    <a:pt x="4015" y="0"/>
                  </a:moveTo>
                  <a:lnTo>
                    <a:pt x="0" y="5159"/>
                  </a:lnTo>
                  <a:lnTo>
                    <a:pt x="3438" y="12834"/>
                  </a:lnTo>
                  <a:lnTo>
                    <a:pt x="6963" y="9177"/>
                  </a:lnTo>
                  <a:cubicBezTo>
                    <a:pt x="6319" y="6527"/>
                    <a:pt x="5352" y="3156"/>
                    <a:pt x="4015" y="0"/>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298" name="Google Shape;1929;p87"/>
            <p:cNvSpPr/>
            <p:nvPr/>
          </p:nvSpPr>
          <p:spPr>
            <a:xfrm>
              <a:off x="1240560" y="4856400"/>
              <a:ext cx="334440" cy="341280"/>
            </a:xfrm>
            <a:custGeom>
              <a:avLst/>
              <a:gdLst/>
              <a:ahLst/>
              <a:cxnLst/>
              <a:rect l="l" t="t" r="r" b="b"/>
              <a:pathLst>
                <a:path w="7675" h="7828">
                  <a:moveTo>
                    <a:pt x="2905" y="1"/>
                  </a:moveTo>
                  <a:lnTo>
                    <a:pt x="0" y="4862"/>
                  </a:lnTo>
                  <a:lnTo>
                    <a:pt x="1929" y="7827"/>
                  </a:lnTo>
                  <a:lnTo>
                    <a:pt x="7674" y="7788"/>
                  </a:lnTo>
                  <a:lnTo>
                    <a:pt x="2905" y="1"/>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299" name="Google Shape;1930;p87"/>
            <p:cNvSpPr/>
            <p:nvPr/>
          </p:nvSpPr>
          <p:spPr>
            <a:xfrm>
              <a:off x="1475640" y="4291920"/>
              <a:ext cx="304920" cy="509760"/>
            </a:xfrm>
            <a:custGeom>
              <a:avLst/>
              <a:gdLst/>
              <a:ahLst/>
              <a:cxnLst/>
              <a:rect l="l" t="t" r="r" b="b"/>
              <a:pathLst>
                <a:path w="6998" h="11688">
                  <a:moveTo>
                    <a:pt x="3150" y="0"/>
                  </a:moveTo>
                  <a:lnTo>
                    <a:pt x="1" y="5032"/>
                  </a:lnTo>
                  <a:lnTo>
                    <a:pt x="2981" y="11688"/>
                  </a:lnTo>
                  <a:lnTo>
                    <a:pt x="6997" y="6528"/>
                  </a:lnTo>
                  <a:cubicBezTo>
                    <a:pt x="5948" y="4063"/>
                    <a:pt x="4673" y="1738"/>
                    <a:pt x="3150" y="0"/>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300" name="Google Shape;1931;p87"/>
            <p:cNvSpPr/>
            <p:nvPr/>
          </p:nvSpPr>
          <p:spPr>
            <a:xfrm>
              <a:off x="1150200" y="4336560"/>
              <a:ext cx="371160" cy="286200"/>
            </a:xfrm>
            <a:custGeom>
              <a:avLst/>
              <a:gdLst/>
              <a:ahLst/>
              <a:cxnLst/>
              <a:rect l="l" t="t" r="r" b="b"/>
              <a:pathLst>
                <a:path w="8516" h="6572">
                  <a:moveTo>
                    <a:pt x="67" y="0"/>
                  </a:moveTo>
                  <a:cubicBezTo>
                    <a:pt x="0" y="1949"/>
                    <a:pt x="819" y="4300"/>
                    <a:pt x="1775" y="6348"/>
                  </a:cubicBezTo>
                  <a:lnTo>
                    <a:pt x="8516" y="6572"/>
                  </a:lnTo>
                  <a:lnTo>
                    <a:pt x="5757" y="411"/>
                  </a:lnTo>
                  <a:lnTo>
                    <a:pt x="67" y="0"/>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301" name="Google Shape;1932;p87"/>
            <p:cNvSpPr/>
            <p:nvPr/>
          </p:nvSpPr>
          <p:spPr>
            <a:xfrm>
              <a:off x="1319400" y="4160520"/>
              <a:ext cx="290520" cy="347040"/>
            </a:xfrm>
            <a:custGeom>
              <a:avLst/>
              <a:gdLst/>
              <a:ahLst/>
              <a:cxnLst/>
              <a:rect l="l" t="t" r="r" b="b"/>
              <a:pathLst>
                <a:path w="6670" h="7966">
                  <a:moveTo>
                    <a:pt x="1058" y="1"/>
                  </a:moveTo>
                  <a:cubicBezTo>
                    <a:pt x="925" y="1"/>
                    <a:pt x="792" y="5"/>
                    <a:pt x="657" y="14"/>
                  </a:cubicBezTo>
                  <a:cubicBezTo>
                    <a:pt x="427" y="29"/>
                    <a:pt x="210" y="53"/>
                    <a:pt x="1" y="82"/>
                  </a:cubicBezTo>
                  <a:lnTo>
                    <a:pt x="3533" y="7966"/>
                  </a:lnTo>
                  <a:lnTo>
                    <a:pt x="6669" y="2956"/>
                  </a:lnTo>
                  <a:cubicBezTo>
                    <a:pt x="5077" y="1157"/>
                    <a:pt x="3215" y="1"/>
                    <a:pt x="1058" y="1"/>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302" name="Google Shape;1933;p87"/>
            <p:cNvSpPr/>
            <p:nvPr/>
          </p:nvSpPr>
          <p:spPr>
            <a:xfrm>
              <a:off x="1049040" y="4521960"/>
              <a:ext cx="315720" cy="543240"/>
            </a:xfrm>
            <a:custGeom>
              <a:avLst/>
              <a:gdLst/>
              <a:ahLst/>
              <a:cxnLst/>
              <a:rect l="l" t="t" r="r" b="b"/>
              <a:pathLst>
                <a:path w="7245" h="12450">
                  <a:moveTo>
                    <a:pt x="1599" y="0"/>
                  </a:moveTo>
                  <a:lnTo>
                    <a:pt x="0" y="5782"/>
                  </a:lnTo>
                  <a:lnTo>
                    <a:pt x="4338" y="12449"/>
                  </a:lnTo>
                  <a:lnTo>
                    <a:pt x="7244" y="7586"/>
                  </a:lnTo>
                  <a:lnTo>
                    <a:pt x="4324" y="2818"/>
                  </a:lnTo>
                  <a:cubicBezTo>
                    <a:pt x="3557" y="1805"/>
                    <a:pt x="2638" y="790"/>
                    <a:pt x="1599"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303" name="Google Shape;1934;p87"/>
            <p:cNvSpPr/>
            <p:nvPr/>
          </p:nvSpPr>
          <p:spPr>
            <a:xfrm>
              <a:off x="1229040" y="4617000"/>
              <a:ext cx="456480" cy="372240"/>
            </a:xfrm>
            <a:custGeom>
              <a:avLst/>
              <a:gdLst/>
              <a:ahLst/>
              <a:cxnLst/>
              <a:rect l="l" t="t" r="r" b="b"/>
              <a:pathLst>
                <a:path w="10466" h="8541">
                  <a:moveTo>
                    <a:pt x="1" y="1"/>
                  </a:moveTo>
                  <a:lnTo>
                    <a:pt x="1" y="1"/>
                  </a:lnTo>
                  <a:cubicBezTo>
                    <a:pt x="141" y="300"/>
                    <a:pt x="283" y="592"/>
                    <a:pt x="428" y="876"/>
                  </a:cubicBezTo>
                  <a:lnTo>
                    <a:pt x="5122" y="8541"/>
                  </a:lnTo>
                  <a:lnTo>
                    <a:pt x="10465" y="8541"/>
                  </a:lnTo>
                  <a:lnTo>
                    <a:pt x="6740" y="225"/>
                  </a:lnTo>
                  <a:lnTo>
                    <a:pt x="1" y="1"/>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304" name="Google Shape;1935;p87"/>
            <p:cNvSpPr/>
            <p:nvPr/>
          </p:nvSpPr>
          <p:spPr>
            <a:xfrm>
              <a:off x="856440" y="4457880"/>
              <a:ext cx="258840" cy="312480"/>
            </a:xfrm>
            <a:custGeom>
              <a:avLst/>
              <a:gdLst/>
              <a:ahLst/>
              <a:cxnLst/>
              <a:rect l="l" t="t" r="r" b="b"/>
              <a:pathLst>
                <a:path w="5947" h="7175">
                  <a:moveTo>
                    <a:pt x="2158" y="0"/>
                  </a:moveTo>
                  <a:cubicBezTo>
                    <a:pt x="1463" y="0"/>
                    <a:pt x="742" y="147"/>
                    <a:pt x="1" y="479"/>
                  </a:cubicBezTo>
                  <a:lnTo>
                    <a:pt x="4357" y="7175"/>
                  </a:lnTo>
                  <a:lnTo>
                    <a:pt x="5946" y="1423"/>
                  </a:lnTo>
                  <a:cubicBezTo>
                    <a:pt x="4811" y="575"/>
                    <a:pt x="3534" y="0"/>
                    <a:pt x="2158"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305" name="Google Shape;1936;p87"/>
            <p:cNvSpPr/>
            <p:nvPr/>
          </p:nvSpPr>
          <p:spPr>
            <a:xfrm>
              <a:off x="722520" y="4480200"/>
              <a:ext cx="235800" cy="161280"/>
            </a:xfrm>
            <a:custGeom>
              <a:avLst/>
              <a:gdLst/>
              <a:ahLst/>
              <a:cxnLst/>
              <a:rect l="l" t="t" r="r" b="b"/>
              <a:pathLst>
                <a:path w="5417" h="3710">
                  <a:moveTo>
                    <a:pt x="3003" y="1"/>
                  </a:moveTo>
                  <a:cubicBezTo>
                    <a:pt x="2891" y="51"/>
                    <a:pt x="2780" y="105"/>
                    <a:pt x="2668" y="166"/>
                  </a:cubicBezTo>
                  <a:cubicBezTo>
                    <a:pt x="1211" y="943"/>
                    <a:pt x="383" y="2059"/>
                    <a:pt x="0" y="3350"/>
                  </a:cubicBezTo>
                  <a:lnTo>
                    <a:pt x="5417" y="3710"/>
                  </a:lnTo>
                  <a:lnTo>
                    <a:pt x="3003" y="1"/>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306" name="Google Shape;1937;p87"/>
            <p:cNvSpPr/>
            <p:nvPr/>
          </p:nvSpPr>
          <p:spPr>
            <a:xfrm>
              <a:off x="853920" y="4478760"/>
              <a:ext cx="470160" cy="718920"/>
            </a:xfrm>
            <a:custGeom>
              <a:avLst/>
              <a:gdLst/>
              <a:ahLst/>
              <a:cxnLst/>
              <a:rect l="l" t="t" r="r" b="b"/>
              <a:pathLst>
                <a:path w="10775" h="16466">
                  <a:moveTo>
                    <a:pt x="63" y="1"/>
                  </a:moveTo>
                  <a:cubicBezTo>
                    <a:pt x="42" y="9"/>
                    <a:pt x="21" y="19"/>
                    <a:pt x="1" y="30"/>
                  </a:cubicBezTo>
                  <a:lnTo>
                    <a:pt x="2414" y="3739"/>
                  </a:lnTo>
                  <a:lnTo>
                    <a:pt x="2480" y="3743"/>
                  </a:lnTo>
                  <a:lnTo>
                    <a:pt x="2476" y="3810"/>
                  </a:lnTo>
                  <a:lnTo>
                    <a:pt x="2460" y="3809"/>
                  </a:lnTo>
                  <a:lnTo>
                    <a:pt x="6708" y="10337"/>
                  </a:lnTo>
                  <a:lnTo>
                    <a:pt x="6770" y="10337"/>
                  </a:lnTo>
                  <a:lnTo>
                    <a:pt x="6770" y="10404"/>
                  </a:lnTo>
                  <a:lnTo>
                    <a:pt x="6752" y="10404"/>
                  </a:lnTo>
                  <a:lnTo>
                    <a:pt x="10695" y="16465"/>
                  </a:lnTo>
                  <a:lnTo>
                    <a:pt x="10775" y="16465"/>
                  </a:lnTo>
                  <a:lnTo>
                    <a:pt x="8846" y="13501"/>
                  </a:lnTo>
                  <a:lnTo>
                    <a:pt x="8835" y="13519"/>
                  </a:lnTo>
                  <a:lnTo>
                    <a:pt x="8777" y="13484"/>
                  </a:lnTo>
                  <a:lnTo>
                    <a:pt x="8805" y="13438"/>
                  </a:lnTo>
                  <a:lnTo>
                    <a:pt x="4467" y="6771"/>
                  </a:lnTo>
                  <a:lnTo>
                    <a:pt x="4464" y="6785"/>
                  </a:lnTo>
                  <a:lnTo>
                    <a:pt x="4399" y="6768"/>
                  </a:lnTo>
                  <a:lnTo>
                    <a:pt x="4419" y="6696"/>
                  </a:lnTo>
                  <a:lnTo>
                    <a:pt x="63" y="1"/>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07" name="Google Shape;1938;p87"/>
            <p:cNvSpPr/>
            <p:nvPr/>
          </p:nvSpPr>
          <p:spPr>
            <a:xfrm>
              <a:off x="1316520" y="4164120"/>
              <a:ext cx="464040" cy="1030680"/>
            </a:xfrm>
            <a:custGeom>
              <a:avLst/>
              <a:gdLst/>
              <a:ahLst/>
              <a:cxnLst/>
              <a:rect l="l" t="t" r="r" b="b"/>
              <a:pathLst>
                <a:path w="10637" h="23598">
                  <a:moveTo>
                    <a:pt x="68" y="1"/>
                  </a:moveTo>
                  <a:cubicBezTo>
                    <a:pt x="45" y="4"/>
                    <a:pt x="23" y="9"/>
                    <a:pt x="0" y="12"/>
                  </a:cubicBezTo>
                  <a:lnTo>
                    <a:pt x="1917" y="4293"/>
                  </a:lnTo>
                  <a:lnTo>
                    <a:pt x="1973" y="4297"/>
                  </a:lnTo>
                  <a:lnTo>
                    <a:pt x="1969" y="4364"/>
                  </a:lnTo>
                  <a:lnTo>
                    <a:pt x="1948" y="4361"/>
                  </a:lnTo>
                  <a:lnTo>
                    <a:pt x="4708" y="10522"/>
                  </a:lnTo>
                  <a:lnTo>
                    <a:pt x="4761" y="10524"/>
                  </a:lnTo>
                  <a:lnTo>
                    <a:pt x="4759" y="10591"/>
                  </a:lnTo>
                  <a:lnTo>
                    <a:pt x="4738" y="10591"/>
                  </a:lnTo>
                  <a:lnTo>
                    <a:pt x="8463" y="18907"/>
                  </a:lnTo>
                  <a:lnTo>
                    <a:pt x="8514" y="18907"/>
                  </a:lnTo>
                  <a:lnTo>
                    <a:pt x="8514" y="18973"/>
                  </a:lnTo>
                  <a:lnTo>
                    <a:pt x="8492" y="18973"/>
                  </a:lnTo>
                  <a:lnTo>
                    <a:pt x="10564" y="23597"/>
                  </a:lnTo>
                  <a:lnTo>
                    <a:pt x="10636" y="23597"/>
                  </a:lnTo>
                  <a:lnTo>
                    <a:pt x="10111" y="22425"/>
                  </a:lnTo>
                  <a:lnTo>
                    <a:pt x="10096" y="22440"/>
                  </a:lnTo>
                  <a:lnTo>
                    <a:pt x="10048" y="22393"/>
                  </a:lnTo>
                  <a:lnTo>
                    <a:pt x="10082" y="22358"/>
                  </a:lnTo>
                  <a:lnTo>
                    <a:pt x="6644" y="14683"/>
                  </a:lnTo>
                  <a:lnTo>
                    <a:pt x="6632" y="14698"/>
                  </a:lnTo>
                  <a:lnTo>
                    <a:pt x="6579" y="14657"/>
                  </a:lnTo>
                  <a:lnTo>
                    <a:pt x="6613" y="14614"/>
                  </a:lnTo>
                  <a:lnTo>
                    <a:pt x="3631" y="7959"/>
                  </a:lnTo>
                  <a:lnTo>
                    <a:pt x="3622" y="7974"/>
                  </a:lnTo>
                  <a:lnTo>
                    <a:pt x="3566" y="7939"/>
                  </a:lnTo>
                  <a:lnTo>
                    <a:pt x="3599" y="7886"/>
                  </a:lnTo>
                  <a:lnTo>
                    <a:pt x="68" y="1"/>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08" name="Google Shape;1939;p87"/>
            <p:cNvSpPr/>
            <p:nvPr/>
          </p:nvSpPr>
          <p:spPr>
            <a:xfrm>
              <a:off x="1238040" y="4645080"/>
              <a:ext cx="340200" cy="550800"/>
            </a:xfrm>
            <a:custGeom>
              <a:avLst/>
              <a:gdLst/>
              <a:ahLst/>
              <a:cxnLst/>
              <a:rect l="l" t="t" r="r" b="b"/>
              <a:pathLst>
                <a:path w="7807" h="12621">
                  <a:moveTo>
                    <a:pt x="0" y="1"/>
                  </a:moveTo>
                  <a:lnTo>
                    <a:pt x="2920" y="4770"/>
                  </a:lnTo>
                  <a:lnTo>
                    <a:pt x="2930" y="4751"/>
                  </a:lnTo>
                  <a:lnTo>
                    <a:pt x="2988" y="4786"/>
                  </a:lnTo>
                  <a:lnTo>
                    <a:pt x="2959" y="4833"/>
                  </a:lnTo>
                  <a:lnTo>
                    <a:pt x="7728" y="12620"/>
                  </a:lnTo>
                  <a:lnTo>
                    <a:pt x="7806" y="12620"/>
                  </a:lnTo>
                  <a:lnTo>
                    <a:pt x="4956" y="7966"/>
                  </a:lnTo>
                  <a:lnTo>
                    <a:pt x="4897" y="7966"/>
                  </a:lnTo>
                  <a:lnTo>
                    <a:pt x="4897" y="7900"/>
                  </a:lnTo>
                  <a:lnTo>
                    <a:pt x="4915" y="7900"/>
                  </a:lnTo>
                  <a:lnTo>
                    <a:pt x="221" y="234"/>
                  </a:lnTo>
                  <a:lnTo>
                    <a:pt x="221" y="234"/>
                  </a:lnTo>
                  <a:cubicBezTo>
                    <a:pt x="256" y="304"/>
                    <a:pt x="293" y="375"/>
                    <a:pt x="328" y="444"/>
                  </a:cubicBezTo>
                  <a:cubicBezTo>
                    <a:pt x="222" y="297"/>
                    <a:pt x="112" y="149"/>
                    <a:pt x="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09" name="Google Shape;1940;p87"/>
            <p:cNvSpPr/>
            <p:nvPr/>
          </p:nvSpPr>
          <p:spPr>
            <a:xfrm>
              <a:off x="721800" y="4626720"/>
              <a:ext cx="238680" cy="17640"/>
            </a:xfrm>
            <a:custGeom>
              <a:avLst/>
              <a:gdLst/>
              <a:ahLst/>
              <a:cxnLst/>
              <a:rect l="l" t="t" r="r" b="b"/>
              <a:pathLst>
                <a:path w="5482" h="429">
                  <a:moveTo>
                    <a:pt x="19" y="0"/>
                  </a:moveTo>
                  <a:cubicBezTo>
                    <a:pt x="12" y="22"/>
                    <a:pt x="6" y="43"/>
                    <a:pt x="1" y="66"/>
                  </a:cubicBezTo>
                  <a:lnTo>
                    <a:pt x="5482" y="429"/>
                  </a:lnTo>
                  <a:lnTo>
                    <a:pt x="5482" y="429"/>
                  </a:lnTo>
                  <a:lnTo>
                    <a:pt x="5436" y="359"/>
                  </a:lnTo>
                  <a:lnTo>
                    <a:pt x="19" y="0"/>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10" name="Google Shape;1941;p87"/>
            <p:cNvSpPr/>
            <p:nvPr/>
          </p:nvSpPr>
          <p:spPr>
            <a:xfrm>
              <a:off x="959400" y="4642200"/>
              <a:ext cx="1800" cy="2160"/>
            </a:xfrm>
            <a:custGeom>
              <a:avLst/>
              <a:gdLst/>
              <a:ahLst/>
              <a:cxnLst/>
              <a:rect l="l" t="t" r="r" b="b"/>
              <a:pathLst>
                <a:path w="68" h="73">
                  <a:moveTo>
                    <a:pt x="1" y="1"/>
                  </a:moveTo>
                  <a:lnTo>
                    <a:pt x="47" y="71"/>
                  </a:lnTo>
                  <a:lnTo>
                    <a:pt x="63" y="72"/>
                  </a:lnTo>
                  <a:lnTo>
                    <a:pt x="68" y="5"/>
                  </a:lnTo>
                  <a:lnTo>
                    <a:pt x="1" y="1"/>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11" name="Google Shape;1942;p87"/>
            <p:cNvSpPr/>
            <p:nvPr/>
          </p:nvSpPr>
          <p:spPr>
            <a:xfrm>
              <a:off x="1046880" y="4520160"/>
              <a:ext cx="70920" cy="253800"/>
            </a:xfrm>
            <a:custGeom>
              <a:avLst/>
              <a:gdLst/>
              <a:ahLst/>
              <a:cxnLst/>
              <a:rect l="l" t="t" r="r" b="b"/>
              <a:pathLst>
                <a:path w="1648" h="5826">
                  <a:moveTo>
                    <a:pt x="1590" y="1"/>
                  </a:moveTo>
                  <a:lnTo>
                    <a:pt x="1" y="5751"/>
                  </a:lnTo>
                  <a:lnTo>
                    <a:pt x="49" y="5825"/>
                  </a:lnTo>
                  <a:lnTo>
                    <a:pt x="1648" y="43"/>
                  </a:lnTo>
                  <a:cubicBezTo>
                    <a:pt x="1628" y="29"/>
                    <a:pt x="1610" y="14"/>
                    <a:pt x="1590"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12" name="Google Shape;1943;p87"/>
            <p:cNvSpPr/>
            <p:nvPr/>
          </p:nvSpPr>
          <p:spPr>
            <a:xfrm>
              <a:off x="1046160" y="4771440"/>
              <a:ext cx="1800" cy="2880"/>
            </a:xfrm>
            <a:custGeom>
              <a:avLst/>
              <a:gdLst/>
              <a:ahLst/>
              <a:cxnLst/>
              <a:rect l="l" t="t" r="r" b="b"/>
              <a:pathLst>
                <a:path w="69" h="91">
                  <a:moveTo>
                    <a:pt x="20" y="1"/>
                  </a:moveTo>
                  <a:lnTo>
                    <a:pt x="0" y="72"/>
                  </a:lnTo>
                  <a:lnTo>
                    <a:pt x="65" y="90"/>
                  </a:lnTo>
                  <a:lnTo>
                    <a:pt x="68" y="75"/>
                  </a:lnTo>
                  <a:lnTo>
                    <a:pt x="20" y="1"/>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13" name="Google Shape;1944;p87"/>
            <p:cNvSpPr/>
            <p:nvPr/>
          </p:nvSpPr>
          <p:spPr>
            <a:xfrm>
              <a:off x="760320" y="4930560"/>
              <a:ext cx="387360" cy="1800"/>
            </a:xfrm>
            <a:custGeom>
              <a:avLst/>
              <a:gdLst/>
              <a:ahLst/>
              <a:cxnLst/>
              <a:rect l="l" t="t" r="r" b="b"/>
              <a:pathLst>
                <a:path w="8888" h="67">
                  <a:moveTo>
                    <a:pt x="0" y="0"/>
                  </a:moveTo>
                  <a:cubicBezTo>
                    <a:pt x="10" y="23"/>
                    <a:pt x="19" y="45"/>
                    <a:pt x="28" y="67"/>
                  </a:cubicBezTo>
                  <a:lnTo>
                    <a:pt x="8888" y="67"/>
                  </a:lnTo>
                  <a:lnTo>
                    <a:pt x="8844" y="0"/>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14" name="Google Shape;1945;p87"/>
            <p:cNvSpPr/>
            <p:nvPr/>
          </p:nvSpPr>
          <p:spPr>
            <a:xfrm>
              <a:off x="1146960" y="4930560"/>
              <a:ext cx="1800" cy="1800"/>
            </a:xfrm>
            <a:custGeom>
              <a:avLst/>
              <a:gdLst/>
              <a:ahLst/>
              <a:cxnLst/>
              <a:rect l="l" t="t" r="r" b="b"/>
              <a:pathLst>
                <a:path w="63" h="68">
                  <a:moveTo>
                    <a:pt x="1" y="0"/>
                  </a:moveTo>
                  <a:lnTo>
                    <a:pt x="45" y="68"/>
                  </a:lnTo>
                  <a:lnTo>
                    <a:pt x="63" y="68"/>
                  </a:lnTo>
                  <a:lnTo>
                    <a:pt x="63" y="0"/>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15" name="Google Shape;1946;p87"/>
            <p:cNvSpPr/>
            <p:nvPr/>
          </p:nvSpPr>
          <p:spPr>
            <a:xfrm>
              <a:off x="1238760" y="4853520"/>
              <a:ext cx="127800" cy="214200"/>
            </a:xfrm>
            <a:custGeom>
              <a:avLst/>
              <a:gdLst/>
              <a:ahLst/>
              <a:cxnLst/>
              <a:rect l="l" t="t" r="r" b="b"/>
              <a:pathLst>
                <a:path w="2947" h="4926">
                  <a:moveTo>
                    <a:pt x="2906" y="0"/>
                  </a:moveTo>
                  <a:lnTo>
                    <a:pt x="0" y="4863"/>
                  </a:lnTo>
                  <a:lnTo>
                    <a:pt x="41" y="4926"/>
                  </a:lnTo>
                  <a:lnTo>
                    <a:pt x="2946" y="65"/>
                  </a:lnTo>
                  <a:lnTo>
                    <a:pt x="2906" y="0"/>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16" name="Google Shape;1947;p87"/>
            <p:cNvSpPr/>
            <p:nvPr/>
          </p:nvSpPr>
          <p:spPr>
            <a:xfrm>
              <a:off x="1237680" y="5066280"/>
              <a:ext cx="2160" cy="2520"/>
            </a:xfrm>
            <a:custGeom>
              <a:avLst/>
              <a:gdLst/>
              <a:ahLst/>
              <a:cxnLst/>
              <a:rect l="l" t="t" r="r" b="b"/>
              <a:pathLst>
                <a:path w="70" h="81">
                  <a:moveTo>
                    <a:pt x="28" y="0"/>
                  </a:moveTo>
                  <a:lnTo>
                    <a:pt x="0" y="46"/>
                  </a:lnTo>
                  <a:lnTo>
                    <a:pt x="58" y="81"/>
                  </a:lnTo>
                  <a:lnTo>
                    <a:pt x="69" y="63"/>
                  </a:lnTo>
                  <a:lnTo>
                    <a:pt x="28" y="0"/>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17" name="Google Shape;1948;p87"/>
            <p:cNvSpPr/>
            <p:nvPr/>
          </p:nvSpPr>
          <p:spPr>
            <a:xfrm>
              <a:off x="1365840" y="4852800"/>
              <a:ext cx="1800" cy="2520"/>
            </a:xfrm>
            <a:custGeom>
              <a:avLst/>
              <a:gdLst/>
              <a:ahLst/>
              <a:cxnLst/>
              <a:rect l="l" t="t" r="r" b="b"/>
              <a:pathLst>
                <a:path w="68" h="82">
                  <a:moveTo>
                    <a:pt x="10" y="0"/>
                  </a:moveTo>
                  <a:lnTo>
                    <a:pt x="0" y="17"/>
                  </a:lnTo>
                  <a:lnTo>
                    <a:pt x="40" y="82"/>
                  </a:lnTo>
                  <a:lnTo>
                    <a:pt x="68" y="35"/>
                  </a:lnTo>
                  <a:lnTo>
                    <a:pt x="10" y="0"/>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18" name="Google Shape;1949;p87"/>
            <p:cNvSpPr/>
            <p:nvPr/>
          </p:nvSpPr>
          <p:spPr>
            <a:xfrm>
              <a:off x="1153080" y="4333680"/>
              <a:ext cx="247680" cy="19800"/>
            </a:xfrm>
            <a:custGeom>
              <a:avLst/>
              <a:gdLst/>
              <a:ahLst/>
              <a:cxnLst/>
              <a:rect l="l" t="t" r="r" b="b"/>
              <a:pathLst>
                <a:path w="5691" h="479">
                  <a:moveTo>
                    <a:pt x="3" y="0"/>
                  </a:moveTo>
                  <a:cubicBezTo>
                    <a:pt x="2" y="22"/>
                    <a:pt x="2" y="45"/>
                    <a:pt x="1" y="67"/>
                  </a:cubicBezTo>
                  <a:lnTo>
                    <a:pt x="5691" y="478"/>
                  </a:lnTo>
                  <a:lnTo>
                    <a:pt x="5660" y="410"/>
                  </a:lnTo>
                  <a:lnTo>
                    <a:pt x="3" y="0"/>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19" name="Google Shape;1950;p87"/>
            <p:cNvSpPr/>
            <p:nvPr/>
          </p:nvSpPr>
          <p:spPr>
            <a:xfrm>
              <a:off x="1400400" y="4351680"/>
              <a:ext cx="1440" cy="2160"/>
            </a:xfrm>
            <a:custGeom>
              <a:avLst/>
              <a:gdLst/>
              <a:ahLst/>
              <a:cxnLst/>
              <a:rect l="l" t="t" r="r" b="b"/>
              <a:pathLst>
                <a:path w="57" h="72">
                  <a:moveTo>
                    <a:pt x="1" y="1"/>
                  </a:moveTo>
                  <a:lnTo>
                    <a:pt x="32" y="69"/>
                  </a:lnTo>
                  <a:lnTo>
                    <a:pt x="52" y="72"/>
                  </a:lnTo>
                  <a:lnTo>
                    <a:pt x="56" y="5"/>
                  </a:lnTo>
                  <a:lnTo>
                    <a:pt x="1" y="1"/>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20" name="Google Shape;1951;p87"/>
            <p:cNvSpPr/>
            <p:nvPr/>
          </p:nvSpPr>
          <p:spPr>
            <a:xfrm>
              <a:off x="1473840" y="4289760"/>
              <a:ext cx="138240" cy="221400"/>
            </a:xfrm>
            <a:custGeom>
              <a:avLst/>
              <a:gdLst/>
              <a:ahLst/>
              <a:cxnLst/>
              <a:rect l="l" t="t" r="r" b="b"/>
              <a:pathLst>
                <a:path w="3184" h="5085">
                  <a:moveTo>
                    <a:pt x="3136" y="1"/>
                  </a:moveTo>
                  <a:lnTo>
                    <a:pt x="0" y="5011"/>
                  </a:lnTo>
                  <a:lnTo>
                    <a:pt x="34" y="5084"/>
                  </a:lnTo>
                  <a:lnTo>
                    <a:pt x="3183" y="52"/>
                  </a:lnTo>
                  <a:cubicBezTo>
                    <a:pt x="3167" y="34"/>
                    <a:pt x="3151" y="18"/>
                    <a:pt x="3136"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21" name="Google Shape;1952;p87"/>
            <p:cNvSpPr/>
            <p:nvPr/>
          </p:nvSpPr>
          <p:spPr>
            <a:xfrm>
              <a:off x="1472400" y="4508640"/>
              <a:ext cx="1800" cy="2880"/>
            </a:xfrm>
            <a:custGeom>
              <a:avLst/>
              <a:gdLst/>
              <a:ahLst/>
              <a:cxnLst/>
              <a:rect l="l" t="t" r="r" b="b"/>
              <a:pathLst>
                <a:path w="68" h="90">
                  <a:moveTo>
                    <a:pt x="34" y="1"/>
                  </a:moveTo>
                  <a:lnTo>
                    <a:pt x="1" y="53"/>
                  </a:lnTo>
                  <a:lnTo>
                    <a:pt x="57" y="89"/>
                  </a:lnTo>
                  <a:lnTo>
                    <a:pt x="68" y="74"/>
                  </a:lnTo>
                  <a:lnTo>
                    <a:pt x="34" y="1"/>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22" name="Google Shape;1953;p87"/>
            <p:cNvSpPr/>
            <p:nvPr/>
          </p:nvSpPr>
          <p:spPr>
            <a:xfrm>
              <a:off x="1227600" y="4614120"/>
              <a:ext cx="294840" cy="11880"/>
            </a:xfrm>
            <a:custGeom>
              <a:avLst/>
              <a:gdLst/>
              <a:ahLst/>
              <a:cxnLst/>
              <a:rect l="l" t="t" r="r" b="b"/>
              <a:pathLst>
                <a:path w="6772" h="293">
                  <a:moveTo>
                    <a:pt x="0" y="1"/>
                  </a:moveTo>
                  <a:lnTo>
                    <a:pt x="0" y="1"/>
                  </a:lnTo>
                  <a:cubicBezTo>
                    <a:pt x="11" y="24"/>
                    <a:pt x="21" y="46"/>
                    <a:pt x="33" y="69"/>
                  </a:cubicBezTo>
                  <a:lnTo>
                    <a:pt x="6772" y="293"/>
                  </a:lnTo>
                  <a:lnTo>
                    <a:pt x="6741" y="225"/>
                  </a:lnTo>
                  <a:lnTo>
                    <a:pt x="0" y="1"/>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23" name="Google Shape;1954;p87"/>
            <p:cNvSpPr/>
            <p:nvPr/>
          </p:nvSpPr>
          <p:spPr>
            <a:xfrm>
              <a:off x="1522440" y="4623840"/>
              <a:ext cx="1440" cy="2160"/>
            </a:xfrm>
            <a:custGeom>
              <a:avLst/>
              <a:gdLst/>
              <a:ahLst/>
              <a:cxnLst/>
              <a:rect l="l" t="t" r="r" b="b"/>
              <a:pathLst>
                <a:path w="55" h="70">
                  <a:moveTo>
                    <a:pt x="1" y="1"/>
                  </a:moveTo>
                  <a:lnTo>
                    <a:pt x="32" y="69"/>
                  </a:lnTo>
                  <a:lnTo>
                    <a:pt x="53" y="70"/>
                  </a:lnTo>
                  <a:lnTo>
                    <a:pt x="55" y="3"/>
                  </a:lnTo>
                  <a:lnTo>
                    <a:pt x="1" y="1"/>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24" name="Google Shape;1955;p87"/>
            <p:cNvSpPr/>
            <p:nvPr/>
          </p:nvSpPr>
          <p:spPr>
            <a:xfrm>
              <a:off x="1605960" y="4577400"/>
              <a:ext cx="176040" cy="227520"/>
            </a:xfrm>
            <a:custGeom>
              <a:avLst/>
              <a:gdLst/>
              <a:ahLst/>
              <a:cxnLst/>
              <a:rect l="l" t="t" r="r" b="b"/>
              <a:pathLst>
                <a:path w="4047" h="5229">
                  <a:moveTo>
                    <a:pt x="4016" y="0"/>
                  </a:moveTo>
                  <a:lnTo>
                    <a:pt x="0" y="5160"/>
                  </a:lnTo>
                  <a:lnTo>
                    <a:pt x="31" y="5229"/>
                  </a:lnTo>
                  <a:lnTo>
                    <a:pt x="4046" y="70"/>
                  </a:lnTo>
                  <a:lnTo>
                    <a:pt x="4016" y="0"/>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25" name="Google Shape;1956;p87"/>
            <p:cNvSpPr/>
            <p:nvPr/>
          </p:nvSpPr>
          <p:spPr>
            <a:xfrm>
              <a:off x="1604160" y="4802760"/>
              <a:ext cx="1800" cy="2520"/>
            </a:xfrm>
            <a:custGeom>
              <a:avLst/>
              <a:gdLst/>
              <a:ahLst/>
              <a:cxnLst/>
              <a:rect l="l" t="t" r="r" b="b"/>
              <a:pathLst>
                <a:path w="67" h="85">
                  <a:moveTo>
                    <a:pt x="35" y="1"/>
                  </a:moveTo>
                  <a:lnTo>
                    <a:pt x="1" y="44"/>
                  </a:lnTo>
                  <a:lnTo>
                    <a:pt x="54" y="85"/>
                  </a:lnTo>
                  <a:lnTo>
                    <a:pt x="66" y="70"/>
                  </a:lnTo>
                  <a:lnTo>
                    <a:pt x="35" y="1"/>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26" name="Google Shape;1957;p87"/>
            <p:cNvSpPr/>
            <p:nvPr/>
          </p:nvSpPr>
          <p:spPr>
            <a:xfrm>
              <a:off x="1452960" y="4990680"/>
              <a:ext cx="234000" cy="1800"/>
            </a:xfrm>
            <a:custGeom>
              <a:avLst/>
              <a:gdLst/>
              <a:ahLst/>
              <a:cxnLst/>
              <a:rect l="l" t="t" r="r" b="b"/>
              <a:pathLst>
                <a:path w="5374" h="69">
                  <a:moveTo>
                    <a:pt x="0" y="1"/>
                  </a:moveTo>
                  <a:lnTo>
                    <a:pt x="40" y="68"/>
                  </a:lnTo>
                  <a:lnTo>
                    <a:pt x="5373" y="68"/>
                  </a:lnTo>
                  <a:lnTo>
                    <a:pt x="5343" y="1"/>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27" name="Google Shape;1958;p87"/>
            <p:cNvSpPr/>
            <p:nvPr/>
          </p:nvSpPr>
          <p:spPr>
            <a:xfrm>
              <a:off x="1686600" y="4990680"/>
              <a:ext cx="1080" cy="1800"/>
            </a:xfrm>
            <a:custGeom>
              <a:avLst/>
              <a:gdLst/>
              <a:ahLst/>
              <a:cxnLst/>
              <a:rect l="l" t="t" r="r" b="b"/>
              <a:pathLst>
                <a:path w="53" h="69">
                  <a:moveTo>
                    <a:pt x="0" y="1"/>
                  </a:moveTo>
                  <a:lnTo>
                    <a:pt x="30" y="68"/>
                  </a:lnTo>
                  <a:lnTo>
                    <a:pt x="52" y="68"/>
                  </a:lnTo>
                  <a:lnTo>
                    <a:pt x="52" y="1"/>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28" name="Google Shape;1959;p87"/>
            <p:cNvSpPr/>
            <p:nvPr/>
          </p:nvSpPr>
          <p:spPr>
            <a:xfrm>
              <a:off x="1452240" y="4990680"/>
              <a:ext cx="1440" cy="1800"/>
            </a:xfrm>
            <a:custGeom>
              <a:avLst/>
              <a:gdLst/>
              <a:ahLst/>
              <a:cxnLst/>
              <a:rect l="l" t="t" r="r" b="b"/>
              <a:pathLst>
                <a:path w="61" h="69">
                  <a:moveTo>
                    <a:pt x="1" y="1"/>
                  </a:moveTo>
                  <a:lnTo>
                    <a:pt x="1" y="68"/>
                  </a:lnTo>
                  <a:lnTo>
                    <a:pt x="60" y="68"/>
                  </a:lnTo>
                  <a:lnTo>
                    <a:pt x="20" y="1"/>
                  </a:lnTo>
                  <a:close/>
                </a:path>
              </a:pathLst>
            </a:custGeom>
            <a:solidFill>
              <a:srgbClr val="6C40BF"/>
            </a:solidFill>
            <a:ln w="0">
              <a:noFill/>
            </a:ln>
          </p:spPr>
          <p:style>
            <a:lnRef idx="0">
              <a:scrgbClr r="0" g="0" b="0"/>
            </a:lnRef>
            <a:fillRef idx="0">
              <a:scrgbClr r="0" g="0" b="0"/>
            </a:fillRef>
            <a:effectRef idx="0">
              <a:scrgbClr r="0" g="0" b="0"/>
            </a:effectRef>
            <a:fontRef idx="minor"/>
          </p:style>
        </p:sp>
        <p:sp>
          <p:nvSpPr>
            <p:cNvPr id="1329" name="Google Shape;1960;p87"/>
            <p:cNvSpPr/>
            <p:nvPr/>
          </p:nvSpPr>
          <p:spPr>
            <a:xfrm>
              <a:off x="1368000" y="4037040"/>
              <a:ext cx="514440" cy="1254600"/>
            </a:xfrm>
            <a:custGeom>
              <a:avLst/>
              <a:gdLst/>
              <a:ahLst/>
              <a:cxnLst/>
              <a:rect l="l" t="t" r="r" b="b"/>
              <a:pathLst>
                <a:path w="11790" h="28720">
                  <a:moveTo>
                    <a:pt x="4618" y="1"/>
                  </a:moveTo>
                  <a:cubicBezTo>
                    <a:pt x="4564" y="2"/>
                    <a:pt x="4512" y="8"/>
                    <a:pt x="4460" y="18"/>
                  </a:cubicBezTo>
                  <a:cubicBezTo>
                    <a:pt x="0" y="1039"/>
                    <a:pt x="10947" y="28381"/>
                    <a:pt x="10947" y="28381"/>
                  </a:cubicBezTo>
                  <a:lnTo>
                    <a:pt x="10969" y="28377"/>
                  </a:lnTo>
                  <a:cubicBezTo>
                    <a:pt x="10987" y="28570"/>
                    <a:pt x="10996" y="28678"/>
                    <a:pt x="10996" y="28678"/>
                  </a:cubicBezTo>
                  <a:lnTo>
                    <a:pt x="11790" y="28719"/>
                  </a:lnTo>
                  <a:lnTo>
                    <a:pt x="4618" y="1"/>
                  </a:ln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330" name="Google Shape;1961;p87"/>
            <p:cNvSpPr/>
            <p:nvPr/>
          </p:nvSpPr>
          <p:spPr>
            <a:xfrm>
              <a:off x="1572840" y="3896640"/>
              <a:ext cx="346680" cy="1404360"/>
            </a:xfrm>
            <a:custGeom>
              <a:avLst/>
              <a:gdLst/>
              <a:ahLst/>
              <a:cxnLst/>
              <a:rect l="l" t="t" r="r" b="b"/>
              <a:pathLst>
                <a:path w="7957" h="32151">
                  <a:moveTo>
                    <a:pt x="7914" y="1"/>
                  </a:moveTo>
                  <a:cubicBezTo>
                    <a:pt x="5437" y="1"/>
                    <a:pt x="5203" y="9671"/>
                    <a:pt x="5492" y="18362"/>
                  </a:cubicBezTo>
                  <a:cubicBezTo>
                    <a:pt x="4193" y="10985"/>
                    <a:pt x="2283" y="3209"/>
                    <a:pt x="4" y="3209"/>
                  </a:cubicBezTo>
                  <a:cubicBezTo>
                    <a:pt x="2" y="3209"/>
                    <a:pt x="1" y="3209"/>
                    <a:pt x="0" y="3209"/>
                  </a:cubicBezTo>
                  <a:lnTo>
                    <a:pt x="7174" y="31939"/>
                  </a:lnTo>
                  <a:lnTo>
                    <a:pt x="7414" y="31950"/>
                  </a:lnTo>
                  <a:lnTo>
                    <a:pt x="7551" y="32116"/>
                  </a:lnTo>
                  <a:lnTo>
                    <a:pt x="7699" y="32150"/>
                  </a:lnTo>
                  <a:lnTo>
                    <a:pt x="7956" y="2"/>
                  </a:lnTo>
                  <a:cubicBezTo>
                    <a:pt x="7942" y="1"/>
                    <a:pt x="7928" y="1"/>
                    <a:pt x="7914"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331" name="Google Shape;1962;p87"/>
            <p:cNvSpPr/>
            <p:nvPr/>
          </p:nvSpPr>
          <p:spPr>
            <a:xfrm>
              <a:off x="1912320" y="3897000"/>
              <a:ext cx="279720" cy="1407240"/>
            </a:xfrm>
            <a:custGeom>
              <a:avLst/>
              <a:gdLst/>
              <a:ahLst/>
              <a:cxnLst/>
              <a:rect l="l" t="t" r="r" b="b"/>
              <a:pathLst>
                <a:path w="6420" h="32211">
                  <a:moveTo>
                    <a:pt x="258" y="1"/>
                  </a:moveTo>
                  <a:lnTo>
                    <a:pt x="1" y="32155"/>
                  </a:lnTo>
                  <a:lnTo>
                    <a:pt x="234" y="32210"/>
                  </a:lnTo>
                  <a:lnTo>
                    <a:pt x="6420" y="3782"/>
                  </a:lnTo>
                  <a:cubicBezTo>
                    <a:pt x="6402" y="3777"/>
                    <a:pt x="6389" y="3769"/>
                    <a:pt x="6371" y="3764"/>
                  </a:cubicBezTo>
                  <a:cubicBezTo>
                    <a:pt x="6294" y="3746"/>
                    <a:pt x="6218" y="3738"/>
                    <a:pt x="6142" y="3738"/>
                  </a:cubicBezTo>
                  <a:cubicBezTo>
                    <a:pt x="4174" y="3738"/>
                    <a:pt x="2676" y="9684"/>
                    <a:pt x="1629" y="16131"/>
                  </a:cubicBezTo>
                  <a:cubicBezTo>
                    <a:pt x="2338" y="8219"/>
                    <a:pt x="2485" y="260"/>
                    <a:pt x="258" y="1"/>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332" name="Google Shape;1963;p87"/>
            <p:cNvSpPr/>
            <p:nvPr/>
          </p:nvSpPr>
          <p:spPr>
            <a:xfrm>
              <a:off x="1925280" y="4063320"/>
              <a:ext cx="451440" cy="1247400"/>
            </a:xfrm>
            <a:custGeom>
              <a:avLst/>
              <a:gdLst/>
              <a:ahLst/>
              <a:cxnLst/>
              <a:rect l="l" t="t" r="r" b="b"/>
              <a:pathLst>
                <a:path w="10352" h="28553">
                  <a:moveTo>
                    <a:pt x="6184" y="0"/>
                  </a:moveTo>
                  <a:lnTo>
                    <a:pt x="0" y="28422"/>
                  </a:lnTo>
                  <a:lnTo>
                    <a:pt x="562" y="28552"/>
                  </a:lnTo>
                  <a:cubicBezTo>
                    <a:pt x="562" y="28552"/>
                    <a:pt x="10352" y="1483"/>
                    <a:pt x="6184"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1333" name="Google Shape;1964;p87"/>
            <p:cNvSpPr/>
            <p:nvPr/>
          </p:nvSpPr>
          <p:spPr>
            <a:xfrm>
              <a:off x="1909440" y="3896640"/>
              <a:ext cx="12960" cy="1405080"/>
            </a:xfrm>
            <a:custGeom>
              <a:avLst/>
              <a:gdLst/>
              <a:ahLst/>
              <a:cxnLst/>
              <a:rect l="l" t="t" r="r" b="b"/>
              <a:pathLst>
                <a:path w="325" h="32165">
                  <a:moveTo>
                    <a:pt x="257" y="1"/>
                  </a:moveTo>
                  <a:lnTo>
                    <a:pt x="0" y="32149"/>
                  </a:lnTo>
                  <a:lnTo>
                    <a:pt x="67" y="32164"/>
                  </a:lnTo>
                  <a:lnTo>
                    <a:pt x="324" y="10"/>
                  </a:lnTo>
                  <a:cubicBezTo>
                    <a:pt x="303" y="8"/>
                    <a:pt x="285" y="2"/>
                    <a:pt x="264"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34" name="Google Shape;1965;p87"/>
            <p:cNvSpPr/>
            <p:nvPr/>
          </p:nvSpPr>
          <p:spPr>
            <a:xfrm>
              <a:off x="1569600" y="4036680"/>
              <a:ext cx="315360" cy="1254960"/>
            </a:xfrm>
            <a:custGeom>
              <a:avLst/>
              <a:gdLst/>
              <a:ahLst/>
              <a:cxnLst/>
              <a:rect l="l" t="t" r="r" b="b"/>
              <a:pathLst>
                <a:path w="7241" h="28730">
                  <a:moveTo>
                    <a:pt x="67" y="1"/>
                  </a:moveTo>
                  <a:cubicBezTo>
                    <a:pt x="45" y="1"/>
                    <a:pt x="22" y="7"/>
                    <a:pt x="0" y="8"/>
                  </a:cubicBezTo>
                  <a:lnTo>
                    <a:pt x="7172" y="28726"/>
                  </a:lnTo>
                  <a:lnTo>
                    <a:pt x="7241" y="28730"/>
                  </a:lnTo>
                  <a:lnTo>
                    <a:pt x="67" y="1"/>
                  </a:ln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35" name="Google Shape;1966;p87"/>
            <p:cNvSpPr/>
            <p:nvPr/>
          </p:nvSpPr>
          <p:spPr>
            <a:xfrm>
              <a:off x="1922400" y="4062240"/>
              <a:ext cx="272160" cy="1242360"/>
            </a:xfrm>
            <a:custGeom>
              <a:avLst/>
              <a:gdLst/>
              <a:ahLst/>
              <a:cxnLst/>
              <a:rect l="l" t="t" r="r" b="b"/>
              <a:pathLst>
                <a:path w="6250" h="28444">
                  <a:moveTo>
                    <a:pt x="6187" y="1"/>
                  </a:moveTo>
                  <a:lnTo>
                    <a:pt x="1" y="28428"/>
                  </a:lnTo>
                  <a:lnTo>
                    <a:pt x="66" y="28443"/>
                  </a:lnTo>
                  <a:lnTo>
                    <a:pt x="6250" y="21"/>
                  </a:lnTo>
                  <a:cubicBezTo>
                    <a:pt x="6229" y="14"/>
                    <a:pt x="6208" y="6"/>
                    <a:pt x="6187" y="1"/>
                  </a:cubicBezTo>
                  <a:close/>
                </a:path>
              </a:pathLst>
            </a:custGeom>
            <a:solidFill>
              <a:schemeClr val="lt1"/>
            </a:solidFill>
            <a:ln w="0">
              <a:noFill/>
            </a:ln>
          </p:spPr>
          <p:style>
            <a:lnRef idx="0">
              <a:scrgbClr r="0" g="0" b="0"/>
            </a:lnRef>
            <a:fillRef idx="0">
              <a:scrgbClr r="0" g="0" b="0"/>
            </a:fillRef>
            <a:effectRef idx="0">
              <a:scrgbClr r="0" g="0" b="0"/>
            </a:effectRef>
            <a:fontRef idx="minor"/>
          </p:style>
        </p:sp>
        <p:sp>
          <p:nvSpPr>
            <p:cNvPr id="1336" name="Google Shape;1967;p87"/>
            <p:cNvSpPr/>
            <p:nvPr/>
          </p:nvSpPr>
          <p:spPr>
            <a:xfrm>
              <a:off x="1756080" y="5141520"/>
              <a:ext cx="1800" cy="2520"/>
            </a:xfrm>
            <a:custGeom>
              <a:avLst/>
              <a:gdLst/>
              <a:ahLst/>
              <a:cxnLst/>
              <a:rect l="l" t="t" r="r" b="b"/>
              <a:pathLst>
                <a:path w="66" h="84">
                  <a:moveTo>
                    <a:pt x="35" y="1"/>
                  </a:moveTo>
                  <a:lnTo>
                    <a:pt x="1" y="36"/>
                  </a:lnTo>
                  <a:lnTo>
                    <a:pt x="49" y="83"/>
                  </a:lnTo>
                  <a:lnTo>
                    <a:pt x="65" y="67"/>
                  </a:lnTo>
                  <a:lnTo>
                    <a:pt x="35" y="1"/>
                  </a:lnTo>
                  <a:close/>
                </a:path>
              </a:pathLst>
            </a:custGeom>
            <a:solidFill>
              <a:srgbClr val="6C40BF"/>
            </a:solidFill>
            <a:ln w="0">
              <a:noFill/>
            </a:ln>
          </p:spPr>
          <p:style>
            <a:lnRef idx="0">
              <a:scrgbClr r="0" g="0" b="0"/>
            </a:lnRef>
            <a:fillRef idx="0">
              <a:scrgbClr r="0" g="0" b="0"/>
            </a:fillRef>
            <a:effectRef idx="0">
              <a:scrgbClr r="0" g="0" b="0"/>
            </a:effectRef>
            <a:fontRef idx="minor"/>
          </p:style>
        </p:sp>
      </p:grpSp>
      <p:sp>
        <p:nvSpPr>
          <p:cNvPr id="1337" name="Google Shape;1968;p87"/>
          <p:cNvSpPr/>
          <p:nvPr/>
        </p:nvSpPr>
        <p:spPr>
          <a:xfrm>
            <a:off x="5357880" y="3900600"/>
            <a:ext cx="471600" cy="1241640"/>
          </a:xfrm>
          <a:custGeom>
            <a:avLst/>
            <a:gdLst/>
            <a:ahLst/>
            <a:cxnLst/>
            <a:rect l="l" t="t" r="r" b="b"/>
            <a:pathLst>
              <a:path w="25669" h="67470">
                <a:moveTo>
                  <a:pt x="25472" y="26141"/>
                </a:moveTo>
                <a:lnTo>
                  <a:pt x="25328" y="26208"/>
                </a:lnTo>
                <a:lnTo>
                  <a:pt x="25065" y="26335"/>
                </a:lnTo>
                <a:cubicBezTo>
                  <a:pt x="24894" y="26420"/>
                  <a:pt x="24739" y="26504"/>
                  <a:pt x="24578" y="26590"/>
                </a:cubicBezTo>
                <a:cubicBezTo>
                  <a:pt x="24267" y="26763"/>
                  <a:pt x="23967" y="26941"/>
                  <a:pt x="23676" y="27124"/>
                </a:cubicBezTo>
                <a:cubicBezTo>
                  <a:pt x="23102" y="27486"/>
                  <a:pt x="22548" y="27879"/>
                  <a:pt x="22013" y="28299"/>
                </a:cubicBezTo>
                <a:cubicBezTo>
                  <a:pt x="20963" y="29121"/>
                  <a:pt x="19988" y="30034"/>
                  <a:pt x="19099" y="31028"/>
                </a:cubicBezTo>
                <a:cubicBezTo>
                  <a:pt x="18220" y="32010"/>
                  <a:pt x="17419" y="33060"/>
                  <a:pt x="16703" y="34167"/>
                </a:cubicBezTo>
                <a:cubicBezTo>
                  <a:pt x="15995" y="35271"/>
                  <a:pt x="15378" y="36423"/>
                  <a:pt x="14836" y="37602"/>
                </a:cubicBezTo>
                <a:cubicBezTo>
                  <a:pt x="14287" y="38779"/>
                  <a:pt x="13859" y="39997"/>
                  <a:pt x="13469" y="41218"/>
                </a:cubicBezTo>
                <a:cubicBezTo>
                  <a:pt x="13297" y="41834"/>
                  <a:pt x="13103" y="42447"/>
                  <a:pt x="12968" y="43069"/>
                </a:cubicBezTo>
                <a:lnTo>
                  <a:pt x="12749" y="43998"/>
                </a:lnTo>
                <a:lnTo>
                  <a:pt x="12569" y="44931"/>
                </a:lnTo>
                <a:cubicBezTo>
                  <a:pt x="12288" y="46456"/>
                  <a:pt x="12099" y="47995"/>
                  <a:pt x="12000" y="49541"/>
                </a:cubicBezTo>
                <a:lnTo>
                  <a:pt x="12000" y="43696"/>
                </a:lnTo>
                <a:cubicBezTo>
                  <a:pt x="12205" y="42514"/>
                  <a:pt x="12588" y="41069"/>
                  <a:pt x="13142" y="39450"/>
                </a:cubicBezTo>
                <a:cubicBezTo>
                  <a:pt x="13976" y="36957"/>
                  <a:pt x="15207" y="34072"/>
                  <a:pt x="16573" y="30950"/>
                </a:cubicBezTo>
                <a:cubicBezTo>
                  <a:pt x="17694" y="28396"/>
                  <a:pt x="18650" y="26150"/>
                  <a:pt x="19537" y="24327"/>
                </a:cubicBezTo>
                <a:cubicBezTo>
                  <a:pt x="20418" y="22507"/>
                  <a:pt x="21300" y="21163"/>
                  <a:pt x="22018" y="20446"/>
                </a:cubicBezTo>
                <a:cubicBezTo>
                  <a:pt x="21308" y="21156"/>
                  <a:pt x="19970" y="22079"/>
                  <a:pt x="18527" y="23624"/>
                </a:cubicBezTo>
                <a:cubicBezTo>
                  <a:pt x="17091" y="25155"/>
                  <a:pt x="15506" y="27254"/>
                  <a:pt x="14323" y="29951"/>
                </a:cubicBezTo>
                <a:cubicBezTo>
                  <a:pt x="12974" y="33034"/>
                  <a:pt x="12287" y="36059"/>
                  <a:pt x="12000" y="38643"/>
                </a:cubicBezTo>
                <a:lnTo>
                  <a:pt x="12000" y="26037"/>
                </a:lnTo>
                <a:cubicBezTo>
                  <a:pt x="12210" y="25308"/>
                  <a:pt x="12601" y="24443"/>
                  <a:pt x="13142" y="23524"/>
                </a:cubicBezTo>
                <a:cubicBezTo>
                  <a:pt x="13974" y="22094"/>
                  <a:pt x="15122" y="20511"/>
                  <a:pt x="16276" y="18691"/>
                </a:cubicBezTo>
                <a:cubicBezTo>
                  <a:pt x="17217" y="17204"/>
                  <a:pt x="17890" y="15772"/>
                  <a:pt x="18429" y="14565"/>
                </a:cubicBezTo>
                <a:cubicBezTo>
                  <a:pt x="18958" y="13356"/>
                  <a:pt x="19391" y="12404"/>
                  <a:pt x="19747" y="11875"/>
                </a:cubicBezTo>
                <a:cubicBezTo>
                  <a:pt x="19387" y="12408"/>
                  <a:pt x="18487" y="12961"/>
                  <a:pt x="17453" y="13816"/>
                </a:cubicBezTo>
                <a:cubicBezTo>
                  <a:pt x="16415" y="14662"/>
                  <a:pt x="15200" y="15792"/>
                  <a:pt x="14195" y="17378"/>
                </a:cubicBezTo>
                <a:cubicBezTo>
                  <a:pt x="12988" y="19279"/>
                  <a:pt x="12296" y="21296"/>
                  <a:pt x="12000" y="23021"/>
                </a:cubicBezTo>
                <a:lnTo>
                  <a:pt x="12000" y="18194"/>
                </a:lnTo>
                <a:cubicBezTo>
                  <a:pt x="12339" y="15968"/>
                  <a:pt x="13055" y="12613"/>
                  <a:pt x="13055" y="8732"/>
                </a:cubicBezTo>
                <a:cubicBezTo>
                  <a:pt x="13055" y="4576"/>
                  <a:pt x="11824" y="1469"/>
                  <a:pt x="11824" y="1"/>
                </a:cubicBezTo>
                <a:cubicBezTo>
                  <a:pt x="11824" y="1469"/>
                  <a:pt x="10594" y="4577"/>
                  <a:pt x="10594" y="8732"/>
                </a:cubicBezTo>
                <a:cubicBezTo>
                  <a:pt x="10594" y="12614"/>
                  <a:pt x="11310" y="15970"/>
                  <a:pt x="11649" y="18195"/>
                </a:cubicBezTo>
                <a:lnTo>
                  <a:pt x="11649" y="23455"/>
                </a:lnTo>
                <a:cubicBezTo>
                  <a:pt x="11335" y="20633"/>
                  <a:pt x="10587" y="17310"/>
                  <a:pt x="9125" y="13926"/>
                </a:cubicBezTo>
                <a:cubicBezTo>
                  <a:pt x="8014" y="11402"/>
                  <a:pt x="6515" y="9067"/>
                  <a:pt x="4684" y="7006"/>
                </a:cubicBezTo>
                <a:cubicBezTo>
                  <a:pt x="3170" y="5294"/>
                  <a:pt x="1784" y="4213"/>
                  <a:pt x="962" y="3496"/>
                </a:cubicBezTo>
                <a:cubicBezTo>
                  <a:pt x="1797" y="4225"/>
                  <a:pt x="2714" y="5715"/>
                  <a:pt x="3663" y="7692"/>
                </a:cubicBezTo>
                <a:cubicBezTo>
                  <a:pt x="4621" y="9672"/>
                  <a:pt x="5646" y="12132"/>
                  <a:pt x="6871" y="14911"/>
                </a:cubicBezTo>
                <a:cubicBezTo>
                  <a:pt x="8343" y="18323"/>
                  <a:pt x="9633" y="21473"/>
                  <a:pt x="10500" y="24193"/>
                </a:cubicBezTo>
                <a:cubicBezTo>
                  <a:pt x="11080" y="25974"/>
                  <a:pt x="11451" y="27561"/>
                  <a:pt x="11649" y="28853"/>
                </a:cubicBezTo>
                <a:lnTo>
                  <a:pt x="11649" y="36970"/>
                </a:lnTo>
                <a:cubicBezTo>
                  <a:pt x="11543" y="35963"/>
                  <a:pt x="11401" y="34965"/>
                  <a:pt x="11226" y="33977"/>
                </a:cubicBezTo>
                <a:cubicBezTo>
                  <a:pt x="10835" y="31774"/>
                  <a:pt x="10292" y="29601"/>
                  <a:pt x="9601" y="27473"/>
                </a:cubicBezTo>
                <a:cubicBezTo>
                  <a:pt x="8920" y="25354"/>
                  <a:pt x="8114" y="23278"/>
                  <a:pt x="7186" y="21256"/>
                </a:cubicBezTo>
                <a:cubicBezTo>
                  <a:pt x="6723" y="20241"/>
                  <a:pt x="6211" y="19239"/>
                  <a:pt x="5671" y="18242"/>
                </a:cubicBezTo>
                <a:cubicBezTo>
                  <a:pt x="5103" y="17244"/>
                  <a:pt x="4530" y="16261"/>
                  <a:pt x="3772" y="15236"/>
                </a:cubicBezTo>
                <a:cubicBezTo>
                  <a:pt x="4656" y="16429"/>
                  <a:pt x="4776" y="17673"/>
                  <a:pt x="4668" y="18866"/>
                </a:cubicBezTo>
                <a:cubicBezTo>
                  <a:pt x="4596" y="19456"/>
                  <a:pt x="4470" y="20037"/>
                  <a:pt x="4292" y="20604"/>
                </a:cubicBezTo>
                <a:cubicBezTo>
                  <a:pt x="4114" y="21164"/>
                  <a:pt x="3906" y="21696"/>
                  <a:pt x="3708" y="22190"/>
                </a:cubicBezTo>
                <a:cubicBezTo>
                  <a:pt x="3413" y="22904"/>
                  <a:pt x="3459" y="23444"/>
                  <a:pt x="3700" y="23894"/>
                </a:cubicBezTo>
                <a:cubicBezTo>
                  <a:pt x="3929" y="24349"/>
                  <a:pt x="4338" y="24719"/>
                  <a:pt x="4761" y="25075"/>
                </a:cubicBezTo>
                <a:cubicBezTo>
                  <a:pt x="5584" y="25788"/>
                  <a:pt x="6457" y="26460"/>
                  <a:pt x="5849" y="27448"/>
                </a:cubicBezTo>
                <a:cubicBezTo>
                  <a:pt x="5258" y="28427"/>
                  <a:pt x="4537" y="29346"/>
                  <a:pt x="4595" y="30412"/>
                </a:cubicBezTo>
                <a:cubicBezTo>
                  <a:pt x="4615" y="30947"/>
                  <a:pt x="4814" y="31525"/>
                  <a:pt x="5322" y="32195"/>
                </a:cubicBezTo>
                <a:cubicBezTo>
                  <a:pt x="5798" y="32874"/>
                  <a:pt x="6601" y="33639"/>
                  <a:pt x="7738" y="34634"/>
                </a:cubicBezTo>
                <a:cubicBezTo>
                  <a:pt x="8472" y="35249"/>
                  <a:pt x="9064" y="35941"/>
                  <a:pt x="9612" y="36626"/>
                </a:cubicBezTo>
                <a:cubicBezTo>
                  <a:pt x="10148" y="37313"/>
                  <a:pt x="10557" y="38007"/>
                  <a:pt x="10911" y="38618"/>
                </a:cubicBezTo>
                <a:cubicBezTo>
                  <a:pt x="11243" y="39233"/>
                  <a:pt x="11468" y="39775"/>
                  <a:pt x="11630" y="40158"/>
                </a:cubicBezTo>
                <a:cubicBezTo>
                  <a:pt x="11637" y="40174"/>
                  <a:pt x="11643" y="40188"/>
                  <a:pt x="11649" y="40204"/>
                </a:cubicBezTo>
                <a:lnTo>
                  <a:pt x="11649" y="49486"/>
                </a:lnTo>
                <a:cubicBezTo>
                  <a:pt x="11615" y="49278"/>
                  <a:pt x="10593" y="43427"/>
                  <a:pt x="7116" y="40191"/>
                </a:cubicBezTo>
                <a:cubicBezTo>
                  <a:pt x="3850" y="37149"/>
                  <a:pt x="801" y="36182"/>
                  <a:pt x="0" y="35737"/>
                </a:cubicBezTo>
                <a:cubicBezTo>
                  <a:pt x="808" y="36184"/>
                  <a:pt x="5407" y="41864"/>
                  <a:pt x="6910" y="43819"/>
                </a:cubicBezTo>
                <a:cubicBezTo>
                  <a:pt x="9228" y="46838"/>
                  <a:pt x="11648" y="50617"/>
                  <a:pt x="11648" y="54799"/>
                </a:cubicBezTo>
                <a:cubicBezTo>
                  <a:pt x="11648" y="54802"/>
                  <a:pt x="11648" y="54803"/>
                  <a:pt x="11649" y="54805"/>
                </a:cubicBezTo>
                <a:lnTo>
                  <a:pt x="11649" y="67470"/>
                </a:lnTo>
                <a:lnTo>
                  <a:pt x="12000" y="67470"/>
                </a:lnTo>
                <a:lnTo>
                  <a:pt x="12000" y="51471"/>
                </a:lnTo>
                <a:cubicBezTo>
                  <a:pt x="12060" y="51106"/>
                  <a:pt x="12157" y="50747"/>
                  <a:pt x="12287" y="50400"/>
                </a:cubicBezTo>
                <a:cubicBezTo>
                  <a:pt x="12528" y="49794"/>
                  <a:pt x="12851" y="49225"/>
                  <a:pt x="13247" y="48708"/>
                </a:cubicBezTo>
                <a:cubicBezTo>
                  <a:pt x="13637" y="48212"/>
                  <a:pt x="14071" y="47751"/>
                  <a:pt x="14542" y="47332"/>
                </a:cubicBezTo>
                <a:cubicBezTo>
                  <a:pt x="15014" y="46923"/>
                  <a:pt x="15492" y="46562"/>
                  <a:pt x="15941" y="46235"/>
                </a:cubicBezTo>
                <a:cubicBezTo>
                  <a:pt x="16602" y="45766"/>
                  <a:pt x="16878" y="45256"/>
                  <a:pt x="16961" y="44708"/>
                </a:cubicBezTo>
                <a:cubicBezTo>
                  <a:pt x="17064" y="44167"/>
                  <a:pt x="16938" y="43576"/>
                  <a:pt x="16851" y="42999"/>
                </a:cubicBezTo>
                <a:cubicBezTo>
                  <a:pt x="16802" y="42710"/>
                  <a:pt x="16749" y="42421"/>
                  <a:pt x="16712" y="42141"/>
                </a:cubicBezTo>
                <a:cubicBezTo>
                  <a:pt x="16684" y="41864"/>
                  <a:pt x="16681" y="41597"/>
                  <a:pt x="16711" y="41351"/>
                </a:cubicBezTo>
                <a:cubicBezTo>
                  <a:pt x="16768" y="40856"/>
                  <a:pt x="17014" y="40455"/>
                  <a:pt x="17570" y="40246"/>
                </a:cubicBezTo>
                <a:cubicBezTo>
                  <a:pt x="18687" y="39828"/>
                  <a:pt x="19842" y="39594"/>
                  <a:pt x="20559" y="38760"/>
                </a:cubicBezTo>
                <a:cubicBezTo>
                  <a:pt x="20747" y="38556"/>
                  <a:pt x="20903" y="38309"/>
                  <a:pt x="21033" y="38007"/>
                </a:cubicBezTo>
                <a:cubicBezTo>
                  <a:pt x="21177" y="37715"/>
                  <a:pt x="21271" y="37354"/>
                  <a:pt x="21366" y="36936"/>
                </a:cubicBezTo>
                <a:cubicBezTo>
                  <a:pt x="21538" y="36085"/>
                  <a:pt x="21627" y="34969"/>
                  <a:pt x="21765" y="33372"/>
                </a:cubicBezTo>
                <a:cubicBezTo>
                  <a:pt x="21944" y="31390"/>
                  <a:pt x="22776" y="29482"/>
                  <a:pt x="23686" y="28173"/>
                </a:cubicBezTo>
                <a:cubicBezTo>
                  <a:pt x="24585" y="26848"/>
                  <a:pt x="25512" y="26115"/>
                  <a:pt x="25668" y="26058"/>
                </a:cubicBezTo>
                <a:close/>
              </a:path>
            </a:pathLst>
          </a:custGeom>
          <a:gradFill rotWithShape="0">
            <a:gsLst>
              <a:gs pos="0">
                <a:srgbClr val="5C38F1"/>
              </a:gs>
              <a:gs pos="100000">
                <a:srgbClr val="2D2183"/>
              </a:gs>
            </a:gsLst>
            <a:lin ang="5400000"/>
          </a:gradFill>
          <a:ln w="0">
            <a:noFill/>
          </a:ln>
        </p:spPr>
        <p:style>
          <a:lnRef idx="0">
            <a:scrgbClr r="0" g="0" b="0"/>
          </a:lnRef>
          <a:fillRef idx="0">
            <a:scrgbClr r="0" g="0" b="0"/>
          </a:fillRef>
          <a:effectRef idx="0">
            <a:scrgbClr r="0" g="0" b="0"/>
          </a:effectRef>
          <a:fontRef idx="minor"/>
        </p:style>
      </p:sp>
      <p:sp>
        <p:nvSpPr>
          <p:cNvPr id="1338" name="Google Shape;1969;p87"/>
          <p:cNvSpPr/>
          <p:nvPr/>
        </p:nvSpPr>
        <p:spPr>
          <a:xfrm flipH="1">
            <a:off x="8354880" y="3485880"/>
            <a:ext cx="1836000" cy="1731240"/>
          </a:xfrm>
          <a:custGeom>
            <a:avLst/>
            <a:gdLst/>
            <a:ahLst/>
            <a:cxnLst/>
            <a:rect l="l" t="t" r="r" b="b"/>
            <a:pathLst>
              <a:path w="87566" h="82576">
                <a:moveTo>
                  <a:pt x="0" y="4763"/>
                </a:moveTo>
                <a:lnTo>
                  <a:pt x="0" y="77813"/>
                </a:lnTo>
                <a:cubicBezTo>
                  <a:pt x="0" y="80443"/>
                  <a:pt x="2133" y="82576"/>
                  <a:pt x="4765" y="82576"/>
                </a:cubicBezTo>
                <a:lnTo>
                  <a:pt x="84029" y="82576"/>
                </a:lnTo>
                <a:cubicBezTo>
                  <a:pt x="86354" y="78729"/>
                  <a:pt x="87083" y="73716"/>
                  <a:pt x="87286" y="69421"/>
                </a:cubicBezTo>
                <a:cubicBezTo>
                  <a:pt x="87565" y="63533"/>
                  <a:pt x="86791" y="57523"/>
                  <a:pt x="84393" y="52138"/>
                </a:cubicBezTo>
                <a:cubicBezTo>
                  <a:pt x="79327" y="40768"/>
                  <a:pt x="67487" y="35972"/>
                  <a:pt x="56102" y="33384"/>
                </a:cubicBezTo>
                <a:cubicBezTo>
                  <a:pt x="51519" y="32342"/>
                  <a:pt x="46491" y="31285"/>
                  <a:pt x="43544" y="27624"/>
                </a:cubicBezTo>
                <a:cubicBezTo>
                  <a:pt x="40356" y="23663"/>
                  <a:pt x="41422" y="19287"/>
                  <a:pt x="41489" y="14611"/>
                </a:cubicBezTo>
                <a:cubicBezTo>
                  <a:pt x="41571" y="8704"/>
                  <a:pt x="38735" y="3482"/>
                  <a:pt x="34473" y="0"/>
                </a:cubicBezTo>
                <a:lnTo>
                  <a:pt x="4765" y="0"/>
                </a:lnTo>
                <a:cubicBezTo>
                  <a:pt x="2133" y="0"/>
                  <a:pt x="0" y="2133"/>
                  <a:pt x="0" y="4763"/>
                </a:cubicBezTo>
                <a:close/>
              </a:path>
            </a:pathLst>
          </a:custGeom>
          <a:gradFill rotWithShape="0">
            <a:gsLst>
              <a:gs pos="0">
                <a:srgbClr val="00D4F9"/>
              </a:gs>
              <a:gs pos="100000">
                <a:srgbClr val="5C38F1"/>
              </a:gs>
            </a:gsLst>
            <a:lin ang="5394000"/>
          </a:gradFill>
          <a:ln w="0">
            <a:noFill/>
          </a:ln>
        </p:spPr>
        <p:style>
          <a:lnRef idx="0">
            <a:scrgbClr r="0" g="0" b="0"/>
          </a:lnRef>
          <a:fillRef idx="0">
            <a:scrgbClr r="0" g="0" b="0"/>
          </a:fillRef>
          <a:effectRef idx="0">
            <a:scrgbClr r="0" g="0" b="0"/>
          </a:effectRef>
          <a:fontRef idx="minor"/>
        </p:style>
      </p:sp>
      <p:grpSp>
        <p:nvGrpSpPr>
          <p:cNvPr id="1339" name="Google Shape;1970;p87"/>
          <p:cNvGrpSpPr/>
          <p:nvPr/>
        </p:nvGrpSpPr>
        <p:grpSpPr>
          <a:xfrm>
            <a:off x="7853760" y="3700080"/>
            <a:ext cx="1680840" cy="1430280"/>
            <a:chOff x="7853760" y="3700080"/>
            <a:chExt cx="1680840" cy="1430280"/>
          </a:xfrm>
        </p:grpSpPr>
        <p:sp>
          <p:nvSpPr>
            <p:cNvPr id="1340" name="Google Shape;1971;p87"/>
            <p:cNvSpPr/>
            <p:nvPr/>
          </p:nvSpPr>
          <p:spPr>
            <a:xfrm>
              <a:off x="7864920" y="3775320"/>
              <a:ext cx="787680" cy="1320840"/>
            </a:xfrm>
            <a:custGeom>
              <a:avLst/>
              <a:gdLst/>
              <a:ahLst/>
              <a:cxnLst/>
              <a:rect l="l" t="t" r="r" b="b"/>
              <a:pathLst>
                <a:path w="36498" h="61172">
                  <a:moveTo>
                    <a:pt x="5872" y="0"/>
                  </a:moveTo>
                  <a:cubicBezTo>
                    <a:pt x="1811" y="0"/>
                    <a:pt x="0" y="6379"/>
                    <a:pt x="1336" y="11860"/>
                  </a:cubicBezTo>
                  <a:cubicBezTo>
                    <a:pt x="2636" y="17197"/>
                    <a:pt x="7809" y="19093"/>
                    <a:pt x="7226" y="23290"/>
                  </a:cubicBezTo>
                  <a:cubicBezTo>
                    <a:pt x="6643" y="27486"/>
                    <a:pt x="5671" y="29546"/>
                    <a:pt x="9827" y="36155"/>
                  </a:cubicBezTo>
                  <a:cubicBezTo>
                    <a:pt x="13983" y="42763"/>
                    <a:pt x="19753" y="43358"/>
                    <a:pt x="18620" y="47560"/>
                  </a:cubicBezTo>
                  <a:cubicBezTo>
                    <a:pt x="16959" y="53722"/>
                    <a:pt x="22048" y="61172"/>
                    <a:pt x="27283" y="61172"/>
                  </a:cubicBezTo>
                  <a:cubicBezTo>
                    <a:pt x="29766" y="61172"/>
                    <a:pt x="32281" y="59497"/>
                    <a:pt x="34126" y="55216"/>
                  </a:cubicBezTo>
                  <a:cubicBezTo>
                    <a:pt x="34126" y="55216"/>
                    <a:pt x="36497" y="48096"/>
                    <a:pt x="33857" y="40517"/>
                  </a:cubicBezTo>
                  <a:cubicBezTo>
                    <a:pt x="31216" y="32938"/>
                    <a:pt x="23242" y="35147"/>
                    <a:pt x="24932" y="28095"/>
                  </a:cubicBezTo>
                  <a:cubicBezTo>
                    <a:pt x="26622" y="21044"/>
                    <a:pt x="25211" y="16295"/>
                    <a:pt x="20010" y="13592"/>
                  </a:cubicBezTo>
                  <a:cubicBezTo>
                    <a:pt x="15126" y="11053"/>
                    <a:pt x="13212" y="12746"/>
                    <a:pt x="12145" y="8171"/>
                  </a:cubicBezTo>
                  <a:cubicBezTo>
                    <a:pt x="11077" y="3597"/>
                    <a:pt x="10544" y="948"/>
                    <a:pt x="6813" y="108"/>
                  </a:cubicBezTo>
                  <a:cubicBezTo>
                    <a:pt x="6487" y="35"/>
                    <a:pt x="6173" y="0"/>
                    <a:pt x="5872" y="0"/>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1341" name="Google Shape;1972;p87"/>
            <p:cNvSpPr/>
            <p:nvPr/>
          </p:nvSpPr>
          <p:spPr>
            <a:xfrm>
              <a:off x="7986960" y="3907080"/>
              <a:ext cx="531000" cy="1078200"/>
            </a:xfrm>
            <a:custGeom>
              <a:avLst/>
              <a:gdLst/>
              <a:ahLst/>
              <a:cxnLst/>
              <a:rect l="l" t="t" r="r" b="b"/>
              <a:pathLst>
                <a:path w="24618" h="49945">
                  <a:moveTo>
                    <a:pt x="237" y="1"/>
                  </a:moveTo>
                  <a:cubicBezTo>
                    <a:pt x="229" y="1"/>
                    <a:pt x="222" y="1"/>
                    <a:pt x="214" y="2"/>
                  </a:cubicBezTo>
                  <a:cubicBezTo>
                    <a:pt x="90" y="14"/>
                    <a:pt x="1" y="123"/>
                    <a:pt x="13" y="247"/>
                  </a:cubicBezTo>
                  <a:cubicBezTo>
                    <a:pt x="465" y="4745"/>
                    <a:pt x="3230" y="6711"/>
                    <a:pt x="5905" y="8611"/>
                  </a:cubicBezTo>
                  <a:cubicBezTo>
                    <a:pt x="9019" y="10823"/>
                    <a:pt x="11960" y="12914"/>
                    <a:pt x="11307" y="18831"/>
                  </a:cubicBezTo>
                  <a:cubicBezTo>
                    <a:pt x="10469" y="26434"/>
                    <a:pt x="12675" y="28073"/>
                    <a:pt x="15471" y="30147"/>
                  </a:cubicBezTo>
                  <a:cubicBezTo>
                    <a:pt x="16851" y="31172"/>
                    <a:pt x="18416" y="32334"/>
                    <a:pt x="19861" y="34410"/>
                  </a:cubicBezTo>
                  <a:cubicBezTo>
                    <a:pt x="24153" y="40575"/>
                    <a:pt x="23187" y="49605"/>
                    <a:pt x="23177" y="49696"/>
                  </a:cubicBezTo>
                  <a:cubicBezTo>
                    <a:pt x="23163" y="49818"/>
                    <a:pt x="23251" y="49928"/>
                    <a:pt x="23374" y="49943"/>
                  </a:cubicBezTo>
                  <a:cubicBezTo>
                    <a:pt x="23382" y="49943"/>
                    <a:pt x="23391" y="49944"/>
                    <a:pt x="23399" y="49944"/>
                  </a:cubicBezTo>
                  <a:cubicBezTo>
                    <a:pt x="23512" y="49944"/>
                    <a:pt x="23608" y="49858"/>
                    <a:pt x="23620" y="49746"/>
                  </a:cubicBezTo>
                  <a:cubicBezTo>
                    <a:pt x="23630" y="49654"/>
                    <a:pt x="24617" y="40461"/>
                    <a:pt x="20227" y="34154"/>
                  </a:cubicBezTo>
                  <a:cubicBezTo>
                    <a:pt x="18740" y="32018"/>
                    <a:pt x="17144" y="30834"/>
                    <a:pt x="15736" y="29788"/>
                  </a:cubicBezTo>
                  <a:cubicBezTo>
                    <a:pt x="12952" y="27721"/>
                    <a:pt x="10941" y="26228"/>
                    <a:pt x="11752" y="18880"/>
                  </a:cubicBezTo>
                  <a:cubicBezTo>
                    <a:pt x="12434" y="12702"/>
                    <a:pt x="9246" y="10436"/>
                    <a:pt x="6164" y="8247"/>
                  </a:cubicBezTo>
                  <a:cubicBezTo>
                    <a:pt x="3571" y="6403"/>
                    <a:pt x="890" y="4498"/>
                    <a:pt x="458" y="203"/>
                  </a:cubicBezTo>
                  <a:cubicBezTo>
                    <a:pt x="446" y="87"/>
                    <a:pt x="350" y="1"/>
                    <a:pt x="237" y="1"/>
                  </a:cubicBezTo>
                  <a:close/>
                </a:path>
              </a:pathLst>
            </a:custGeom>
            <a:solidFill>
              <a:srgbClr val="FFF9F0"/>
            </a:solidFill>
            <a:ln w="0">
              <a:noFill/>
            </a:ln>
          </p:spPr>
          <p:style>
            <a:lnRef idx="0">
              <a:scrgbClr r="0" g="0" b="0"/>
            </a:lnRef>
            <a:fillRef idx="0">
              <a:scrgbClr r="0" g="0" b="0"/>
            </a:fillRef>
            <a:effectRef idx="0">
              <a:scrgbClr r="0" g="0" b="0"/>
            </a:effectRef>
            <a:fontRef idx="minor"/>
          </p:style>
        </p:sp>
        <p:sp>
          <p:nvSpPr>
            <p:cNvPr id="1342" name="Google Shape;1973;p87"/>
            <p:cNvSpPr/>
            <p:nvPr/>
          </p:nvSpPr>
          <p:spPr>
            <a:xfrm>
              <a:off x="8330040" y="3700080"/>
              <a:ext cx="629280" cy="1383480"/>
            </a:xfrm>
            <a:custGeom>
              <a:avLst/>
              <a:gdLst/>
              <a:ahLst/>
              <a:cxnLst/>
              <a:rect l="l" t="t" r="r" b="b"/>
              <a:pathLst>
                <a:path w="29170" h="64080">
                  <a:moveTo>
                    <a:pt x="8665" y="1"/>
                  </a:moveTo>
                  <a:cubicBezTo>
                    <a:pt x="7635" y="1"/>
                    <a:pt x="6666" y="393"/>
                    <a:pt x="5852" y="1282"/>
                  </a:cubicBezTo>
                  <a:cubicBezTo>
                    <a:pt x="3270" y="4103"/>
                    <a:pt x="4345" y="6580"/>
                    <a:pt x="6082" y="10944"/>
                  </a:cubicBezTo>
                  <a:cubicBezTo>
                    <a:pt x="7819" y="15309"/>
                    <a:pt x="5281" y="15013"/>
                    <a:pt x="2724" y="19887"/>
                  </a:cubicBezTo>
                  <a:cubicBezTo>
                    <a:pt x="1" y="25077"/>
                    <a:pt x="1554" y="29782"/>
                    <a:pt x="6969" y="34603"/>
                  </a:cubicBezTo>
                  <a:cubicBezTo>
                    <a:pt x="12385" y="39425"/>
                    <a:pt x="4578" y="42169"/>
                    <a:pt x="6740" y="49897"/>
                  </a:cubicBezTo>
                  <a:cubicBezTo>
                    <a:pt x="8902" y="57625"/>
                    <a:pt x="14916" y="62115"/>
                    <a:pt x="14916" y="62115"/>
                  </a:cubicBezTo>
                  <a:cubicBezTo>
                    <a:pt x="17134" y="63493"/>
                    <a:pt x="19057" y="64079"/>
                    <a:pt x="20678" y="64079"/>
                  </a:cubicBezTo>
                  <a:cubicBezTo>
                    <a:pt x="28055" y="64079"/>
                    <a:pt x="29169" y="51938"/>
                    <a:pt x="23267" y="46973"/>
                  </a:cubicBezTo>
                  <a:cubicBezTo>
                    <a:pt x="19938" y="44171"/>
                    <a:pt x="24334" y="40388"/>
                    <a:pt x="23971" y="32589"/>
                  </a:cubicBezTo>
                  <a:cubicBezTo>
                    <a:pt x="23606" y="24791"/>
                    <a:pt x="21631" y="23654"/>
                    <a:pt x="18756" y="20544"/>
                  </a:cubicBezTo>
                  <a:cubicBezTo>
                    <a:pt x="15880" y="17432"/>
                    <a:pt x="19042" y="12921"/>
                    <a:pt x="17061" y="7797"/>
                  </a:cubicBezTo>
                  <a:cubicBezTo>
                    <a:pt x="15420" y="3555"/>
                    <a:pt x="11766" y="1"/>
                    <a:pt x="8665"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343" name="Google Shape;1974;p87"/>
            <p:cNvSpPr/>
            <p:nvPr/>
          </p:nvSpPr>
          <p:spPr>
            <a:xfrm>
              <a:off x="8487360" y="3821400"/>
              <a:ext cx="266760" cy="1172520"/>
            </a:xfrm>
            <a:custGeom>
              <a:avLst/>
              <a:gdLst/>
              <a:ahLst/>
              <a:cxnLst/>
              <a:rect l="l" t="t" r="r" b="b"/>
              <a:pathLst>
                <a:path w="12397" h="54309">
                  <a:moveTo>
                    <a:pt x="2880" y="1"/>
                  </a:moveTo>
                  <a:cubicBezTo>
                    <a:pt x="2844" y="1"/>
                    <a:pt x="2807" y="10"/>
                    <a:pt x="2773" y="28"/>
                  </a:cubicBezTo>
                  <a:cubicBezTo>
                    <a:pt x="2663" y="90"/>
                    <a:pt x="2625" y="228"/>
                    <a:pt x="2688" y="337"/>
                  </a:cubicBezTo>
                  <a:cubicBezTo>
                    <a:pt x="4789" y="4110"/>
                    <a:pt x="3676" y="7205"/>
                    <a:pt x="2600" y="10198"/>
                  </a:cubicBezTo>
                  <a:cubicBezTo>
                    <a:pt x="1322" y="13757"/>
                    <a:pt x="0" y="17437"/>
                    <a:pt x="4089" y="22119"/>
                  </a:cubicBezTo>
                  <a:cubicBezTo>
                    <a:pt x="8952" y="27686"/>
                    <a:pt x="8154" y="30062"/>
                    <a:pt x="7050" y="33348"/>
                  </a:cubicBezTo>
                  <a:cubicBezTo>
                    <a:pt x="6491" y="35010"/>
                    <a:pt x="5858" y="36894"/>
                    <a:pt x="5858" y="39498"/>
                  </a:cubicBezTo>
                  <a:cubicBezTo>
                    <a:pt x="5857" y="47181"/>
                    <a:pt x="11918" y="54163"/>
                    <a:pt x="11980" y="54233"/>
                  </a:cubicBezTo>
                  <a:cubicBezTo>
                    <a:pt x="12023" y="54282"/>
                    <a:pt x="12085" y="54308"/>
                    <a:pt x="12149" y="54308"/>
                  </a:cubicBezTo>
                  <a:cubicBezTo>
                    <a:pt x="12160" y="54308"/>
                    <a:pt x="12170" y="54308"/>
                    <a:pt x="12180" y="54306"/>
                  </a:cubicBezTo>
                  <a:cubicBezTo>
                    <a:pt x="12222" y="54300"/>
                    <a:pt x="12262" y="54281"/>
                    <a:pt x="12295" y="54253"/>
                  </a:cubicBezTo>
                  <a:cubicBezTo>
                    <a:pt x="12387" y="54171"/>
                    <a:pt x="12396" y="54031"/>
                    <a:pt x="12315" y="53938"/>
                  </a:cubicBezTo>
                  <a:cubicBezTo>
                    <a:pt x="12255" y="53870"/>
                    <a:pt x="6303" y="47010"/>
                    <a:pt x="6304" y="39497"/>
                  </a:cubicBezTo>
                  <a:cubicBezTo>
                    <a:pt x="6305" y="36968"/>
                    <a:pt x="6926" y="35120"/>
                    <a:pt x="7474" y="33490"/>
                  </a:cubicBezTo>
                  <a:cubicBezTo>
                    <a:pt x="8582" y="30191"/>
                    <a:pt x="9458" y="27585"/>
                    <a:pt x="4426" y="21825"/>
                  </a:cubicBezTo>
                  <a:cubicBezTo>
                    <a:pt x="510" y="17341"/>
                    <a:pt x="1729" y="13945"/>
                    <a:pt x="3021" y="10349"/>
                  </a:cubicBezTo>
                  <a:cubicBezTo>
                    <a:pt x="4131" y="7262"/>
                    <a:pt x="5276" y="4069"/>
                    <a:pt x="3079" y="120"/>
                  </a:cubicBezTo>
                  <a:cubicBezTo>
                    <a:pt x="3039" y="44"/>
                    <a:pt x="2961" y="1"/>
                    <a:pt x="2880" y="1"/>
                  </a:cubicBezTo>
                  <a:close/>
                </a:path>
              </a:pathLst>
            </a:custGeom>
            <a:solidFill>
              <a:srgbClr val="FFF9F0"/>
            </a:solidFill>
            <a:ln w="0">
              <a:noFill/>
            </a:ln>
          </p:spPr>
          <p:style>
            <a:lnRef idx="0">
              <a:scrgbClr r="0" g="0" b="0"/>
            </a:lnRef>
            <a:fillRef idx="0">
              <a:scrgbClr r="0" g="0" b="0"/>
            </a:fillRef>
            <a:effectRef idx="0">
              <a:scrgbClr r="0" g="0" b="0"/>
            </a:effectRef>
            <a:fontRef idx="minor"/>
          </p:style>
        </p:sp>
        <p:sp>
          <p:nvSpPr>
            <p:cNvPr id="1344" name="Google Shape;1975;p87"/>
            <p:cNvSpPr/>
            <p:nvPr/>
          </p:nvSpPr>
          <p:spPr>
            <a:xfrm>
              <a:off x="7853760" y="4546440"/>
              <a:ext cx="1680840" cy="583920"/>
            </a:xfrm>
            <a:custGeom>
              <a:avLst/>
              <a:gdLst/>
              <a:ahLst/>
              <a:cxnLst/>
              <a:rect l="l" t="t" r="r" b="b"/>
              <a:pathLst>
                <a:path w="77839" h="27077">
                  <a:moveTo>
                    <a:pt x="52002" y="0"/>
                  </a:moveTo>
                  <a:cubicBezTo>
                    <a:pt x="32144" y="0"/>
                    <a:pt x="33326" y="20524"/>
                    <a:pt x="25351" y="20524"/>
                  </a:cubicBezTo>
                  <a:cubicBezTo>
                    <a:pt x="24788" y="20524"/>
                    <a:pt x="24180" y="20422"/>
                    <a:pt x="23517" y="20203"/>
                  </a:cubicBezTo>
                  <a:cubicBezTo>
                    <a:pt x="20557" y="19230"/>
                    <a:pt x="17900" y="18831"/>
                    <a:pt x="15533" y="18831"/>
                  </a:cubicBezTo>
                  <a:cubicBezTo>
                    <a:pt x="4772" y="18831"/>
                    <a:pt x="0" y="27077"/>
                    <a:pt x="0" y="27077"/>
                  </a:cubicBezTo>
                  <a:lnTo>
                    <a:pt x="77839" y="27077"/>
                  </a:lnTo>
                  <a:cubicBezTo>
                    <a:pt x="77839" y="27077"/>
                    <a:pt x="74095" y="3204"/>
                    <a:pt x="57757" y="505"/>
                  </a:cubicBezTo>
                  <a:cubicBezTo>
                    <a:pt x="55662" y="159"/>
                    <a:pt x="53750" y="0"/>
                    <a:pt x="52002" y="0"/>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grpSp>
      <p:pic>
        <p:nvPicPr>
          <p:cNvPr id="1345" name="Image 1344"/>
          <p:cNvPicPr/>
          <p:nvPr/>
        </p:nvPicPr>
        <p:blipFill>
          <a:blip r:embed="rId6"/>
          <a:stretch/>
        </p:blipFill>
        <p:spPr>
          <a:xfrm>
            <a:off x="22680" y="360"/>
            <a:ext cx="1439640" cy="575280"/>
          </a:xfrm>
          <a:prstGeom prst="rect">
            <a:avLst/>
          </a:prstGeom>
          <a:ln w="0">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PlaceHolder 1"/>
          <p:cNvSpPr>
            <a:spLocks noGrp="1"/>
          </p:cNvSpPr>
          <p:nvPr>
            <p:ph type="title"/>
          </p:nvPr>
        </p:nvSpPr>
        <p:spPr>
          <a:xfrm>
            <a:off x="713160" y="444960"/>
            <a:ext cx="7716600" cy="574920"/>
          </a:xfrm>
          <a:prstGeom prst="rect">
            <a:avLst/>
          </a:prstGeom>
          <a:noFill/>
          <a:ln w="0">
            <a:noFill/>
          </a:ln>
        </p:spPr>
        <p:txBody>
          <a:bodyPr lIns="90000" tIns="91440" rIns="90000" bIns="91440" anchor="t">
            <a:noAutofit/>
          </a:bodyPr>
          <a:lstStyle/>
          <a:p>
            <a:pPr>
              <a:lnSpc>
                <a:spcPct val="100000"/>
              </a:lnSpc>
              <a:buNone/>
              <a:tabLst>
                <a:tab pos="0" algn="l"/>
              </a:tabLst>
            </a:pPr>
            <a:r>
              <a:rPr lang="en" sz="2800" b="1" strike="noStrike" spc="-1">
                <a:solidFill>
                  <a:srgbClr val="000000"/>
                </a:solidFill>
                <a:latin typeface="Archivo"/>
                <a:ea typeface="Archivo"/>
              </a:rPr>
              <a:t>Resources</a:t>
            </a:r>
            <a:endParaRPr lang="fr-FR" sz="2800" b="0" strike="noStrike" spc="-1">
              <a:latin typeface="Arial"/>
            </a:endParaRPr>
          </a:p>
        </p:txBody>
      </p:sp>
      <p:sp>
        <p:nvSpPr>
          <p:cNvPr id="1347" name="PlaceHolder 2"/>
          <p:cNvSpPr>
            <a:spLocks noGrp="1"/>
          </p:cNvSpPr>
          <p:nvPr>
            <p:ph type="subTitle"/>
          </p:nvPr>
        </p:nvSpPr>
        <p:spPr>
          <a:xfrm>
            <a:off x="713160" y="1248120"/>
            <a:ext cx="3772080" cy="3355200"/>
          </a:xfrm>
          <a:prstGeom prst="rect">
            <a:avLst/>
          </a:prstGeom>
          <a:noFill/>
          <a:ln w="0">
            <a:noFill/>
          </a:ln>
        </p:spPr>
        <p:txBody>
          <a:bodyPr lIns="0" tIns="91440" rIns="0" bIns="91440" anchor="t">
            <a:noAutofit/>
          </a:bodyPr>
          <a:lstStyle/>
          <a:p>
            <a:pPr>
              <a:lnSpc>
                <a:spcPct val="100000"/>
              </a:lnSpc>
              <a:buNone/>
              <a:tabLst>
                <a:tab pos="0" algn="l"/>
              </a:tabLst>
            </a:pPr>
            <a:r>
              <a:rPr lang="en" sz="1400" b="0" strike="noStrike" spc="-1" dirty="0">
                <a:solidFill>
                  <a:srgbClr val="000000"/>
                </a:solidFill>
                <a:latin typeface="Archivo Light"/>
                <a:ea typeface="Archivo Light"/>
              </a:rPr>
              <a:t>Did you like the resources on this template? Get them for free at our other websites:</a:t>
            </a:r>
            <a:endParaRPr lang="fr-FR" sz="1400" b="0" strike="noStrike" spc="-1" dirty="0">
              <a:latin typeface="Arial"/>
            </a:endParaRPr>
          </a:p>
          <a:p>
            <a:pPr>
              <a:lnSpc>
                <a:spcPct val="100000"/>
              </a:lnSpc>
              <a:spcBef>
                <a:spcPts val="1001"/>
              </a:spcBef>
              <a:buNone/>
              <a:tabLst>
                <a:tab pos="0" algn="l"/>
              </a:tabLst>
            </a:pPr>
            <a:r>
              <a:rPr lang="en" sz="1800" b="1" strike="noStrike" spc="-1" dirty="0">
                <a:solidFill>
                  <a:srgbClr val="224CE6"/>
                </a:solidFill>
                <a:latin typeface="Archivo"/>
                <a:ea typeface="Archivo"/>
              </a:rPr>
              <a:t>Photos:</a:t>
            </a:r>
            <a:endParaRPr lang="fr-FR" sz="1800" b="0" strike="noStrike" spc="-1" dirty="0">
              <a:latin typeface="Arial"/>
            </a:endParaRPr>
          </a:p>
          <a:p>
            <a:pPr marL="457200" indent="-317520">
              <a:lnSpc>
                <a:spcPct val="100000"/>
              </a:lnSpc>
              <a:spcBef>
                <a:spcPts val="1001"/>
              </a:spcBef>
              <a:buClr>
                <a:srgbClr val="000000"/>
              </a:buClr>
              <a:buFont typeface="Archivo Light"/>
              <a:buChar char="●"/>
              <a:tabLst>
                <a:tab pos="0" algn="l"/>
              </a:tabLst>
            </a:pPr>
            <a:r>
              <a:rPr lang="en" sz="1400" b="0" u="sng" strike="noStrike" spc="-1" dirty="0">
                <a:solidFill>
                  <a:srgbClr val="000000"/>
                </a:solidFill>
                <a:uFillTx/>
                <a:latin typeface="Archivo Light"/>
                <a:ea typeface="Archivo Light"/>
                <a:hlinkClick r:id="rId2"/>
              </a:rPr>
              <a:t>Colleagues happy to work together</a:t>
            </a:r>
            <a:endParaRPr lang="fr-FR" sz="1400" b="0" strike="noStrike" spc="-1" dirty="0">
              <a:latin typeface="Arial"/>
            </a:endParaRPr>
          </a:p>
          <a:p>
            <a:pPr marL="457200" indent="-317520">
              <a:lnSpc>
                <a:spcPct val="100000"/>
              </a:lnSpc>
              <a:buClr>
                <a:srgbClr val="000000"/>
              </a:buClr>
              <a:buFont typeface="Archivo Light"/>
              <a:buChar char="●"/>
              <a:tabLst>
                <a:tab pos="0" algn="l"/>
              </a:tabLst>
            </a:pPr>
            <a:r>
              <a:rPr lang="en" sz="1400" b="0" u="sng" strike="noStrike" spc="-1" dirty="0">
                <a:solidFill>
                  <a:srgbClr val="000000"/>
                </a:solidFill>
                <a:uFillTx/>
                <a:latin typeface="Archivo Light"/>
                <a:ea typeface="Archivo Light"/>
                <a:hlinkClick r:id="rId3"/>
              </a:rPr>
              <a:t>Front view colleagues having coffee together</a:t>
            </a:r>
            <a:endParaRPr lang="fr-FR" sz="1400" b="0" strike="noStrike" spc="-1" dirty="0">
              <a:latin typeface="Arial"/>
            </a:endParaRPr>
          </a:p>
          <a:p>
            <a:pPr marL="457200" indent="-317520">
              <a:lnSpc>
                <a:spcPct val="100000"/>
              </a:lnSpc>
              <a:buClr>
                <a:srgbClr val="000000"/>
              </a:buClr>
              <a:buFont typeface="Archivo Light"/>
              <a:buChar char="●"/>
              <a:tabLst>
                <a:tab pos="0" algn="l"/>
              </a:tabLst>
            </a:pPr>
            <a:r>
              <a:rPr lang="en" sz="1400" b="0" u="sng" strike="noStrike" spc="-1" dirty="0">
                <a:solidFill>
                  <a:srgbClr val="000000"/>
                </a:solidFill>
                <a:uFillTx/>
                <a:latin typeface="Archivo Light"/>
                <a:ea typeface="Archivo Light"/>
                <a:hlinkClick r:id="rId4"/>
              </a:rPr>
              <a:t>Business people in conference room</a:t>
            </a:r>
            <a:endParaRPr lang="fr-FR" sz="1400" b="0" strike="noStrike" spc="-1" dirty="0">
              <a:latin typeface="Arial"/>
            </a:endParaRPr>
          </a:p>
          <a:p>
            <a:pPr marL="457200" indent="-317520">
              <a:lnSpc>
                <a:spcPct val="100000"/>
              </a:lnSpc>
              <a:buClr>
                <a:srgbClr val="000000"/>
              </a:buClr>
              <a:buFont typeface="Archivo Light"/>
              <a:buChar char="●"/>
              <a:tabLst>
                <a:tab pos="0" algn="l"/>
              </a:tabLst>
            </a:pPr>
            <a:r>
              <a:rPr lang="en" sz="1400" b="0" u="sng" strike="noStrike" spc="-1" dirty="0">
                <a:solidFill>
                  <a:srgbClr val="000000"/>
                </a:solidFill>
                <a:uFillTx/>
                <a:latin typeface="Archivo Light"/>
                <a:ea typeface="Archivo Light"/>
                <a:hlinkClick r:id="rId5"/>
              </a:rPr>
              <a:t>Business people in conference room medium shot</a:t>
            </a:r>
            <a:endParaRPr lang="fr-FR" sz="1400" b="0" strike="noStrike" spc="-1" dirty="0">
              <a:latin typeface="Arial"/>
            </a:endParaRPr>
          </a:p>
          <a:p>
            <a:pPr marL="457200" indent="-317520">
              <a:lnSpc>
                <a:spcPct val="100000"/>
              </a:lnSpc>
              <a:buClr>
                <a:srgbClr val="000000"/>
              </a:buClr>
              <a:buFont typeface="Archivo Light"/>
              <a:buChar char="●"/>
              <a:tabLst>
                <a:tab pos="0" algn="l"/>
              </a:tabLst>
            </a:pPr>
            <a:r>
              <a:rPr lang="en" sz="1400" b="0" u="sng" strike="noStrike" spc="-1" dirty="0">
                <a:solidFill>
                  <a:srgbClr val="000000"/>
                </a:solidFill>
                <a:uFillTx/>
                <a:latin typeface="Archivo Light"/>
                <a:ea typeface="Archivo Light"/>
                <a:hlinkClick r:id="rId6"/>
              </a:rPr>
              <a:t>Person getting ready for project meeting</a:t>
            </a:r>
            <a:endParaRPr lang="fr-FR" sz="1400" b="0" strike="noStrike" spc="-1" dirty="0">
              <a:latin typeface="Arial"/>
            </a:endParaRPr>
          </a:p>
        </p:txBody>
      </p:sp>
      <p:sp>
        <p:nvSpPr>
          <p:cNvPr id="1348" name="PlaceHolder 3"/>
          <p:cNvSpPr>
            <a:spLocks noGrp="1"/>
          </p:cNvSpPr>
          <p:nvPr>
            <p:ph type="subTitle"/>
          </p:nvPr>
        </p:nvSpPr>
        <p:spPr>
          <a:xfrm>
            <a:off x="4657680" y="1248120"/>
            <a:ext cx="3772080" cy="3355200"/>
          </a:xfrm>
          <a:prstGeom prst="rect">
            <a:avLst/>
          </a:prstGeom>
          <a:noFill/>
          <a:ln w="0">
            <a:noFill/>
          </a:ln>
        </p:spPr>
        <p:txBody>
          <a:bodyPr lIns="0" tIns="91440" rIns="0" bIns="91440" anchor="t">
            <a:noAutofit/>
          </a:bodyPr>
          <a:lstStyle/>
          <a:p>
            <a:pPr>
              <a:lnSpc>
                <a:spcPct val="100000"/>
              </a:lnSpc>
              <a:buNone/>
              <a:tabLst>
                <a:tab pos="0" algn="l"/>
              </a:tabLst>
            </a:pPr>
            <a:r>
              <a:rPr lang="en" sz="1800" b="1" strike="noStrike" spc="-1">
                <a:solidFill>
                  <a:srgbClr val="224CE6"/>
                </a:solidFill>
                <a:latin typeface="Archivo"/>
                <a:ea typeface="Archivo"/>
              </a:rPr>
              <a:t>Vectors:</a:t>
            </a:r>
            <a:endParaRPr lang="fr-FR" sz="1800" b="0" strike="noStrike" spc="-1">
              <a:latin typeface="Arial"/>
            </a:endParaRPr>
          </a:p>
          <a:p>
            <a:pPr marL="457200" indent="-317520">
              <a:lnSpc>
                <a:spcPct val="100000"/>
              </a:lnSpc>
              <a:spcBef>
                <a:spcPts val="1001"/>
              </a:spcBef>
              <a:buClr>
                <a:srgbClr val="000000"/>
              </a:buClr>
              <a:buFont typeface="Archivo"/>
              <a:buChar char="●"/>
              <a:tabLst>
                <a:tab pos="0" algn="l"/>
              </a:tabLst>
            </a:pPr>
            <a:r>
              <a:rPr lang="en" sz="1400" b="0" u="sng" strike="noStrike" spc="-1">
                <a:solidFill>
                  <a:srgbClr val="000000"/>
                </a:solidFill>
                <a:uFillTx/>
                <a:latin typeface="Archivo Light"/>
                <a:ea typeface="Archivo Light"/>
                <a:hlinkClick r:id="rId7"/>
              </a:rPr>
              <a:t>Landing page template of business</a:t>
            </a:r>
            <a:endParaRPr lang="fr-FR" sz="1400" b="0" strike="noStrike" spc="-1">
              <a:latin typeface="Arial"/>
            </a:endParaRPr>
          </a:p>
          <a:p>
            <a:pPr marL="457200" indent="-317520">
              <a:lnSpc>
                <a:spcPct val="100000"/>
              </a:lnSpc>
              <a:buClr>
                <a:srgbClr val="000000"/>
              </a:buClr>
              <a:buFont typeface="Archivo"/>
              <a:buChar char="●"/>
              <a:tabLst>
                <a:tab pos="0" algn="l"/>
              </a:tabLst>
            </a:pPr>
            <a:r>
              <a:rPr lang="en" sz="1400" b="0" u="sng" strike="noStrike" spc="-1">
                <a:solidFill>
                  <a:srgbClr val="000000"/>
                </a:solidFill>
                <a:uFillTx/>
                <a:latin typeface="Archivo Light"/>
                <a:ea typeface="Archivo Light"/>
                <a:hlinkClick r:id="rId8"/>
              </a:rPr>
              <a:t>Teamwork concept with people illustration</a:t>
            </a:r>
            <a:endParaRPr lang="fr-FR" sz="1400" b="0" strike="noStrike" spc="-1">
              <a:latin typeface="Arial"/>
            </a:endParaRPr>
          </a:p>
          <a:p>
            <a:pPr marL="457200" indent="-317520">
              <a:lnSpc>
                <a:spcPct val="100000"/>
              </a:lnSpc>
              <a:buClr>
                <a:srgbClr val="000000"/>
              </a:buClr>
              <a:buFont typeface="Archivo"/>
              <a:buChar char="●"/>
              <a:tabLst>
                <a:tab pos="0" algn="l"/>
              </a:tabLst>
            </a:pPr>
            <a:r>
              <a:rPr lang="en" sz="1400" b="0" u="sng" strike="noStrike" spc="-1">
                <a:solidFill>
                  <a:srgbClr val="000000"/>
                </a:solidFill>
                <a:uFillTx/>
                <a:latin typeface="Archivo Light"/>
                <a:ea typeface="Archivo Light"/>
                <a:hlinkClick r:id="rId9"/>
              </a:rPr>
              <a:t>Teamwork concept with people illustration</a:t>
            </a:r>
            <a:endParaRPr lang="fr-FR" sz="1400" b="0" strike="noStrike" spc="-1">
              <a:latin typeface="Arial"/>
            </a:endParaRPr>
          </a:p>
        </p:txBody>
      </p:sp>
      <p:pic>
        <p:nvPicPr>
          <p:cNvPr id="1349" name="Image 1348"/>
          <p:cNvPicPr/>
          <p:nvPr/>
        </p:nvPicPr>
        <p:blipFill>
          <a:blip r:embed="rId10"/>
          <a:stretch/>
        </p:blipFill>
        <p:spPr>
          <a:xfrm>
            <a:off x="22680" y="360"/>
            <a:ext cx="1439640" cy="575280"/>
          </a:xfrm>
          <a:prstGeom prst="rect">
            <a:avLst/>
          </a:prstGeom>
          <a:ln w="0">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350" name="Google Shape;1987;p89"/>
          <p:cNvSpPr/>
          <p:nvPr/>
        </p:nvSpPr>
        <p:spPr>
          <a:xfrm>
            <a:off x="1048320" y="4314240"/>
            <a:ext cx="704628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15000"/>
              </a:lnSpc>
              <a:buNone/>
              <a:tabLst>
                <a:tab pos="0" algn="l"/>
              </a:tabLst>
            </a:pPr>
            <a:r>
              <a:rPr lang="en" sz="1000" b="0" strike="noStrike" spc="-1">
                <a:solidFill>
                  <a:srgbClr val="FFFFFF"/>
                </a:solidFill>
                <a:latin typeface="Arial"/>
                <a:ea typeface="Arial"/>
              </a:rPr>
              <a:t>For more information about editing slides, please read</a:t>
            </a:r>
            <a:r>
              <a:rPr lang="en" sz="900" b="0" strike="noStrike" spc="-1">
                <a:solidFill>
                  <a:srgbClr val="FFFFFF"/>
                </a:solidFill>
                <a:latin typeface="Arial"/>
                <a:ea typeface="Arial"/>
              </a:rPr>
              <a:t> </a:t>
            </a:r>
            <a:r>
              <a:rPr lang="en" sz="1000" b="0" strike="noStrike" spc="-1">
                <a:solidFill>
                  <a:srgbClr val="FFFFFF"/>
                </a:solidFill>
                <a:latin typeface="Arial"/>
                <a:ea typeface="Arial"/>
              </a:rPr>
              <a:t>our FAQs or visit Slidesgo School:</a:t>
            </a:r>
            <a:endParaRPr lang="fr-FR" sz="1000" b="0" strike="noStrike" spc="-1">
              <a:latin typeface="Arial"/>
            </a:endParaRPr>
          </a:p>
          <a:p>
            <a:pPr algn="ctr">
              <a:lnSpc>
                <a:spcPct val="115000"/>
              </a:lnSpc>
              <a:buNone/>
              <a:tabLst>
                <a:tab pos="0" algn="l"/>
              </a:tabLst>
            </a:pPr>
            <a:r>
              <a:rPr lang="en" sz="1000" b="0" u="sng" strike="noStrike" spc="-1">
                <a:solidFill>
                  <a:srgbClr val="869FB2"/>
                </a:solidFill>
                <a:uFillTx/>
                <a:latin typeface="Arial"/>
                <a:ea typeface="Arial"/>
                <a:hlinkClick r:id="rId2"/>
              </a:rPr>
              <a:t>https://slidesgo.com/faqs</a:t>
            </a:r>
            <a:r>
              <a:rPr lang="en" sz="1200" b="0" strike="noStrike" spc="-1">
                <a:solidFill>
                  <a:srgbClr val="FFFFFF"/>
                </a:solidFill>
                <a:latin typeface="Arial"/>
                <a:ea typeface="Arial"/>
              </a:rPr>
              <a:t> </a:t>
            </a:r>
            <a:r>
              <a:rPr lang="en" sz="1000" b="0" strike="noStrike" spc="-1">
                <a:solidFill>
                  <a:srgbClr val="FFFFFF"/>
                </a:solidFill>
                <a:latin typeface="Arial"/>
                <a:ea typeface="Arial"/>
              </a:rPr>
              <a:t>and</a:t>
            </a:r>
            <a:r>
              <a:rPr lang="en" sz="1200" b="0" strike="noStrike" spc="-1">
                <a:solidFill>
                  <a:srgbClr val="FFFFFF"/>
                </a:solidFill>
                <a:latin typeface="Arial"/>
                <a:ea typeface="Arial"/>
              </a:rPr>
              <a:t> </a:t>
            </a:r>
            <a:r>
              <a:rPr lang="en" sz="1000" b="0" u="sng" strike="noStrike" spc="-1">
                <a:solidFill>
                  <a:srgbClr val="869FB2"/>
                </a:solidFill>
                <a:uFillTx/>
                <a:latin typeface="Arial"/>
                <a:ea typeface="Arial"/>
                <a:hlinkClick r:id="rId3"/>
              </a:rPr>
              <a:t>https://slidesgo.com/slidesgo-school</a:t>
            </a:r>
            <a:endParaRPr lang="fr-FR" sz="1000" b="0" strike="noStrike" spc="-1">
              <a:latin typeface="Arial"/>
            </a:endParaRPr>
          </a:p>
        </p:txBody>
      </p:sp>
      <p:sp>
        <p:nvSpPr>
          <p:cNvPr id="1351" name="PlaceHolder 1"/>
          <p:cNvSpPr>
            <a:spLocks noGrp="1"/>
          </p:cNvSpPr>
          <p:nvPr>
            <p:ph type="title"/>
          </p:nvPr>
        </p:nvSpPr>
        <p:spPr>
          <a:xfrm>
            <a:off x="1048320" y="324000"/>
            <a:ext cx="7046280" cy="481320"/>
          </a:xfrm>
          <a:prstGeom prst="rect">
            <a:avLst/>
          </a:prstGeom>
          <a:noFill/>
          <a:ln w="0">
            <a:noFill/>
          </a:ln>
        </p:spPr>
        <p:txBody>
          <a:bodyPr lIns="90000" tIns="91440" rIns="90000" bIns="91440" anchor="t">
            <a:noAutofit/>
          </a:bodyPr>
          <a:lstStyle/>
          <a:p>
            <a:pPr algn="ctr">
              <a:lnSpc>
                <a:spcPct val="100000"/>
              </a:lnSpc>
              <a:buNone/>
              <a:tabLst>
                <a:tab pos="0" algn="l"/>
              </a:tabLst>
            </a:pPr>
            <a:r>
              <a:rPr lang="en" sz="2400" b="0" strike="noStrike" spc="-1">
                <a:solidFill>
                  <a:srgbClr val="FFFFFF"/>
                </a:solidFill>
                <a:latin typeface="Arial"/>
                <a:ea typeface="Arial"/>
              </a:rPr>
              <a:t>Instructions for use</a:t>
            </a:r>
            <a:endParaRPr lang="fr-FR" sz="2400" b="0" strike="noStrike" spc="-1">
              <a:latin typeface="Arial"/>
            </a:endParaRPr>
          </a:p>
        </p:txBody>
      </p:sp>
      <p:sp>
        <p:nvSpPr>
          <p:cNvPr id="1352" name="Google Shape;1989;p89"/>
          <p:cNvSpPr/>
          <p:nvPr/>
        </p:nvSpPr>
        <p:spPr>
          <a:xfrm>
            <a:off x="1048320" y="902880"/>
            <a:ext cx="7046280" cy="26856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nSpc>
                <a:spcPct val="115000"/>
              </a:lnSpc>
              <a:spcBef>
                <a:spcPts val="1400"/>
              </a:spcBef>
              <a:buNone/>
              <a:tabLst>
                <a:tab pos="0" algn="l"/>
              </a:tabLst>
            </a:pPr>
            <a:r>
              <a:rPr lang="en" sz="1000" b="0" strike="noStrike" spc="-1">
                <a:solidFill>
                  <a:srgbClr val="FFFFFF"/>
                </a:solidFill>
                <a:latin typeface="Arial"/>
                <a:ea typeface="Arial"/>
              </a:rPr>
              <a:t>If you have a free account, in order to use this template, you must credit </a:t>
            </a:r>
            <a:r>
              <a:rPr lang="en" sz="1000" b="1" u="sng" strike="noStrike" spc="-1">
                <a:solidFill>
                  <a:srgbClr val="869FB2"/>
                </a:solidFill>
                <a:uFillTx/>
                <a:latin typeface="Arial"/>
                <a:ea typeface="Arial"/>
                <a:hlinkClick r:id="rId4"/>
              </a:rPr>
              <a:t>Slidesgo</a:t>
            </a:r>
            <a:r>
              <a:rPr lang="en" sz="1000" b="0" strike="noStrike" spc="-1">
                <a:solidFill>
                  <a:srgbClr val="435D74"/>
                </a:solidFill>
                <a:latin typeface="Arial"/>
                <a:ea typeface="Arial"/>
              </a:rPr>
              <a:t> </a:t>
            </a:r>
            <a:r>
              <a:rPr lang="en" sz="1000" b="0" strike="noStrike" spc="-1">
                <a:solidFill>
                  <a:srgbClr val="FFFFFF"/>
                </a:solidFill>
                <a:latin typeface="Arial"/>
                <a:ea typeface="Arial"/>
              </a:rPr>
              <a:t>by keeping the </a:t>
            </a:r>
            <a:r>
              <a:rPr lang="en" sz="1000" b="1" u="sng" strike="noStrike" spc="-1">
                <a:solidFill>
                  <a:srgbClr val="869FB2"/>
                </a:solidFill>
                <a:uFillTx/>
                <a:latin typeface="Arial"/>
                <a:ea typeface="Arial"/>
                <a:hlinkClick r:id="rId5"/>
              </a:rPr>
              <a:t>Thanks</a:t>
            </a:r>
            <a:r>
              <a:rPr lang="en" sz="1000" b="0" u="sng" strike="noStrike" spc="-1">
                <a:solidFill>
                  <a:srgbClr val="869FB2"/>
                </a:solidFill>
                <a:uFillTx/>
                <a:latin typeface="Arial"/>
                <a:ea typeface="Arial"/>
                <a:hlinkClick r:id="rId5"/>
              </a:rPr>
              <a:t> </a:t>
            </a:r>
            <a:r>
              <a:rPr lang="en" sz="1000" b="0" strike="noStrike" spc="-1">
                <a:solidFill>
                  <a:srgbClr val="FFFFFF"/>
                </a:solidFill>
                <a:latin typeface="Arial"/>
                <a:ea typeface="Arial"/>
              </a:rPr>
              <a:t>slide. Please refer to the next slide to read the instructions for premium users.</a:t>
            </a:r>
            <a:endParaRPr lang="fr-FR" sz="1000" b="0" strike="noStrike" spc="-1">
              <a:latin typeface="Arial"/>
            </a:endParaRPr>
          </a:p>
          <a:p>
            <a:pPr>
              <a:lnSpc>
                <a:spcPct val="115000"/>
              </a:lnSpc>
              <a:spcBef>
                <a:spcPts val="1400"/>
              </a:spcBef>
              <a:buNone/>
              <a:tabLst>
                <a:tab pos="0" algn="l"/>
              </a:tabLst>
            </a:pPr>
            <a:r>
              <a:rPr lang="en" sz="1000" b="1" strike="noStrike" spc="-1">
                <a:solidFill>
                  <a:srgbClr val="869FB2"/>
                </a:solidFill>
                <a:latin typeface="Arial"/>
                <a:ea typeface="Arial"/>
              </a:rPr>
              <a:t>As a Free user, you are allowed to:</a:t>
            </a:r>
            <a:endParaRPr lang="fr-FR" sz="1000" b="0" strike="noStrike" spc="-1">
              <a:latin typeface="Arial"/>
            </a:endParaRPr>
          </a:p>
          <a:p>
            <a:pPr>
              <a:lnSpc>
                <a:spcPct val="115000"/>
              </a:lnSpc>
              <a:spcBef>
                <a:spcPts val="400"/>
              </a:spcBef>
              <a:buNone/>
              <a:tabLst>
                <a:tab pos="0" algn="l"/>
              </a:tabLst>
            </a:pPr>
            <a:r>
              <a:rPr lang="en" sz="1000" b="0" strike="noStrike" spc="-1">
                <a:solidFill>
                  <a:srgbClr val="FFFFFF"/>
                </a:solidFill>
                <a:latin typeface="Arial"/>
                <a:ea typeface="Arial"/>
              </a:rPr>
              <a:t>- Modify this template.</a:t>
            </a:r>
            <a:endParaRPr lang="fr-FR" sz="1000" b="0" strike="noStrike" spc="-1">
              <a:latin typeface="Arial"/>
            </a:endParaRPr>
          </a:p>
          <a:p>
            <a:pPr>
              <a:lnSpc>
                <a:spcPct val="115000"/>
              </a:lnSpc>
              <a:buNone/>
              <a:tabLst>
                <a:tab pos="0" algn="l"/>
              </a:tabLst>
            </a:pPr>
            <a:r>
              <a:rPr lang="en" sz="1000" b="0" strike="noStrike" spc="-1">
                <a:solidFill>
                  <a:srgbClr val="FFFFFF"/>
                </a:solidFill>
                <a:latin typeface="Arial"/>
                <a:ea typeface="Arial"/>
              </a:rPr>
              <a:t>- Use it for both personal and commercial projects.</a:t>
            </a:r>
            <a:endParaRPr lang="fr-FR" sz="1000" b="0" strike="noStrike" spc="-1">
              <a:latin typeface="Arial"/>
            </a:endParaRPr>
          </a:p>
          <a:p>
            <a:pPr>
              <a:lnSpc>
                <a:spcPct val="115000"/>
              </a:lnSpc>
              <a:spcBef>
                <a:spcPts val="1400"/>
              </a:spcBef>
              <a:buNone/>
              <a:tabLst>
                <a:tab pos="0" algn="l"/>
              </a:tabLst>
            </a:pPr>
            <a:r>
              <a:rPr lang="en" sz="1000" b="1" strike="noStrike" spc="-1">
                <a:solidFill>
                  <a:srgbClr val="869FB2"/>
                </a:solidFill>
                <a:latin typeface="Arial"/>
                <a:ea typeface="Arial"/>
              </a:rPr>
              <a:t>You are not allowed to:</a:t>
            </a:r>
            <a:endParaRPr lang="fr-FR" sz="1000" b="0" strike="noStrike" spc="-1">
              <a:latin typeface="Arial"/>
            </a:endParaRPr>
          </a:p>
          <a:p>
            <a:pPr>
              <a:lnSpc>
                <a:spcPct val="115000"/>
              </a:lnSpc>
              <a:spcBef>
                <a:spcPts val="400"/>
              </a:spcBef>
              <a:buNone/>
              <a:tabLst>
                <a:tab pos="0" algn="l"/>
              </a:tabLst>
            </a:pPr>
            <a:r>
              <a:rPr lang="en" sz="1000" b="0" strike="noStrike" spc="-1">
                <a:solidFill>
                  <a:srgbClr val="FFFFFF"/>
                </a:solidFill>
                <a:latin typeface="Arial"/>
                <a:ea typeface="Arial"/>
              </a:rPr>
              <a:t>- Sublicense, sell or rent any of Slidesgo Content (or a modified version of Slidesgo Content).</a:t>
            </a:r>
            <a:endParaRPr lang="fr-FR" sz="1000" b="0" strike="noStrike" spc="-1">
              <a:latin typeface="Arial"/>
            </a:endParaRPr>
          </a:p>
          <a:p>
            <a:pPr>
              <a:lnSpc>
                <a:spcPct val="115000"/>
              </a:lnSpc>
              <a:buNone/>
              <a:tabLst>
                <a:tab pos="0" algn="l"/>
              </a:tabLst>
            </a:pPr>
            <a:r>
              <a:rPr lang="en" sz="1000" b="0" strike="noStrike" spc="-1">
                <a:solidFill>
                  <a:srgbClr val="FFFFFF"/>
                </a:solidFill>
                <a:latin typeface="Arial"/>
                <a:ea typeface="Arial"/>
              </a:rPr>
              <a:t>- Distribute Slidesgo Content unless it has been expressly authorized by Slidesgo.</a:t>
            </a:r>
            <a:endParaRPr lang="fr-FR" sz="1000" b="0" strike="noStrike" spc="-1">
              <a:latin typeface="Arial"/>
            </a:endParaRPr>
          </a:p>
          <a:p>
            <a:pPr>
              <a:lnSpc>
                <a:spcPct val="115000"/>
              </a:lnSpc>
              <a:buNone/>
              <a:tabLst>
                <a:tab pos="0" algn="l"/>
              </a:tabLst>
            </a:pPr>
            <a:r>
              <a:rPr lang="en" sz="1000" b="0" strike="noStrike" spc="-1">
                <a:solidFill>
                  <a:srgbClr val="FFFFFF"/>
                </a:solidFill>
                <a:latin typeface="Arial"/>
                <a:ea typeface="Arial"/>
              </a:rPr>
              <a:t>- Include Slidesgo Content in an online or offline database or file.</a:t>
            </a:r>
            <a:endParaRPr lang="fr-FR" sz="1000" b="0" strike="noStrike" spc="-1">
              <a:latin typeface="Arial"/>
            </a:endParaRPr>
          </a:p>
          <a:p>
            <a:pPr>
              <a:lnSpc>
                <a:spcPct val="115000"/>
              </a:lnSpc>
              <a:buNone/>
              <a:tabLst>
                <a:tab pos="0" algn="l"/>
              </a:tabLst>
            </a:pPr>
            <a:r>
              <a:rPr lang="en" sz="1000" b="0" strike="noStrike" spc="-1">
                <a:solidFill>
                  <a:srgbClr val="FFFFFF"/>
                </a:solidFill>
                <a:latin typeface="Arial"/>
                <a:ea typeface="Arial"/>
              </a:rPr>
              <a:t>- Offer Slidesgo templates (or modified versions of Slidesgo templates) for download.</a:t>
            </a:r>
            <a:endParaRPr lang="fr-FR" sz="1000" b="0" strike="noStrike" spc="-1">
              <a:latin typeface="Arial"/>
            </a:endParaRPr>
          </a:p>
          <a:p>
            <a:pPr>
              <a:lnSpc>
                <a:spcPct val="115000"/>
              </a:lnSpc>
              <a:buNone/>
              <a:tabLst>
                <a:tab pos="0" algn="l"/>
              </a:tabLst>
            </a:pPr>
            <a:r>
              <a:rPr lang="en" sz="1000" b="0" strike="noStrike" spc="-1">
                <a:solidFill>
                  <a:srgbClr val="FFFFFF"/>
                </a:solidFill>
                <a:latin typeface="Arial"/>
                <a:ea typeface="Arial"/>
              </a:rPr>
              <a:t>- Acquire the copyright of Slidesgo Content.</a:t>
            </a:r>
            <a:endParaRPr lang="fr-FR" sz="1000" b="0" strike="noStrike" spc="-1">
              <a:latin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353" name="Google Shape;1994;p90"/>
          <p:cNvSpPr/>
          <p:nvPr/>
        </p:nvSpPr>
        <p:spPr>
          <a:xfrm>
            <a:off x="1048320" y="902880"/>
            <a:ext cx="7046280" cy="39286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nSpc>
                <a:spcPct val="115000"/>
              </a:lnSpc>
              <a:spcBef>
                <a:spcPts val="1400"/>
              </a:spcBef>
              <a:buNone/>
              <a:tabLst>
                <a:tab pos="0" algn="l"/>
              </a:tabLst>
            </a:pPr>
            <a:r>
              <a:rPr lang="en" sz="1000" b="0" strike="noStrike" spc="-1">
                <a:solidFill>
                  <a:srgbClr val="FFFFFF"/>
                </a:solidFill>
                <a:latin typeface="Arial"/>
                <a:ea typeface="Arial"/>
              </a:rPr>
              <a:t>As a Premium user, you can use this template without attributing </a:t>
            </a:r>
            <a:r>
              <a:rPr lang="en" sz="1000" b="1" u="sng" strike="noStrike" spc="-1">
                <a:solidFill>
                  <a:srgbClr val="869FB2"/>
                </a:solidFill>
                <a:uFillTx/>
                <a:latin typeface="Arial"/>
                <a:ea typeface="Arial"/>
                <a:hlinkClick r:id="rId2"/>
              </a:rPr>
              <a:t>Slidesgo</a:t>
            </a:r>
            <a:r>
              <a:rPr lang="en" sz="1000" b="0" strike="noStrike" spc="-1">
                <a:solidFill>
                  <a:srgbClr val="FFFFFF"/>
                </a:solidFill>
                <a:latin typeface="Arial"/>
                <a:ea typeface="Arial"/>
              </a:rPr>
              <a:t> or keeping the "</a:t>
            </a:r>
            <a:r>
              <a:rPr lang="en" sz="1000" b="1" u="sng" strike="noStrike" spc="-1">
                <a:solidFill>
                  <a:srgbClr val="869FB2"/>
                </a:solidFill>
                <a:uFillTx/>
                <a:latin typeface="Arial"/>
                <a:ea typeface="Arial"/>
                <a:hlinkClick r:id="rId3"/>
              </a:rPr>
              <a:t>Thanks</a:t>
            </a:r>
            <a:r>
              <a:rPr lang="en" sz="1000" b="0" strike="noStrike" spc="-1">
                <a:solidFill>
                  <a:srgbClr val="FFFFFF"/>
                </a:solidFill>
                <a:latin typeface="Arial"/>
                <a:ea typeface="Arial"/>
              </a:rPr>
              <a:t>" slide.</a:t>
            </a:r>
            <a:endParaRPr lang="fr-FR" sz="1000" b="0" strike="noStrike" spc="-1">
              <a:latin typeface="Arial"/>
            </a:endParaRPr>
          </a:p>
          <a:p>
            <a:pPr>
              <a:lnSpc>
                <a:spcPct val="115000"/>
              </a:lnSpc>
              <a:spcBef>
                <a:spcPts val="1400"/>
              </a:spcBef>
              <a:buNone/>
              <a:tabLst>
                <a:tab pos="0" algn="l"/>
              </a:tabLst>
            </a:pPr>
            <a:r>
              <a:rPr lang="en" sz="1000" b="1" strike="noStrike" spc="-1">
                <a:solidFill>
                  <a:srgbClr val="869FB2"/>
                </a:solidFill>
                <a:latin typeface="Arial"/>
                <a:ea typeface="Arial"/>
              </a:rPr>
              <a:t>You are allowed to:</a:t>
            </a:r>
            <a:endParaRPr lang="fr-FR" sz="1000" b="0" strike="noStrike" spc="-1">
              <a:latin typeface="Arial"/>
            </a:endParaRPr>
          </a:p>
          <a:p>
            <a:pPr marL="457200" indent="-291960">
              <a:lnSpc>
                <a:spcPct val="115000"/>
              </a:lnSpc>
              <a:spcBef>
                <a:spcPts val="400"/>
              </a:spcBef>
              <a:buClr>
                <a:srgbClr val="FFFFFF"/>
              </a:buClr>
              <a:buFont typeface="Arial"/>
              <a:buChar char="●"/>
              <a:tabLst>
                <a:tab pos="0" algn="l"/>
              </a:tabLst>
            </a:pPr>
            <a:r>
              <a:rPr lang="en" sz="1000" b="0" strike="noStrike" spc="-1">
                <a:solidFill>
                  <a:srgbClr val="FFFFFF"/>
                </a:solidFill>
                <a:latin typeface="Arial"/>
                <a:ea typeface="Arial"/>
              </a:rPr>
              <a:t>Modify this template.</a:t>
            </a:r>
            <a:endParaRPr lang="fr-FR" sz="1000" b="0" strike="noStrike" spc="-1">
              <a:latin typeface="Arial"/>
            </a:endParaRPr>
          </a:p>
          <a:p>
            <a:pPr marL="457200" indent="-291960">
              <a:lnSpc>
                <a:spcPct val="115000"/>
              </a:lnSpc>
              <a:buClr>
                <a:srgbClr val="FFFFFF"/>
              </a:buClr>
              <a:buFont typeface="Arial"/>
              <a:buChar char="●"/>
              <a:tabLst>
                <a:tab pos="0" algn="l"/>
              </a:tabLst>
            </a:pPr>
            <a:r>
              <a:rPr lang="en" sz="1000" b="0" strike="noStrike" spc="-1">
                <a:solidFill>
                  <a:srgbClr val="FFFFFF"/>
                </a:solidFill>
                <a:latin typeface="Arial"/>
                <a:ea typeface="Arial"/>
              </a:rPr>
              <a:t>Use it for both personal and commercial purposes.</a:t>
            </a:r>
            <a:endParaRPr lang="fr-FR" sz="1000" b="0" strike="noStrike" spc="-1">
              <a:latin typeface="Arial"/>
            </a:endParaRPr>
          </a:p>
          <a:p>
            <a:pPr marL="457200" indent="-291960">
              <a:lnSpc>
                <a:spcPct val="115000"/>
              </a:lnSpc>
              <a:buClr>
                <a:srgbClr val="FFFFFF"/>
              </a:buClr>
              <a:buFont typeface="Arial"/>
              <a:buChar char="●"/>
              <a:tabLst>
                <a:tab pos="0" algn="l"/>
              </a:tabLst>
            </a:pPr>
            <a:r>
              <a:rPr lang="en" sz="1000" b="0" strike="noStrike" spc="-1">
                <a:solidFill>
                  <a:srgbClr val="FFFFFF"/>
                </a:solidFill>
                <a:latin typeface="Arial"/>
                <a:ea typeface="Arial"/>
              </a:rPr>
              <a:t>Hide or delete the “Thanks” slide and the mention to Slidesgo in the credits.</a:t>
            </a:r>
            <a:endParaRPr lang="fr-FR" sz="1000" b="0" strike="noStrike" spc="-1">
              <a:latin typeface="Arial"/>
            </a:endParaRPr>
          </a:p>
          <a:p>
            <a:pPr marL="457200" indent="-291960">
              <a:lnSpc>
                <a:spcPct val="115000"/>
              </a:lnSpc>
              <a:buClr>
                <a:srgbClr val="FFFFFF"/>
              </a:buClr>
              <a:buFont typeface="Arial"/>
              <a:buChar char="●"/>
              <a:tabLst>
                <a:tab pos="0" algn="l"/>
              </a:tabLst>
            </a:pPr>
            <a:r>
              <a:rPr lang="en" sz="1000" b="0" strike="noStrike" spc="-1">
                <a:solidFill>
                  <a:srgbClr val="FFFFFF"/>
                </a:solidFill>
                <a:latin typeface="Arial"/>
                <a:ea typeface="Arial"/>
              </a:rPr>
              <a:t>Share this template in an editable format with people who are not part of your team.</a:t>
            </a:r>
            <a:endParaRPr lang="fr-FR" sz="1000" b="0" strike="noStrike" spc="-1">
              <a:latin typeface="Arial"/>
            </a:endParaRPr>
          </a:p>
          <a:p>
            <a:pPr>
              <a:lnSpc>
                <a:spcPct val="115000"/>
              </a:lnSpc>
              <a:spcBef>
                <a:spcPts val="1400"/>
              </a:spcBef>
              <a:buNone/>
              <a:tabLst>
                <a:tab pos="0" algn="l"/>
              </a:tabLst>
            </a:pPr>
            <a:r>
              <a:rPr lang="en" sz="1000" b="1" strike="noStrike" spc="-1">
                <a:solidFill>
                  <a:srgbClr val="869FB2"/>
                </a:solidFill>
                <a:latin typeface="Arial"/>
                <a:ea typeface="Arial"/>
              </a:rPr>
              <a:t>You are not allowed to:</a:t>
            </a:r>
            <a:endParaRPr lang="fr-FR" sz="1000" b="0" strike="noStrike" spc="-1">
              <a:latin typeface="Arial"/>
            </a:endParaRPr>
          </a:p>
          <a:p>
            <a:pPr marL="457200" indent="-291960">
              <a:lnSpc>
                <a:spcPct val="115000"/>
              </a:lnSpc>
              <a:spcBef>
                <a:spcPts val="400"/>
              </a:spcBef>
              <a:buClr>
                <a:srgbClr val="FFFFFF"/>
              </a:buClr>
              <a:buFont typeface="Arial"/>
              <a:buChar char="●"/>
              <a:tabLst>
                <a:tab pos="0" algn="l"/>
              </a:tabLst>
            </a:pPr>
            <a:r>
              <a:rPr lang="en" sz="1000" b="0" strike="noStrike" spc="-1">
                <a:solidFill>
                  <a:srgbClr val="FFFFFF"/>
                </a:solidFill>
                <a:latin typeface="Arial"/>
                <a:ea typeface="Arial"/>
              </a:rPr>
              <a:t>Sublicense, sell or rent this Slidesgo Template (or a modified version of this Slidesgo Template).</a:t>
            </a:r>
            <a:endParaRPr lang="fr-FR" sz="1000" b="0" strike="noStrike" spc="-1">
              <a:latin typeface="Arial"/>
            </a:endParaRPr>
          </a:p>
          <a:p>
            <a:pPr marL="457200" indent="-291960">
              <a:lnSpc>
                <a:spcPct val="115000"/>
              </a:lnSpc>
              <a:buClr>
                <a:srgbClr val="FFFFFF"/>
              </a:buClr>
              <a:buFont typeface="Arial"/>
              <a:buChar char="●"/>
              <a:tabLst>
                <a:tab pos="0" algn="l"/>
              </a:tabLst>
            </a:pPr>
            <a:r>
              <a:rPr lang="en" sz="1000" b="0" strike="noStrike" spc="-1">
                <a:solidFill>
                  <a:srgbClr val="FFFFFF"/>
                </a:solidFill>
                <a:latin typeface="Arial"/>
                <a:ea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lang="fr-FR" sz="1000" b="0" strike="noStrike" spc="-1">
              <a:latin typeface="Arial"/>
            </a:endParaRPr>
          </a:p>
          <a:p>
            <a:pPr marL="457200" indent="-291960">
              <a:lnSpc>
                <a:spcPct val="115000"/>
              </a:lnSpc>
              <a:buClr>
                <a:srgbClr val="FFFFFF"/>
              </a:buClr>
              <a:buFont typeface="Arial"/>
              <a:buChar char="●"/>
              <a:tabLst>
                <a:tab pos="0" algn="l"/>
              </a:tabLst>
            </a:pPr>
            <a:r>
              <a:rPr lang="en" sz="1000" b="0" strike="noStrike" spc="-1">
                <a:solidFill>
                  <a:srgbClr val="FFFFFF"/>
                </a:solidFill>
                <a:latin typeface="Arial"/>
                <a:ea typeface="Arial"/>
              </a:rPr>
              <a:t>Use any of the elements that are part of this Slidesgo Template in an isolated and separated way from this Template.</a:t>
            </a:r>
            <a:endParaRPr lang="fr-FR" sz="1000" b="0" strike="noStrike" spc="-1">
              <a:latin typeface="Arial"/>
            </a:endParaRPr>
          </a:p>
          <a:p>
            <a:pPr marL="457200" indent="-291960">
              <a:lnSpc>
                <a:spcPct val="115000"/>
              </a:lnSpc>
              <a:buClr>
                <a:srgbClr val="FFFFFF"/>
              </a:buClr>
              <a:buFont typeface="Arial"/>
              <a:buChar char="●"/>
              <a:tabLst>
                <a:tab pos="0" algn="l"/>
              </a:tabLst>
            </a:pPr>
            <a:r>
              <a:rPr lang="en" sz="1000" b="0" strike="noStrike" spc="-1">
                <a:solidFill>
                  <a:srgbClr val="FFFFFF"/>
                </a:solidFill>
                <a:latin typeface="Arial"/>
                <a:ea typeface="Arial"/>
              </a:rPr>
              <a:t>Register any of the elements that are part of this template as a trademark or logo, or register it as a work in an intellectual property registry or similar.</a:t>
            </a:r>
            <a:endParaRPr lang="fr-FR" sz="1000" b="0" strike="noStrike" spc="-1">
              <a:latin typeface="Arial"/>
            </a:endParaRPr>
          </a:p>
          <a:p>
            <a:pPr>
              <a:lnSpc>
                <a:spcPct val="115000"/>
              </a:lnSpc>
              <a:buNone/>
              <a:tabLst>
                <a:tab pos="0" algn="l"/>
              </a:tabLst>
            </a:pPr>
            <a:endParaRPr lang="fr-FR" sz="1000" b="0" strike="noStrike" spc="-1">
              <a:latin typeface="Arial"/>
            </a:endParaRPr>
          </a:p>
          <a:p>
            <a:pPr>
              <a:lnSpc>
                <a:spcPct val="115000"/>
              </a:lnSpc>
              <a:buNone/>
              <a:tabLst>
                <a:tab pos="0" algn="l"/>
              </a:tabLst>
            </a:pPr>
            <a:endParaRPr lang="fr-FR" sz="1000" b="0" strike="noStrike" spc="-1">
              <a:latin typeface="Arial"/>
            </a:endParaRPr>
          </a:p>
        </p:txBody>
      </p:sp>
      <p:sp>
        <p:nvSpPr>
          <p:cNvPr id="1354" name="Google Shape;1995;p90"/>
          <p:cNvSpPr/>
          <p:nvPr/>
        </p:nvSpPr>
        <p:spPr>
          <a:xfrm>
            <a:off x="1048320" y="4314240"/>
            <a:ext cx="704628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15000"/>
              </a:lnSpc>
              <a:buNone/>
              <a:tabLst>
                <a:tab pos="0" algn="l"/>
              </a:tabLst>
            </a:pPr>
            <a:r>
              <a:rPr lang="en" sz="1000" b="0" strike="noStrike" spc="-1">
                <a:solidFill>
                  <a:srgbClr val="FFFFFF"/>
                </a:solidFill>
                <a:latin typeface="Arial"/>
                <a:ea typeface="Arial"/>
              </a:rPr>
              <a:t>For more information about editing slides, please read</a:t>
            </a:r>
            <a:r>
              <a:rPr lang="en" sz="900" b="0" strike="noStrike" spc="-1">
                <a:solidFill>
                  <a:srgbClr val="FFFFFF"/>
                </a:solidFill>
                <a:latin typeface="Arial"/>
                <a:ea typeface="Arial"/>
              </a:rPr>
              <a:t> </a:t>
            </a:r>
            <a:r>
              <a:rPr lang="en" sz="1000" b="0" strike="noStrike" spc="-1">
                <a:solidFill>
                  <a:srgbClr val="FFFFFF"/>
                </a:solidFill>
                <a:latin typeface="Arial"/>
                <a:ea typeface="Arial"/>
              </a:rPr>
              <a:t>our FAQs or visit Slidesgo School:</a:t>
            </a:r>
            <a:endParaRPr lang="fr-FR" sz="1000" b="0" strike="noStrike" spc="-1">
              <a:latin typeface="Arial"/>
            </a:endParaRPr>
          </a:p>
          <a:p>
            <a:pPr algn="ctr">
              <a:lnSpc>
                <a:spcPct val="115000"/>
              </a:lnSpc>
              <a:buNone/>
              <a:tabLst>
                <a:tab pos="0" algn="l"/>
              </a:tabLst>
            </a:pPr>
            <a:r>
              <a:rPr lang="en" sz="1000" b="0" u="sng" strike="noStrike" spc="-1">
                <a:solidFill>
                  <a:srgbClr val="869FB2"/>
                </a:solidFill>
                <a:uFillTx/>
                <a:latin typeface="Arial"/>
                <a:ea typeface="Arial"/>
                <a:hlinkClick r:id="rId4"/>
              </a:rPr>
              <a:t>https://slidesgo.com/faqs</a:t>
            </a:r>
            <a:r>
              <a:rPr lang="en" sz="1200" b="0" strike="noStrike" spc="-1">
                <a:solidFill>
                  <a:srgbClr val="FFFFFF"/>
                </a:solidFill>
                <a:latin typeface="Arial"/>
                <a:ea typeface="Arial"/>
              </a:rPr>
              <a:t> </a:t>
            </a:r>
            <a:r>
              <a:rPr lang="en" sz="1000" b="0" strike="noStrike" spc="-1">
                <a:solidFill>
                  <a:srgbClr val="FFFFFF"/>
                </a:solidFill>
                <a:latin typeface="Arial"/>
                <a:ea typeface="Arial"/>
              </a:rPr>
              <a:t>and</a:t>
            </a:r>
            <a:r>
              <a:rPr lang="en" sz="1200" b="0" strike="noStrike" spc="-1">
                <a:solidFill>
                  <a:srgbClr val="FFFFFF"/>
                </a:solidFill>
                <a:latin typeface="Arial"/>
                <a:ea typeface="Arial"/>
              </a:rPr>
              <a:t> </a:t>
            </a:r>
            <a:r>
              <a:rPr lang="en" sz="1000" b="0" u="sng" strike="noStrike" spc="-1">
                <a:solidFill>
                  <a:srgbClr val="869FB2"/>
                </a:solidFill>
                <a:uFillTx/>
                <a:latin typeface="Arial"/>
                <a:ea typeface="Arial"/>
                <a:hlinkClick r:id="rId5"/>
              </a:rPr>
              <a:t>https://slidesgo.com/slidesgo-school</a:t>
            </a:r>
            <a:endParaRPr lang="fr-FR" sz="1000" b="0" strike="noStrike" spc="-1">
              <a:latin typeface="Arial"/>
            </a:endParaRPr>
          </a:p>
        </p:txBody>
      </p:sp>
      <p:sp>
        <p:nvSpPr>
          <p:cNvPr id="1355" name="PlaceHolder 1"/>
          <p:cNvSpPr>
            <a:spLocks noGrp="1"/>
          </p:cNvSpPr>
          <p:nvPr>
            <p:ph type="title"/>
          </p:nvPr>
        </p:nvSpPr>
        <p:spPr>
          <a:xfrm>
            <a:off x="1048320" y="324000"/>
            <a:ext cx="7046280" cy="481320"/>
          </a:xfrm>
          <a:prstGeom prst="rect">
            <a:avLst/>
          </a:prstGeom>
          <a:noFill/>
          <a:ln w="0">
            <a:noFill/>
          </a:ln>
        </p:spPr>
        <p:txBody>
          <a:bodyPr lIns="90000" tIns="91440" rIns="90000" bIns="91440" anchor="t">
            <a:noAutofit/>
          </a:bodyPr>
          <a:lstStyle/>
          <a:p>
            <a:pPr algn="ctr">
              <a:lnSpc>
                <a:spcPct val="100000"/>
              </a:lnSpc>
              <a:buNone/>
              <a:tabLst>
                <a:tab pos="0" algn="l"/>
              </a:tabLst>
            </a:pPr>
            <a:r>
              <a:rPr lang="en" sz="2400" b="0" strike="noStrike" spc="-1">
                <a:solidFill>
                  <a:srgbClr val="FFFFFF"/>
                </a:solidFill>
                <a:latin typeface="Arial"/>
                <a:ea typeface="Arial"/>
              </a:rPr>
              <a:t>Instructions for use (premium users)</a:t>
            </a:r>
            <a:endParaRPr lang="fr-FR" sz="24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752222"/>
            <a:ext cx="5892014" cy="3015041"/>
          </a:xfrm>
        </p:spPr>
        <p:txBody>
          <a:bodyPr>
            <a:normAutofit fontScale="92500"/>
          </a:bodyPr>
          <a:lstStyle/>
          <a:p>
            <a:pPr algn="just">
              <a:lnSpc>
                <a:spcPct val="150000"/>
              </a:lnSpc>
              <a:buClr>
                <a:schemeClr val="accent2"/>
              </a:buClr>
            </a:pPr>
            <a:r>
              <a:rPr lang="fr-FR" sz="1350" dirty="0"/>
              <a:t>Naissance du </a:t>
            </a:r>
            <a:r>
              <a:rPr lang="fr-FR" sz="1350" dirty="0" err="1"/>
              <a:t>scoring</a:t>
            </a:r>
            <a:r>
              <a:rPr lang="fr-FR" sz="1350" dirty="0"/>
              <a:t> de risque au début du XXème siècle.</a:t>
            </a:r>
          </a:p>
          <a:p>
            <a:pPr algn="just">
              <a:lnSpc>
                <a:spcPct val="150000"/>
              </a:lnSpc>
              <a:buClr>
                <a:schemeClr val="accent2"/>
              </a:buClr>
            </a:pPr>
            <a:r>
              <a:rPr lang="fr-FR" sz="1350" dirty="0"/>
              <a:t>Plus tard : méthodes de classifications et associations de produits.</a:t>
            </a:r>
          </a:p>
          <a:p>
            <a:pPr algn="just">
              <a:lnSpc>
                <a:spcPct val="150000"/>
              </a:lnSpc>
              <a:buClr>
                <a:schemeClr val="accent2"/>
              </a:buClr>
            </a:pPr>
            <a:r>
              <a:rPr lang="fr-FR" sz="1350" dirty="0"/>
              <a:t>Le Data Mining est rendu possible grâce à l’essor d’internet, la téléphonie mobile (NTIC), le traitement de l’information (entrepôts de données), la concurrence entre les banques…</a:t>
            </a:r>
          </a:p>
          <a:p>
            <a:pPr algn="just">
              <a:lnSpc>
                <a:spcPct val="150000"/>
              </a:lnSpc>
              <a:buClr>
                <a:schemeClr val="accent2"/>
              </a:buClr>
            </a:pPr>
            <a:r>
              <a:rPr lang="fr-FR" sz="1350" dirty="0"/>
              <a:t>La prise en compte des données des réseaux sociaux interviendra bien plus tard.</a:t>
            </a:r>
          </a:p>
          <a:p>
            <a:pPr algn="just">
              <a:lnSpc>
                <a:spcPct val="150000"/>
              </a:lnSpc>
              <a:buClr>
                <a:schemeClr val="accent2"/>
              </a:buClr>
            </a:pPr>
            <a:r>
              <a:rPr lang="fr-FR" sz="1350" dirty="0"/>
              <a:t>Grâce au Big Data, il est désormais possible de détecter les profils de clients risquant par exemple le surendettement.</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920136" cy="413741"/>
          </a:xfrm>
        </p:spPr>
        <p:txBody>
          <a:bodyPr>
            <a:noAutofit/>
          </a:bodyPr>
          <a:lstStyle/>
          <a:p>
            <a:r>
              <a:rPr lang="fr-FR" sz="2100" dirty="0"/>
              <a:t>Introduction : </a:t>
            </a:r>
            <a:r>
              <a:rPr lang="fr-FR" sz="2100" b="0" dirty="0"/>
              <a:t>Machine Learning par secteur d’activité</a:t>
            </a:r>
          </a:p>
        </p:txBody>
      </p:sp>
      <p:sp>
        <p:nvSpPr>
          <p:cNvPr id="6" name="Title 13">
            <a:extLst>
              <a:ext uri="{FF2B5EF4-FFF2-40B4-BE49-F238E27FC236}">
                <a16:creationId xmlns:a16="http://schemas.microsoft.com/office/drawing/2014/main" id="{088B8309-1159-4AC5-BB1C-FF1EC4F6E417}"/>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Banque</a:t>
            </a:r>
          </a:p>
        </p:txBody>
      </p:sp>
    </p:spTree>
    <p:extLst>
      <p:ext uri="{BB962C8B-B14F-4D97-AF65-F5344CB8AC3E}">
        <p14:creationId xmlns:p14="http://schemas.microsoft.com/office/powerpoint/2010/main" val="38373701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356" name="Google Shape;2001;p91"/>
          <p:cNvSpPr/>
          <p:nvPr/>
        </p:nvSpPr>
        <p:spPr>
          <a:xfrm>
            <a:off x="1068120" y="1087920"/>
            <a:ext cx="704628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15000"/>
              </a:lnSpc>
              <a:buNone/>
              <a:tabLst>
                <a:tab pos="0" algn="l"/>
              </a:tabLst>
            </a:pPr>
            <a:r>
              <a:rPr lang="en" sz="1100" b="0" strike="noStrike" spc="-1">
                <a:solidFill>
                  <a:srgbClr val="FFFFFF"/>
                </a:solidFill>
                <a:latin typeface="Arial"/>
                <a:ea typeface="Arial"/>
              </a:rPr>
              <a:t>This presentation has been made using the following fonts:</a:t>
            </a:r>
            <a:endParaRPr lang="fr-FR" sz="1100" b="0" strike="noStrike" spc="-1">
              <a:latin typeface="Arial"/>
            </a:endParaRPr>
          </a:p>
          <a:p>
            <a:pPr>
              <a:lnSpc>
                <a:spcPct val="115000"/>
              </a:lnSpc>
              <a:buNone/>
              <a:tabLst>
                <a:tab pos="0" algn="l"/>
              </a:tabLst>
            </a:pPr>
            <a:endParaRPr lang="fr-FR" sz="1100" b="0" strike="noStrike" spc="-1">
              <a:latin typeface="Arial"/>
            </a:endParaRPr>
          </a:p>
        </p:txBody>
      </p:sp>
      <p:sp>
        <p:nvSpPr>
          <p:cNvPr id="1357" name="Google Shape;2002;p91"/>
          <p:cNvSpPr/>
          <p:nvPr/>
        </p:nvSpPr>
        <p:spPr>
          <a:xfrm>
            <a:off x="1068120" y="1610280"/>
            <a:ext cx="7046280" cy="9126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buNone/>
              <a:tabLst>
                <a:tab pos="0" algn="l"/>
              </a:tabLst>
            </a:pPr>
            <a:r>
              <a:rPr lang="en" sz="1100" b="1" strike="noStrike" spc="-1">
                <a:solidFill>
                  <a:srgbClr val="EFEFEF"/>
                </a:solidFill>
                <a:latin typeface="Arial"/>
                <a:ea typeface="Arial"/>
              </a:rPr>
              <a:t>Archivo</a:t>
            </a:r>
            <a:endParaRPr lang="fr-FR" sz="1100" b="0" strike="noStrike" spc="-1">
              <a:latin typeface="Arial"/>
            </a:endParaRPr>
          </a:p>
          <a:p>
            <a:pPr algn="ctr">
              <a:lnSpc>
                <a:spcPct val="115000"/>
              </a:lnSpc>
              <a:buNone/>
              <a:tabLst>
                <a:tab pos="0" algn="l"/>
              </a:tabLst>
            </a:pPr>
            <a:r>
              <a:rPr lang="en" sz="1100" b="0" strike="noStrike" spc="-1">
                <a:solidFill>
                  <a:srgbClr val="FFFFFF"/>
                </a:solidFill>
                <a:latin typeface="Arial"/>
                <a:ea typeface="Arial"/>
              </a:rPr>
              <a:t>(</a:t>
            </a:r>
            <a:r>
              <a:rPr lang="en" sz="1100" b="0" u="sng" strike="noStrike" spc="-1">
                <a:solidFill>
                  <a:srgbClr val="869FB2"/>
                </a:solidFill>
                <a:uFillTx/>
                <a:latin typeface="Arial"/>
                <a:ea typeface="Arial"/>
                <a:hlinkClick r:id="rId2"/>
              </a:rPr>
              <a:t>https://fonts.google.com/specimen/Archivo</a:t>
            </a:r>
            <a:r>
              <a:rPr lang="en" sz="1100" b="0" strike="noStrike" spc="-1">
                <a:solidFill>
                  <a:srgbClr val="FFFFFF"/>
                </a:solidFill>
                <a:latin typeface="Arial"/>
                <a:ea typeface="Arial"/>
              </a:rPr>
              <a:t>)</a:t>
            </a:r>
            <a:endParaRPr lang="fr-FR" sz="1100" b="0" strike="noStrike" spc="-1">
              <a:latin typeface="Arial"/>
            </a:endParaRPr>
          </a:p>
        </p:txBody>
      </p:sp>
      <p:sp>
        <p:nvSpPr>
          <p:cNvPr id="1358" name="PlaceHolder 1"/>
          <p:cNvSpPr>
            <a:spLocks noGrp="1"/>
          </p:cNvSpPr>
          <p:nvPr>
            <p:ph type="title"/>
          </p:nvPr>
        </p:nvSpPr>
        <p:spPr>
          <a:xfrm>
            <a:off x="1048320" y="324000"/>
            <a:ext cx="7046280" cy="481320"/>
          </a:xfrm>
          <a:prstGeom prst="rect">
            <a:avLst/>
          </a:prstGeom>
          <a:noFill/>
          <a:ln w="0">
            <a:noFill/>
          </a:ln>
        </p:spPr>
        <p:txBody>
          <a:bodyPr lIns="90000" tIns="91440" rIns="90000" bIns="91440" anchor="t">
            <a:noAutofit/>
          </a:bodyPr>
          <a:lstStyle/>
          <a:p>
            <a:pPr algn="ctr">
              <a:lnSpc>
                <a:spcPct val="100000"/>
              </a:lnSpc>
              <a:buNone/>
              <a:tabLst>
                <a:tab pos="0" algn="l"/>
              </a:tabLst>
            </a:pPr>
            <a:r>
              <a:rPr lang="en" sz="2400" b="0" strike="noStrike" spc="-1">
                <a:solidFill>
                  <a:srgbClr val="FFFFFF"/>
                </a:solidFill>
                <a:latin typeface="Arial"/>
                <a:ea typeface="Arial"/>
              </a:rPr>
              <a:t>Fonts &amp; colors used</a:t>
            </a:r>
            <a:endParaRPr lang="fr-FR" sz="2400" b="0" strike="noStrike" spc="-1">
              <a:latin typeface="Arial"/>
            </a:endParaRPr>
          </a:p>
        </p:txBody>
      </p:sp>
      <p:sp>
        <p:nvSpPr>
          <p:cNvPr id="1359" name="Google Shape;2004;p91"/>
          <p:cNvSpPr/>
          <p:nvPr/>
        </p:nvSpPr>
        <p:spPr>
          <a:xfrm>
            <a:off x="2583720" y="2988360"/>
            <a:ext cx="790200" cy="753120"/>
          </a:xfrm>
          <a:prstGeom prst="roundRect">
            <a:avLst>
              <a:gd name="adj" fmla="val 16667"/>
            </a:avLst>
          </a:prstGeom>
          <a:solidFill>
            <a:srgbClr val="000000"/>
          </a:solidFill>
          <a:ln w="9525">
            <a:solidFill>
              <a:srgbClr val="FFFFFF"/>
            </a:solidFill>
            <a:round/>
          </a:ln>
        </p:spPr>
        <p:style>
          <a:lnRef idx="0">
            <a:scrgbClr r="0" g="0" b="0"/>
          </a:lnRef>
          <a:fillRef idx="0">
            <a:scrgbClr r="0" g="0" b="0"/>
          </a:fillRef>
          <a:effectRef idx="0">
            <a:scrgbClr r="0" g="0" b="0"/>
          </a:effectRef>
          <a:fontRef idx="minor"/>
        </p:style>
      </p:sp>
      <p:sp>
        <p:nvSpPr>
          <p:cNvPr id="1360" name="Google Shape;2005;p91"/>
          <p:cNvSpPr/>
          <p:nvPr/>
        </p:nvSpPr>
        <p:spPr>
          <a:xfrm>
            <a:off x="3645360" y="2988360"/>
            <a:ext cx="790200" cy="753120"/>
          </a:xfrm>
          <a:prstGeom prst="roundRect">
            <a:avLst>
              <a:gd name="adj" fmla="val 16667"/>
            </a:avLst>
          </a:prstGeom>
          <a:solidFill>
            <a:srgbClr val="FFFFFF"/>
          </a:solidFill>
          <a:ln w="9525">
            <a:solidFill>
              <a:srgbClr val="FFFFFF"/>
            </a:solidFill>
            <a:round/>
          </a:ln>
        </p:spPr>
        <p:style>
          <a:lnRef idx="0">
            <a:scrgbClr r="0" g="0" b="0"/>
          </a:lnRef>
          <a:fillRef idx="0">
            <a:scrgbClr r="0" g="0" b="0"/>
          </a:fillRef>
          <a:effectRef idx="0">
            <a:scrgbClr r="0" g="0" b="0"/>
          </a:effectRef>
          <a:fontRef idx="minor"/>
        </p:style>
      </p:sp>
      <p:sp>
        <p:nvSpPr>
          <p:cNvPr id="1361" name="Google Shape;2006;p91"/>
          <p:cNvSpPr/>
          <p:nvPr/>
        </p:nvSpPr>
        <p:spPr>
          <a:xfrm>
            <a:off x="4707360" y="2988360"/>
            <a:ext cx="790200" cy="753120"/>
          </a:xfrm>
          <a:prstGeom prst="roundRect">
            <a:avLst>
              <a:gd name="adj" fmla="val 16667"/>
            </a:avLst>
          </a:prstGeom>
          <a:solidFill>
            <a:srgbClr val="595959"/>
          </a:solidFill>
          <a:ln w="9525">
            <a:solidFill>
              <a:srgbClr val="FFFFFF"/>
            </a:solidFill>
            <a:round/>
          </a:ln>
        </p:spPr>
        <p:style>
          <a:lnRef idx="0">
            <a:scrgbClr r="0" g="0" b="0"/>
          </a:lnRef>
          <a:fillRef idx="0">
            <a:scrgbClr r="0" g="0" b="0"/>
          </a:fillRef>
          <a:effectRef idx="0">
            <a:scrgbClr r="0" g="0" b="0"/>
          </a:effectRef>
          <a:fontRef idx="minor"/>
        </p:style>
      </p:sp>
      <p:sp>
        <p:nvSpPr>
          <p:cNvPr id="1362" name="Google Shape;2007;p91"/>
          <p:cNvSpPr/>
          <p:nvPr/>
        </p:nvSpPr>
        <p:spPr>
          <a:xfrm>
            <a:off x="2583720" y="3145320"/>
            <a:ext cx="79020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1000" b="0" strike="noStrike" spc="-1">
                <a:solidFill>
                  <a:srgbClr val="FFFFFF"/>
                </a:solidFill>
                <a:latin typeface="Arial"/>
                <a:ea typeface="Arial"/>
              </a:rPr>
              <a:t>#000000</a:t>
            </a:r>
            <a:endParaRPr lang="fr-FR" sz="1000" b="0" strike="noStrike" spc="-1">
              <a:latin typeface="Arial"/>
            </a:endParaRPr>
          </a:p>
        </p:txBody>
      </p:sp>
      <p:sp>
        <p:nvSpPr>
          <p:cNvPr id="1363" name="Google Shape;2008;p91"/>
          <p:cNvSpPr/>
          <p:nvPr/>
        </p:nvSpPr>
        <p:spPr>
          <a:xfrm>
            <a:off x="3645360" y="3145320"/>
            <a:ext cx="79020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1000" b="0" strike="noStrike" spc="-1">
                <a:solidFill>
                  <a:srgbClr val="000000"/>
                </a:solidFill>
                <a:latin typeface="Arial"/>
                <a:ea typeface="Arial"/>
              </a:rPr>
              <a:t>#ffffff</a:t>
            </a:r>
            <a:endParaRPr lang="fr-FR" sz="1000" b="0" strike="noStrike" spc="-1">
              <a:latin typeface="Arial"/>
            </a:endParaRPr>
          </a:p>
        </p:txBody>
      </p:sp>
      <p:sp>
        <p:nvSpPr>
          <p:cNvPr id="1364" name="Google Shape;2009;p91"/>
          <p:cNvSpPr/>
          <p:nvPr/>
        </p:nvSpPr>
        <p:spPr>
          <a:xfrm>
            <a:off x="4707360" y="3145320"/>
            <a:ext cx="79452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1000" b="0" strike="noStrike" spc="-1">
                <a:solidFill>
                  <a:srgbClr val="FFFFFF"/>
                </a:solidFill>
                <a:latin typeface="Arial"/>
                <a:ea typeface="Arial"/>
              </a:rPr>
              <a:t>#595959</a:t>
            </a:r>
            <a:endParaRPr lang="fr-FR" sz="1000" b="0" strike="noStrike" spc="-1">
              <a:latin typeface="Arial"/>
            </a:endParaRPr>
          </a:p>
        </p:txBody>
      </p:sp>
      <p:sp>
        <p:nvSpPr>
          <p:cNvPr id="1365" name="Google Shape;2010;p91"/>
          <p:cNvSpPr/>
          <p:nvPr/>
        </p:nvSpPr>
        <p:spPr>
          <a:xfrm>
            <a:off x="5769000" y="2988360"/>
            <a:ext cx="790200" cy="753120"/>
          </a:xfrm>
          <a:prstGeom prst="roundRect">
            <a:avLst>
              <a:gd name="adj" fmla="val 16667"/>
            </a:avLst>
          </a:prstGeom>
          <a:solidFill>
            <a:srgbClr val="EEEEEE"/>
          </a:solidFill>
          <a:ln w="9525">
            <a:solidFill>
              <a:srgbClr val="FFFFFF"/>
            </a:solidFill>
            <a:round/>
          </a:ln>
        </p:spPr>
        <p:style>
          <a:lnRef idx="0">
            <a:scrgbClr r="0" g="0" b="0"/>
          </a:lnRef>
          <a:fillRef idx="0">
            <a:scrgbClr r="0" g="0" b="0"/>
          </a:fillRef>
          <a:effectRef idx="0">
            <a:scrgbClr r="0" g="0" b="0"/>
          </a:effectRef>
          <a:fontRef idx="minor"/>
        </p:style>
      </p:sp>
      <p:sp>
        <p:nvSpPr>
          <p:cNvPr id="1366" name="Google Shape;2011;p91"/>
          <p:cNvSpPr/>
          <p:nvPr/>
        </p:nvSpPr>
        <p:spPr>
          <a:xfrm>
            <a:off x="5769000" y="3145320"/>
            <a:ext cx="79020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1000" b="0" strike="noStrike" spc="-1">
                <a:solidFill>
                  <a:srgbClr val="000000"/>
                </a:solidFill>
                <a:latin typeface="Arial"/>
                <a:ea typeface="Arial"/>
              </a:rPr>
              <a:t>#eeeeee</a:t>
            </a:r>
            <a:endParaRPr lang="fr-FR" sz="1000" b="0" strike="noStrike" spc="-1">
              <a:latin typeface="Arial"/>
            </a:endParaRPr>
          </a:p>
        </p:txBody>
      </p:sp>
      <p:sp>
        <p:nvSpPr>
          <p:cNvPr id="1367" name="Google Shape;2012;p91"/>
          <p:cNvSpPr/>
          <p:nvPr/>
        </p:nvSpPr>
        <p:spPr>
          <a:xfrm>
            <a:off x="3645360" y="3919320"/>
            <a:ext cx="790200" cy="753120"/>
          </a:xfrm>
          <a:prstGeom prst="roundRect">
            <a:avLst>
              <a:gd name="adj" fmla="val 16667"/>
            </a:avLst>
          </a:prstGeom>
          <a:solidFill>
            <a:srgbClr val="00D4F9"/>
          </a:solidFill>
          <a:ln w="9525">
            <a:solidFill>
              <a:srgbClr val="FFFFFF"/>
            </a:solidFill>
            <a:round/>
          </a:ln>
        </p:spPr>
        <p:style>
          <a:lnRef idx="0">
            <a:scrgbClr r="0" g="0" b="0"/>
          </a:lnRef>
          <a:fillRef idx="0">
            <a:scrgbClr r="0" g="0" b="0"/>
          </a:fillRef>
          <a:effectRef idx="0">
            <a:scrgbClr r="0" g="0" b="0"/>
          </a:effectRef>
          <a:fontRef idx="minor"/>
        </p:style>
      </p:sp>
      <p:sp>
        <p:nvSpPr>
          <p:cNvPr id="1368" name="Google Shape;2013;p91"/>
          <p:cNvSpPr/>
          <p:nvPr/>
        </p:nvSpPr>
        <p:spPr>
          <a:xfrm>
            <a:off x="4707360" y="3919320"/>
            <a:ext cx="790200" cy="753120"/>
          </a:xfrm>
          <a:prstGeom prst="roundRect">
            <a:avLst>
              <a:gd name="adj" fmla="val 16667"/>
            </a:avLst>
          </a:prstGeom>
          <a:solidFill>
            <a:srgbClr val="5C38F1"/>
          </a:solidFill>
          <a:ln w="9525">
            <a:solidFill>
              <a:srgbClr val="FFFFFF"/>
            </a:solidFill>
            <a:round/>
          </a:ln>
        </p:spPr>
        <p:style>
          <a:lnRef idx="0">
            <a:scrgbClr r="0" g="0" b="0"/>
          </a:lnRef>
          <a:fillRef idx="0">
            <a:scrgbClr r="0" g="0" b="0"/>
          </a:fillRef>
          <a:effectRef idx="0">
            <a:scrgbClr r="0" g="0" b="0"/>
          </a:effectRef>
          <a:fontRef idx="minor"/>
        </p:style>
      </p:sp>
      <p:sp>
        <p:nvSpPr>
          <p:cNvPr id="1369" name="Google Shape;2014;p91"/>
          <p:cNvSpPr/>
          <p:nvPr/>
        </p:nvSpPr>
        <p:spPr>
          <a:xfrm>
            <a:off x="5769000" y="3919320"/>
            <a:ext cx="790200" cy="753120"/>
          </a:xfrm>
          <a:prstGeom prst="roundRect">
            <a:avLst>
              <a:gd name="adj" fmla="val 16667"/>
            </a:avLst>
          </a:prstGeom>
          <a:solidFill>
            <a:srgbClr val="2D2183"/>
          </a:solidFill>
          <a:ln w="9525">
            <a:solidFill>
              <a:srgbClr val="FFFFFF"/>
            </a:solidFill>
            <a:round/>
          </a:ln>
        </p:spPr>
        <p:style>
          <a:lnRef idx="0">
            <a:scrgbClr r="0" g="0" b="0"/>
          </a:lnRef>
          <a:fillRef idx="0">
            <a:scrgbClr r="0" g="0" b="0"/>
          </a:fillRef>
          <a:effectRef idx="0">
            <a:scrgbClr r="0" g="0" b="0"/>
          </a:effectRef>
          <a:fontRef idx="minor"/>
        </p:style>
      </p:sp>
      <p:sp>
        <p:nvSpPr>
          <p:cNvPr id="1370" name="Google Shape;2015;p91"/>
          <p:cNvSpPr/>
          <p:nvPr/>
        </p:nvSpPr>
        <p:spPr>
          <a:xfrm>
            <a:off x="3645360" y="4076280"/>
            <a:ext cx="79020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1000" b="0" strike="noStrike" spc="-1">
                <a:solidFill>
                  <a:srgbClr val="FFFFFF"/>
                </a:solidFill>
                <a:latin typeface="Arial"/>
                <a:ea typeface="Arial"/>
              </a:rPr>
              <a:t>#00d4f9</a:t>
            </a:r>
            <a:endParaRPr lang="fr-FR" sz="1000" b="0" strike="noStrike" spc="-1">
              <a:latin typeface="Arial"/>
            </a:endParaRPr>
          </a:p>
        </p:txBody>
      </p:sp>
      <p:sp>
        <p:nvSpPr>
          <p:cNvPr id="1371" name="Google Shape;2016;p91"/>
          <p:cNvSpPr/>
          <p:nvPr/>
        </p:nvSpPr>
        <p:spPr>
          <a:xfrm>
            <a:off x="4707360" y="4076280"/>
            <a:ext cx="79020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1000" b="0" strike="noStrike" spc="-1">
                <a:solidFill>
                  <a:srgbClr val="FFFFFF"/>
                </a:solidFill>
                <a:latin typeface="Arial"/>
                <a:ea typeface="Arial"/>
              </a:rPr>
              <a:t>#5c38f1</a:t>
            </a:r>
            <a:endParaRPr lang="fr-FR" sz="1000" b="0" strike="noStrike" spc="-1">
              <a:latin typeface="Arial"/>
            </a:endParaRPr>
          </a:p>
        </p:txBody>
      </p:sp>
      <p:sp>
        <p:nvSpPr>
          <p:cNvPr id="1372" name="Google Shape;2017;p91"/>
          <p:cNvSpPr/>
          <p:nvPr/>
        </p:nvSpPr>
        <p:spPr>
          <a:xfrm>
            <a:off x="5769000" y="4076280"/>
            <a:ext cx="79020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1000" b="0" strike="noStrike" spc="-1">
                <a:solidFill>
                  <a:srgbClr val="FFFFFF"/>
                </a:solidFill>
                <a:latin typeface="Arial"/>
                <a:ea typeface="Arial"/>
              </a:rPr>
              <a:t>#2d2183</a:t>
            </a:r>
            <a:endParaRPr lang="fr-FR" sz="1000" b="0" strike="noStrike" spc="-1">
              <a:latin typeface="Arial"/>
            </a:endParaRPr>
          </a:p>
        </p:txBody>
      </p:sp>
      <p:sp>
        <p:nvSpPr>
          <p:cNvPr id="1373" name="Google Shape;2018;p91"/>
          <p:cNvSpPr/>
          <p:nvPr/>
        </p:nvSpPr>
        <p:spPr>
          <a:xfrm>
            <a:off x="2583720" y="3919320"/>
            <a:ext cx="790200" cy="753120"/>
          </a:xfrm>
          <a:prstGeom prst="roundRect">
            <a:avLst>
              <a:gd name="adj" fmla="val 16667"/>
            </a:avLst>
          </a:prstGeom>
          <a:solidFill>
            <a:srgbClr val="224CE6"/>
          </a:solidFill>
          <a:ln w="9525">
            <a:solidFill>
              <a:srgbClr val="FFFFFF"/>
            </a:solidFill>
            <a:round/>
          </a:ln>
        </p:spPr>
        <p:style>
          <a:lnRef idx="0">
            <a:scrgbClr r="0" g="0" b="0"/>
          </a:lnRef>
          <a:fillRef idx="0">
            <a:scrgbClr r="0" g="0" b="0"/>
          </a:fillRef>
          <a:effectRef idx="0">
            <a:scrgbClr r="0" g="0" b="0"/>
          </a:effectRef>
          <a:fontRef idx="minor"/>
        </p:style>
      </p:sp>
      <p:sp>
        <p:nvSpPr>
          <p:cNvPr id="1374" name="Google Shape;2019;p91"/>
          <p:cNvSpPr/>
          <p:nvPr/>
        </p:nvSpPr>
        <p:spPr>
          <a:xfrm>
            <a:off x="2583720" y="4076280"/>
            <a:ext cx="790200" cy="439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1000" b="0" strike="noStrike" spc="-1">
                <a:solidFill>
                  <a:srgbClr val="FFFFFF"/>
                </a:solidFill>
                <a:latin typeface="Arial"/>
                <a:ea typeface="Arial"/>
              </a:rPr>
              <a:t>#224ce6</a:t>
            </a:r>
            <a:endParaRPr lang="fr-FR" sz="1000" b="0" strike="noStrike" spc="-1">
              <a:latin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375" name="Google Shape;2024;p92"/>
          <p:cNvSpPr/>
          <p:nvPr/>
        </p:nvSpPr>
        <p:spPr>
          <a:xfrm>
            <a:off x="1252440" y="1086480"/>
            <a:ext cx="6629760" cy="8514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15000"/>
              </a:lnSpc>
              <a:buNone/>
              <a:tabLst>
                <a:tab pos="0" algn="l"/>
              </a:tabLst>
            </a:pPr>
            <a:r>
              <a:rPr lang="en" sz="1100" b="0" strike="noStrike" spc="-1">
                <a:solidFill>
                  <a:srgbClr val="FFFFFF"/>
                </a:solidFill>
                <a:latin typeface="Arial"/>
                <a:ea typeface="Arial"/>
              </a:rPr>
              <a:t>Create your Story with our illustrated concepts. Choose the style you like the most, edit its colors, pick the background and layers you want to show and bring them to life with the animator panel! It will boost your presentation. Check out</a:t>
            </a:r>
            <a:r>
              <a:rPr lang="en" sz="1100" b="0" strike="noStrike" spc="-1">
                <a:solidFill>
                  <a:srgbClr val="869FB2"/>
                </a:solidFill>
                <a:latin typeface="Arial"/>
                <a:ea typeface="Arial"/>
              </a:rPr>
              <a:t> </a:t>
            </a:r>
            <a:r>
              <a:rPr lang="en" sz="1100" b="0" u="sng" strike="noStrike" spc="-1">
                <a:solidFill>
                  <a:srgbClr val="869FB2"/>
                </a:solidFill>
                <a:uFillTx/>
                <a:latin typeface="Arial"/>
                <a:ea typeface="Arial"/>
                <a:hlinkClick r:id="rId2"/>
              </a:rPr>
              <a:t>how it works.</a:t>
            </a:r>
            <a:endParaRPr lang="fr-FR" sz="1100" b="0" strike="noStrike" spc="-1">
              <a:latin typeface="Arial"/>
            </a:endParaRPr>
          </a:p>
        </p:txBody>
      </p:sp>
      <p:sp>
        <p:nvSpPr>
          <p:cNvPr id="1376" name="PlaceHolder 1"/>
          <p:cNvSpPr>
            <a:spLocks noGrp="1"/>
          </p:cNvSpPr>
          <p:nvPr>
            <p:ph type="title"/>
          </p:nvPr>
        </p:nvSpPr>
        <p:spPr>
          <a:xfrm>
            <a:off x="1048320" y="324000"/>
            <a:ext cx="7046280" cy="481320"/>
          </a:xfrm>
          <a:prstGeom prst="rect">
            <a:avLst/>
          </a:prstGeom>
          <a:noFill/>
          <a:ln w="0">
            <a:noFill/>
          </a:ln>
        </p:spPr>
        <p:txBody>
          <a:bodyPr lIns="90000" tIns="91440" rIns="90000" bIns="91440" anchor="t">
            <a:noAutofit/>
          </a:bodyPr>
          <a:lstStyle/>
          <a:p>
            <a:pPr algn="ctr">
              <a:lnSpc>
                <a:spcPct val="100000"/>
              </a:lnSpc>
              <a:buNone/>
              <a:tabLst>
                <a:tab pos="0" algn="l"/>
              </a:tabLst>
            </a:pPr>
            <a:r>
              <a:rPr lang="en" sz="2400" b="0" strike="noStrike" spc="-1">
                <a:solidFill>
                  <a:srgbClr val="FFFFFF"/>
                </a:solidFill>
                <a:latin typeface="Arial"/>
                <a:ea typeface="Arial"/>
              </a:rPr>
              <a:t>Storyset</a:t>
            </a:r>
            <a:endParaRPr lang="fr-FR" sz="2400" b="0" strike="noStrike" spc="-1">
              <a:latin typeface="Arial"/>
            </a:endParaRPr>
          </a:p>
        </p:txBody>
      </p:sp>
      <p:pic>
        <p:nvPicPr>
          <p:cNvPr id="1377" name="Google Shape;2026;p92"/>
          <p:cNvPicPr/>
          <p:nvPr/>
        </p:nvPicPr>
        <p:blipFill>
          <a:blip r:embed="rId3"/>
          <a:srcRect t="16554" b="16546"/>
          <a:stretch/>
        </p:blipFill>
        <p:spPr>
          <a:xfrm>
            <a:off x="510840" y="2688480"/>
            <a:ext cx="1605600" cy="1073880"/>
          </a:xfrm>
          <a:prstGeom prst="rect">
            <a:avLst/>
          </a:prstGeom>
          <a:ln w="0">
            <a:noFill/>
          </a:ln>
        </p:spPr>
      </p:pic>
      <p:sp>
        <p:nvSpPr>
          <p:cNvPr id="1378" name="Google Shape;2027;p92"/>
          <p:cNvSpPr/>
          <p:nvPr/>
        </p:nvSpPr>
        <p:spPr>
          <a:xfrm>
            <a:off x="677880" y="3976200"/>
            <a:ext cx="1271160" cy="317160"/>
          </a:xfrm>
          <a:prstGeom prst="rect">
            <a:avLst/>
          </a:prstGeom>
          <a:noFill/>
          <a:ln w="0">
            <a:noFill/>
          </a:ln>
        </p:spPr>
        <p:style>
          <a:lnRef idx="0">
            <a:scrgbClr r="0" g="0" b="0"/>
          </a:lnRef>
          <a:fillRef idx="0">
            <a:scrgbClr r="0" g="0" b="0"/>
          </a:fillRef>
          <a:effectRef idx="0">
            <a:scrgbClr r="0" g="0" b="0"/>
          </a:effectRef>
          <a:fontRef idx="minor"/>
        </p:style>
        <p:txBody>
          <a:bodyPr lIns="90000" tIns="182880" rIns="90000" bIns="182880" anchor="ctr">
            <a:noAutofit/>
          </a:bodyPr>
          <a:lstStyle/>
          <a:p>
            <a:pPr algn="ctr">
              <a:lnSpc>
                <a:spcPct val="115000"/>
              </a:lnSpc>
              <a:buNone/>
              <a:tabLst>
                <a:tab pos="0" algn="l"/>
              </a:tabLst>
            </a:pPr>
            <a:r>
              <a:rPr lang="en" sz="1400" b="0" u="sng" strike="noStrike" spc="-1">
                <a:solidFill>
                  <a:srgbClr val="869FB2"/>
                </a:solidFill>
                <a:uFillTx/>
                <a:latin typeface="Arial"/>
                <a:ea typeface="Arial"/>
                <a:hlinkClick r:id="rId4"/>
              </a:rPr>
              <a:t>Pana</a:t>
            </a:r>
            <a:endParaRPr lang="fr-FR" sz="1400" b="0" strike="noStrike" spc="-1">
              <a:latin typeface="Arial"/>
            </a:endParaRPr>
          </a:p>
        </p:txBody>
      </p:sp>
      <p:sp>
        <p:nvSpPr>
          <p:cNvPr id="1379" name="Google Shape;2028;p92"/>
          <p:cNvSpPr/>
          <p:nvPr/>
        </p:nvSpPr>
        <p:spPr>
          <a:xfrm>
            <a:off x="2289240" y="3976200"/>
            <a:ext cx="1271160" cy="317160"/>
          </a:xfrm>
          <a:prstGeom prst="rect">
            <a:avLst/>
          </a:prstGeom>
          <a:noFill/>
          <a:ln w="0">
            <a:noFill/>
          </a:ln>
        </p:spPr>
        <p:style>
          <a:lnRef idx="0">
            <a:scrgbClr r="0" g="0" b="0"/>
          </a:lnRef>
          <a:fillRef idx="0">
            <a:scrgbClr r="0" g="0" b="0"/>
          </a:fillRef>
          <a:effectRef idx="0">
            <a:scrgbClr r="0" g="0" b="0"/>
          </a:effectRef>
          <a:fontRef idx="minor"/>
        </p:style>
        <p:txBody>
          <a:bodyPr lIns="90000" tIns="182880" rIns="90000" bIns="182880" anchor="ctr">
            <a:noAutofit/>
          </a:bodyPr>
          <a:lstStyle/>
          <a:p>
            <a:pPr algn="ctr">
              <a:lnSpc>
                <a:spcPct val="115000"/>
              </a:lnSpc>
              <a:buNone/>
              <a:tabLst>
                <a:tab pos="0" algn="l"/>
              </a:tabLst>
            </a:pPr>
            <a:r>
              <a:rPr lang="en" sz="1400" b="0" u="sng" strike="noStrike" spc="-1">
                <a:solidFill>
                  <a:srgbClr val="869FB2"/>
                </a:solidFill>
                <a:uFillTx/>
                <a:latin typeface="Arial"/>
                <a:ea typeface="Arial"/>
                <a:hlinkClick r:id="rId5"/>
              </a:rPr>
              <a:t>Amico</a:t>
            </a:r>
            <a:endParaRPr lang="fr-FR" sz="1400" b="0" strike="noStrike" spc="-1">
              <a:latin typeface="Arial"/>
            </a:endParaRPr>
          </a:p>
        </p:txBody>
      </p:sp>
      <p:sp>
        <p:nvSpPr>
          <p:cNvPr id="1380" name="Google Shape;2029;p92"/>
          <p:cNvSpPr/>
          <p:nvPr/>
        </p:nvSpPr>
        <p:spPr>
          <a:xfrm>
            <a:off x="3900240" y="3976200"/>
            <a:ext cx="1271160" cy="317160"/>
          </a:xfrm>
          <a:prstGeom prst="rect">
            <a:avLst/>
          </a:prstGeom>
          <a:noFill/>
          <a:ln w="0">
            <a:noFill/>
          </a:ln>
        </p:spPr>
        <p:style>
          <a:lnRef idx="0">
            <a:scrgbClr r="0" g="0" b="0"/>
          </a:lnRef>
          <a:fillRef idx="0">
            <a:scrgbClr r="0" g="0" b="0"/>
          </a:fillRef>
          <a:effectRef idx="0">
            <a:scrgbClr r="0" g="0" b="0"/>
          </a:effectRef>
          <a:fontRef idx="minor"/>
        </p:style>
        <p:txBody>
          <a:bodyPr lIns="90000" tIns="182880" rIns="90000" bIns="182880" anchor="ctr">
            <a:noAutofit/>
          </a:bodyPr>
          <a:lstStyle/>
          <a:p>
            <a:pPr algn="ctr">
              <a:lnSpc>
                <a:spcPct val="115000"/>
              </a:lnSpc>
              <a:buNone/>
              <a:tabLst>
                <a:tab pos="0" algn="l"/>
              </a:tabLst>
            </a:pPr>
            <a:r>
              <a:rPr lang="en" sz="1400" b="0" u="sng" strike="noStrike" spc="-1">
                <a:solidFill>
                  <a:srgbClr val="869FB2"/>
                </a:solidFill>
                <a:uFillTx/>
                <a:latin typeface="Arial"/>
                <a:ea typeface="Arial"/>
                <a:hlinkClick r:id="rId6"/>
              </a:rPr>
              <a:t>Bro</a:t>
            </a:r>
            <a:endParaRPr lang="fr-FR" sz="1400" b="0" strike="noStrike" spc="-1">
              <a:latin typeface="Arial"/>
            </a:endParaRPr>
          </a:p>
        </p:txBody>
      </p:sp>
      <p:sp>
        <p:nvSpPr>
          <p:cNvPr id="1381" name="Google Shape;2030;p92"/>
          <p:cNvSpPr/>
          <p:nvPr/>
        </p:nvSpPr>
        <p:spPr>
          <a:xfrm>
            <a:off x="5511600" y="3976200"/>
            <a:ext cx="1271160" cy="317160"/>
          </a:xfrm>
          <a:prstGeom prst="rect">
            <a:avLst/>
          </a:prstGeom>
          <a:noFill/>
          <a:ln w="0">
            <a:noFill/>
          </a:ln>
        </p:spPr>
        <p:style>
          <a:lnRef idx="0">
            <a:scrgbClr r="0" g="0" b="0"/>
          </a:lnRef>
          <a:fillRef idx="0">
            <a:scrgbClr r="0" g="0" b="0"/>
          </a:fillRef>
          <a:effectRef idx="0">
            <a:scrgbClr r="0" g="0" b="0"/>
          </a:effectRef>
          <a:fontRef idx="minor"/>
        </p:style>
        <p:txBody>
          <a:bodyPr lIns="90000" tIns="182880" rIns="90000" bIns="182880" anchor="ctr">
            <a:noAutofit/>
          </a:bodyPr>
          <a:lstStyle/>
          <a:p>
            <a:pPr algn="ctr">
              <a:lnSpc>
                <a:spcPct val="115000"/>
              </a:lnSpc>
              <a:buNone/>
              <a:tabLst>
                <a:tab pos="0" algn="l"/>
              </a:tabLst>
            </a:pPr>
            <a:r>
              <a:rPr lang="en" sz="1400" b="0" u="sng" strike="noStrike" spc="-1">
                <a:solidFill>
                  <a:srgbClr val="869FB2"/>
                </a:solidFill>
                <a:uFillTx/>
                <a:latin typeface="Arial"/>
                <a:ea typeface="Arial"/>
                <a:hlinkClick r:id="rId7"/>
              </a:rPr>
              <a:t>Rafiki</a:t>
            </a:r>
            <a:endParaRPr lang="fr-FR" sz="1400" b="0" strike="noStrike" spc="-1">
              <a:latin typeface="Arial"/>
            </a:endParaRPr>
          </a:p>
        </p:txBody>
      </p:sp>
      <p:pic>
        <p:nvPicPr>
          <p:cNvPr id="1382" name="Google Shape;2031;p92"/>
          <p:cNvPicPr/>
          <p:nvPr/>
        </p:nvPicPr>
        <p:blipFill>
          <a:blip r:embed="rId8"/>
          <a:stretch/>
        </p:blipFill>
        <p:spPr>
          <a:xfrm>
            <a:off x="2255040" y="2410920"/>
            <a:ext cx="1339560" cy="1339560"/>
          </a:xfrm>
          <a:prstGeom prst="rect">
            <a:avLst/>
          </a:prstGeom>
          <a:ln w="0">
            <a:noFill/>
          </a:ln>
        </p:spPr>
      </p:pic>
      <p:pic>
        <p:nvPicPr>
          <p:cNvPr id="1383" name="Google Shape;2032;p92"/>
          <p:cNvPicPr/>
          <p:nvPr/>
        </p:nvPicPr>
        <p:blipFill>
          <a:blip r:embed="rId9"/>
          <a:srcRect t="6378" b="6378"/>
          <a:stretch/>
        </p:blipFill>
        <p:spPr>
          <a:xfrm>
            <a:off x="3774240" y="2532600"/>
            <a:ext cx="1447200" cy="1262520"/>
          </a:xfrm>
          <a:prstGeom prst="rect">
            <a:avLst/>
          </a:prstGeom>
          <a:ln w="0">
            <a:noFill/>
          </a:ln>
        </p:spPr>
      </p:pic>
      <p:pic>
        <p:nvPicPr>
          <p:cNvPr id="1384" name="Google Shape;2033;p92"/>
          <p:cNvPicPr/>
          <p:nvPr/>
        </p:nvPicPr>
        <p:blipFill>
          <a:blip r:embed="rId10"/>
          <a:srcRect t="9261" b="9261"/>
          <a:stretch/>
        </p:blipFill>
        <p:spPr>
          <a:xfrm>
            <a:off x="5347440" y="2581560"/>
            <a:ext cx="1447200" cy="1179000"/>
          </a:xfrm>
          <a:prstGeom prst="rect">
            <a:avLst/>
          </a:prstGeom>
          <a:ln w="0">
            <a:noFill/>
          </a:ln>
        </p:spPr>
      </p:pic>
      <p:pic>
        <p:nvPicPr>
          <p:cNvPr id="1385" name="Google Shape;2034;p92"/>
          <p:cNvPicPr/>
          <p:nvPr/>
        </p:nvPicPr>
        <p:blipFill>
          <a:blip r:embed="rId11"/>
          <a:srcRect t="14839" b="14851"/>
          <a:stretch/>
        </p:blipFill>
        <p:spPr>
          <a:xfrm>
            <a:off x="6836400" y="2523960"/>
            <a:ext cx="1795680" cy="1262520"/>
          </a:xfrm>
          <a:prstGeom prst="rect">
            <a:avLst/>
          </a:prstGeom>
          <a:ln w="0">
            <a:noFill/>
          </a:ln>
        </p:spPr>
      </p:pic>
      <p:sp>
        <p:nvSpPr>
          <p:cNvPr id="1386" name="Google Shape;2035;p92"/>
          <p:cNvSpPr/>
          <p:nvPr/>
        </p:nvSpPr>
        <p:spPr>
          <a:xfrm>
            <a:off x="7122600" y="3976200"/>
            <a:ext cx="1271160" cy="317160"/>
          </a:xfrm>
          <a:prstGeom prst="rect">
            <a:avLst/>
          </a:prstGeom>
          <a:noFill/>
          <a:ln w="0">
            <a:noFill/>
          </a:ln>
        </p:spPr>
        <p:style>
          <a:lnRef idx="0">
            <a:scrgbClr r="0" g="0" b="0"/>
          </a:lnRef>
          <a:fillRef idx="0">
            <a:scrgbClr r="0" g="0" b="0"/>
          </a:fillRef>
          <a:effectRef idx="0">
            <a:scrgbClr r="0" g="0" b="0"/>
          </a:effectRef>
          <a:fontRef idx="minor"/>
        </p:style>
        <p:txBody>
          <a:bodyPr lIns="90000" tIns="182880" rIns="90000" bIns="182880" anchor="ctr">
            <a:noAutofit/>
          </a:bodyPr>
          <a:lstStyle/>
          <a:p>
            <a:pPr algn="ctr">
              <a:lnSpc>
                <a:spcPct val="115000"/>
              </a:lnSpc>
              <a:buNone/>
              <a:tabLst>
                <a:tab pos="0" algn="l"/>
              </a:tabLst>
            </a:pPr>
            <a:r>
              <a:rPr lang="en" sz="1400" b="0" u="sng" strike="noStrike" spc="-1">
                <a:solidFill>
                  <a:srgbClr val="869FB2"/>
                </a:solidFill>
                <a:uFillTx/>
                <a:latin typeface="Arial"/>
                <a:ea typeface="Arial"/>
                <a:hlinkClick r:id="rId12"/>
              </a:rPr>
              <a:t>Cuate</a:t>
            </a:r>
            <a:endParaRPr lang="fr-FR" sz="1400" b="0" strike="noStrike" spc="-1">
              <a:latin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387" name="Google Shape;2040;p93"/>
          <p:cNvSpPr/>
          <p:nvPr/>
        </p:nvSpPr>
        <p:spPr>
          <a:xfrm>
            <a:off x="1068120" y="1221840"/>
            <a:ext cx="7046280" cy="48132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buNone/>
              <a:tabLst>
                <a:tab pos="0" algn="l"/>
              </a:tabLst>
            </a:pPr>
            <a:r>
              <a:rPr lang="en" sz="1100" b="0" strike="noStrike" spc="-1">
                <a:solidFill>
                  <a:srgbClr val="FFFFFF"/>
                </a:solidFill>
                <a:latin typeface="Arial"/>
                <a:ea typeface="Arial"/>
              </a:rPr>
              <a:t>You can easily</a:t>
            </a:r>
            <a:r>
              <a:rPr lang="en" sz="1100" b="0" strike="noStrike" spc="-1">
                <a:solidFill>
                  <a:srgbClr val="435D74"/>
                </a:solidFill>
                <a:latin typeface="Arial"/>
                <a:ea typeface="Arial"/>
              </a:rPr>
              <a:t> </a:t>
            </a:r>
            <a:r>
              <a:rPr lang="en" sz="1100" b="0" strike="noStrike" spc="-1">
                <a:solidFill>
                  <a:srgbClr val="869FB2"/>
                </a:solidFill>
                <a:latin typeface="Arial"/>
                <a:ea typeface="Arial"/>
              </a:rPr>
              <a:t>resize</a:t>
            </a:r>
            <a:r>
              <a:rPr lang="en" sz="1100" b="0" strike="noStrike" spc="-1">
                <a:solidFill>
                  <a:srgbClr val="435D74"/>
                </a:solidFill>
                <a:latin typeface="Arial"/>
                <a:ea typeface="Arial"/>
              </a:rPr>
              <a:t> </a:t>
            </a:r>
            <a:r>
              <a:rPr lang="en" sz="1100" b="0" strike="noStrike" spc="-1">
                <a:solidFill>
                  <a:srgbClr val="FFFFFF"/>
                </a:solidFill>
                <a:latin typeface="Arial"/>
                <a:ea typeface="Arial"/>
              </a:rPr>
              <a:t>these resources without losing quality. To</a:t>
            </a:r>
            <a:r>
              <a:rPr lang="en" sz="1100" b="0" strike="noStrike" spc="-1">
                <a:solidFill>
                  <a:srgbClr val="435D74"/>
                </a:solidFill>
                <a:latin typeface="Arial"/>
                <a:ea typeface="Arial"/>
              </a:rPr>
              <a:t> </a:t>
            </a:r>
            <a:r>
              <a:rPr lang="en" sz="1100" b="0" strike="noStrike" spc="-1">
                <a:solidFill>
                  <a:srgbClr val="869FB2"/>
                </a:solidFill>
                <a:latin typeface="Arial"/>
                <a:ea typeface="Arial"/>
              </a:rPr>
              <a:t>change the color</a:t>
            </a:r>
            <a:r>
              <a:rPr lang="en" sz="1100" b="0" strike="noStrike" spc="-1">
                <a:solidFill>
                  <a:srgbClr val="FFFFFF"/>
                </a:solidFill>
                <a:latin typeface="Arial"/>
                <a:ea typeface="Arial"/>
              </a:rPr>
              <a:t>, just ungroup the resource and click on the object you want to change. Then, click on the paint bucket and select the color you want. Group the resource again when you’re done. You can also look for more </a:t>
            </a:r>
            <a:r>
              <a:rPr lang="en" sz="1100" b="0" u="sng" strike="noStrike" spc="-1">
                <a:solidFill>
                  <a:srgbClr val="869FB2"/>
                </a:solidFill>
                <a:uFillTx/>
                <a:latin typeface="Arial"/>
                <a:ea typeface="Arial"/>
                <a:hlinkClick r:id="rId2"/>
              </a:rPr>
              <a:t>infographics</a:t>
            </a:r>
            <a:r>
              <a:rPr lang="en" sz="1100" b="0" strike="noStrike" spc="-1">
                <a:solidFill>
                  <a:srgbClr val="FFFFFF"/>
                </a:solidFill>
                <a:latin typeface="Arial"/>
                <a:ea typeface="Arial"/>
              </a:rPr>
              <a:t> on Slidesgo.</a:t>
            </a:r>
            <a:endParaRPr lang="fr-FR" sz="1100" b="0" strike="noStrike" spc="-1">
              <a:latin typeface="Arial"/>
            </a:endParaRPr>
          </a:p>
        </p:txBody>
      </p:sp>
      <p:grpSp>
        <p:nvGrpSpPr>
          <p:cNvPr id="1388" name="Google Shape;2041;p93"/>
          <p:cNvGrpSpPr/>
          <p:nvPr/>
        </p:nvGrpSpPr>
        <p:grpSpPr>
          <a:xfrm>
            <a:off x="5155920" y="3085560"/>
            <a:ext cx="473400" cy="550440"/>
            <a:chOff x="5155920" y="3085560"/>
            <a:chExt cx="473400" cy="550440"/>
          </a:xfrm>
        </p:grpSpPr>
        <p:sp>
          <p:nvSpPr>
            <p:cNvPr id="1389" name="Google Shape;2042;p93"/>
            <p:cNvSpPr/>
            <p:nvPr/>
          </p:nvSpPr>
          <p:spPr>
            <a:xfrm>
              <a:off x="5155920" y="3085560"/>
              <a:ext cx="287640" cy="261720"/>
            </a:xfrm>
            <a:custGeom>
              <a:avLst/>
              <a:gdLst/>
              <a:ahLst/>
              <a:cxnLst/>
              <a:rect l="l" t="t" r="r" b="b"/>
              <a:pathLst>
                <a:path w="1458" h="132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1390" name="Google Shape;2043;p93"/>
            <p:cNvSpPr/>
            <p:nvPr/>
          </p:nvSpPr>
          <p:spPr>
            <a:xfrm>
              <a:off x="5341680" y="3372840"/>
              <a:ext cx="287640" cy="263160"/>
            </a:xfrm>
            <a:custGeom>
              <a:avLst/>
              <a:gdLst/>
              <a:ahLst/>
              <a:cxnLst/>
              <a:rect l="l" t="t" r="r" b="b"/>
              <a:pathLst>
                <a:path w="1458" h="1335">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391" name="Google Shape;2044;p93"/>
          <p:cNvGrpSpPr/>
          <p:nvPr/>
        </p:nvGrpSpPr>
        <p:grpSpPr>
          <a:xfrm>
            <a:off x="5769720" y="2314440"/>
            <a:ext cx="554760" cy="555840"/>
            <a:chOff x="5769720" y="2314440"/>
            <a:chExt cx="554760" cy="555840"/>
          </a:xfrm>
        </p:grpSpPr>
        <p:sp>
          <p:nvSpPr>
            <p:cNvPr id="1392" name="Google Shape;2045;p93"/>
            <p:cNvSpPr/>
            <p:nvPr/>
          </p:nvSpPr>
          <p:spPr>
            <a:xfrm>
              <a:off x="6106680" y="2358360"/>
              <a:ext cx="217800" cy="273240"/>
            </a:xfrm>
            <a:custGeom>
              <a:avLst/>
              <a:gdLst/>
              <a:ahLst/>
              <a:cxnLst/>
              <a:rect l="l" t="t" r="r" b="b"/>
              <a:pathLst>
                <a:path w="1105" h="1386">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1393" name="Google Shape;2046;p93"/>
            <p:cNvSpPr/>
            <p:nvPr/>
          </p:nvSpPr>
          <p:spPr>
            <a:xfrm>
              <a:off x="5769720" y="2552760"/>
              <a:ext cx="217800" cy="273240"/>
            </a:xfrm>
            <a:custGeom>
              <a:avLst/>
              <a:gdLst/>
              <a:ahLst/>
              <a:cxnLst/>
              <a:rect l="l" t="t" r="r" b="b"/>
              <a:pathLst>
                <a:path w="1105" h="1386">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1394" name="Google Shape;2047;p93"/>
            <p:cNvSpPr/>
            <p:nvPr/>
          </p:nvSpPr>
          <p:spPr>
            <a:xfrm>
              <a:off x="6006960" y="2653920"/>
              <a:ext cx="273240" cy="216360"/>
            </a:xfrm>
            <a:custGeom>
              <a:avLst/>
              <a:gdLst/>
              <a:ahLst/>
              <a:cxnLst/>
              <a:rect l="l" t="t" r="r" b="b"/>
              <a:pathLst>
                <a:path w="1385" h="1098">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a:solidFill>
                <a:srgbClr val="374957"/>
              </a:solidFill>
              <a:round/>
            </a:ln>
          </p:spPr>
          <p:style>
            <a:lnRef idx="0">
              <a:scrgbClr r="0" g="0" b="0"/>
            </a:lnRef>
            <a:fillRef idx="0">
              <a:scrgbClr r="0" g="0" b="0"/>
            </a:fillRef>
            <a:effectRef idx="0">
              <a:scrgbClr r="0" g="0" b="0"/>
            </a:effectRef>
            <a:fontRef idx="minor"/>
          </p:style>
        </p:sp>
        <p:sp>
          <p:nvSpPr>
            <p:cNvPr id="1395" name="Google Shape;2048;p93"/>
            <p:cNvSpPr/>
            <p:nvPr/>
          </p:nvSpPr>
          <p:spPr>
            <a:xfrm>
              <a:off x="5812560" y="2314440"/>
              <a:ext cx="273240" cy="220320"/>
            </a:xfrm>
            <a:custGeom>
              <a:avLst/>
              <a:gdLst/>
              <a:ahLst/>
              <a:cxnLst/>
              <a:rect l="l" t="t" r="r" b="b"/>
              <a:pathLst>
                <a:path w="1385" h="1119">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396" name="Google Shape;2049;p93"/>
          <p:cNvGrpSpPr/>
          <p:nvPr/>
        </p:nvGrpSpPr>
        <p:grpSpPr>
          <a:xfrm>
            <a:off x="6396120" y="2318760"/>
            <a:ext cx="581400" cy="532800"/>
            <a:chOff x="6396120" y="2318760"/>
            <a:chExt cx="581400" cy="532800"/>
          </a:xfrm>
        </p:grpSpPr>
        <p:sp>
          <p:nvSpPr>
            <p:cNvPr id="1397" name="Google Shape;2050;p93"/>
            <p:cNvSpPr/>
            <p:nvPr/>
          </p:nvSpPr>
          <p:spPr>
            <a:xfrm>
              <a:off x="6396120" y="2318760"/>
              <a:ext cx="581400" cy="532800"/>
            </a:xfrm>
            <a:custGeom>
              <a:avLst/>
              <a:gdLst/>
              <a:ahLst/>
              <a:cxnLst/>
              <a:rect l="l" t="t" r="r" b="b"/>
              <a:pathLst>
                <a:path w="2943" h="2697">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1398" name="Google Shape;2051;p93"/>
            <p:cNvSpPr/>
            <p:nvPr/>
          </p:nvSpPr>
          <p:spPr>
            <a:xfrm>
              <a:off x="6610320" y="2490120"/>
              <a:ext cx="234720" cy="255960"/>
            </a:xfrm>
            <a:custGeom>
              <a:avLst/>
              <a:gdLst/>
              <a:ahLst/>
              <a:cxnLst/>
              <a:rect l="l" t="t" r="r" b="b"/>
              <a:pathLst>
                <a:path w="1191" h="1299">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399" name="Google Shape;2052;p93"/>
          <p:cNvGrpSpPr/>
          <p:nvPr/>
        </p:nvGrpSpPr>
        <p:grpSpPr>
          <a:xfrm>
            <a:off x="5755680" y="3078720"/>
            <a:ext cx="582840" cy="564120"/>
            <a:chOff x="5755680" y="3078720"/>
            <a:chExt cx="582840" cy="564120"/>
          </a:xfrm>
        </p:grpSpPr>
        <p:sp>
          <p:nvSpPr>
            <p:cNvPr id="1400" name="Google Shape;2053;p93"/>
            <p:cNvSpPr/>
            <p:nvPr/>
          </p:nvSpPr>
          <p:spPr>
            <a:xfrm>
              <a:off x="5755680" y="3078720"/>
              <a:ext cx="340200" cy="411840"/>
            </a:xfrm>
            <a:custGeom>
              <a:avLst/>
              <a:gdLst/>
              <a:ahLst/>
              <a:cxnLst/>
              <a:rect l="l" t="t" r="r" b="b"/>
              <a:pathLst>
                <a:path w="1724" h="2086">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1401" name="Google Shape;2054;p93"/>
            <p:cNvSpPr/>
            <p:nvPr/>
          </p:nvSpPr>
          <p:spPr>
            <a:xfrm>
              <a:off x="6121080" y="3112920"/>
              <a:ext cx="217440" cy="404640"/>
            </a:xfrm>
            <a:custGeom>
              <a:avLst/>
              <a:gdLst/>
              <a:ahLst/>
              <a:cxnLst/>
              <a:rect l="l" t="t" r="r" b="b"/>
              <a:pathLst>
                <a:path w="1104" h="205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402" name="Google Shape;2055;p93"/>
            <p:cNvSpPr/>
            <p:nvPr/>
          </p:nvSpPr>
          <p:spPr>
            <a:xfrm>
              <a:off x="5865480" y="3482640"/>
              <a:ext cx="388800" cy="160200"/>
            </a:xfrm>
            <a:custGeom>
              <a:avLst/>
              <a:gdLst/>
              <a:ahLst/>
              <a:cxnLst/>
              <a:rect l="l" t="t" r="r" b="b"/>
              <a:pathLst>
                <a:path w="1970" h="815">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grpSp>
      <p:grpSp>
        <p:nvGrpSpPr>
          <p:cNvPr id="1403" name="Google Shape;2056;p93"/>
          <p:cNvGrpSpPr/>
          <p:nvPr/>
        </p:nvGrpSpPr>
        <p:grpSpPr>
          <a:xfrm>
            <a:off x="6390360" y="3108960"/>
            <a:ext cx="588960" cy="504000"/>
            <a:chOff x="6390360" y="3108960"/>
            <a:chExt cx="588960" cy="504000"/>
          </a:xfrm>
        </p:grpSpPr>
        <p:sp>
          <p:nvSpPr>
            <p:cNvPr id="1404" name="Google Shape;2057;p93"/>
            <p:cNvSpPr/>
            <p:nvPr/>
          </p:nvSpPr>
          <p:spPr>
            <a:xfrm>
              <a:off x="6390360" y="3108960"/>
              <a:ext cx="588960" cy="504000"/>
            </a:xfrm>
            <a:custGeom>
              <a:avLst/>
              <a:gdLst/>
              <a:ahLst/>
              <a:cxnLst/>
              <a:rect l="l" t="t" r="r" b="b"/>
              <a:pathLst>
                <a:path w="2980" h="2551">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a:solidFill>
                <a:srgbClr val="374957"/>
              </a:solidFill>
              <a:round/>
            </a:ln>
          </p:spPr>
          <p:style>
            <a:lnRef idx="0">
              <a:scrgbClr r="0" g="0" b="0"/>
            </a:lnRef>
            <a:fillRef idx="0">
              <a:scrgbClr r="0" g="0" b="0"/>
            </a:fillRef>
            <a:effectRef idx="0">
              <a:scrgbClr r="0" g="0" b="0"/>
            </a:effectRef>
            <a:fontRef idx="minor"/>
          </p:style>
        </p:sp>
        <p:sp>
          <p:nvSpPr>
            <p:cNvPr id="1405" name="Google Shape;2058;p93"/>
            <p:cNvSpPr/>
            <p:nvPr/>
          </p:nvSpPr>
          <p:spPr>
            <a:xfrm>
              <a:off x="6500160" y="3109680"/>
              <a:ext cx="471960" cy="502920"/>
            </a:xfrm>
            <a:custGeom>
              <a:avLst/>
              <a:gdLst/>
              <a:ahLst/>
              <a:cxnLst/>
              <a:rect l="l" t="t" r="r" b="b"/>
              <a:pathLst>
                <a:path w="2389" h="2547">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a:solidFill>
                <a:srgbClr val="A5B7C6"/>
              </a:solidFill>
              <a:round/>
            </a:ln>
          </p:spPr>
          <p:style>
            <a:lnRef idx="0">
              <a:scrgbClr r="0" g="0" b="0"/>
            </a:lnRef>
            <a:fillRef idx="0">
              <a:scrgbClr r="0" g="0" b="0"/>
            </a:fillRef>
            <a:effectRef idx="0">
              <a:scrgbClr r="0" g="0" b="0"/>
            </a:effectRef>
            <a:fontRef idx="minor"/>
          </p:style>
        </p:sp>
      </p:grpSp>
      <p:grpSp>
        <p:nvGrpSpPr>
          <p:cNvPr id="1406" name="Google Shape;2059;p93"/>
          <p:cNvGrpSpPr/>
          <p:nvPr/>
        </p:nvGrpSpPr>
        <p:grpSpPr>
          <a:xfrm>
            <a:off x="5765400" y="3826080"/>
            <a:ext cx="563040" cy="565920"/>
            <a:chOff x="5765400" y="3826080"/>
            <a:chExt cx="563040" cy="565920"/>
          </a:xfrm>
        </p:grpSpPr>
        <p:sp>
          <p:nvSpPr>
            <p:cNvPr id="1407" name="Google Shape;2060;p93"/>
            <p:cNvSpPr/>
            <p:nvPr/>
          </p:nvSpPr>
          <p:spPr>
            <a:xfrm>
              <a:off x="5765400" y="3826080"/>
              <a:ext cx="363240" cy="444600"/>
            </a:xfrm>
            <a:custGeom>
              <a:avLst/>
              <a:gdLst/>
              <a:ahLst/>
              <a:cxnLst/>
              <a:rect l="l" t="t" r="r" b="b"/>
              <a:pathLst>
                <a:path w="1840" h="2252">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1408" name="Google Shape;2061;p93"/>
            <p:cNvSpPr/>
            <p:nvPr/>
          </p:nvSpPr>
          <p:spPr>
            <a:xfrm>
              <a:off x="6175080" y="3920400"/>
              <a:ext cx="153360" cy="187560"/>
            </a:xfrm>
            <a:custGeom>
              <a:avLst/>
              <a:gdLst/>
              <a:ahLst/>
              <a:cxnLst/>
              <a:rect l="l" t="t" r="r" b="b"/>
              <a:pathLst>
                <a:path w="780" h="953">
                  <a:moveTo>
                    <a:pt x="304" y="1"/>
                  </a:moveTo>
                  <a:lnTo>
                    <a:pt x="1" y="354"/>
                  </a:lnTo>
                  <a:cubicBezTo>
                    <a:pt x="181" y="506"/>
                    <a:pt x="289" y="722"/>
                    <a:pt x="311" y="953"/>
                  </a:cubicBezTo>
                  <a:lnTo>
                    <a:pt x="780" y="953"/>
                  </a:lnTo>
                  <a:cubicBezTo>
                    <a:pt x="751" y="585"/>
                    <a:pt x="585" y="239"/>
                    <a:pt x="304" y="1"/>
                  </a:cubicBez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1409" name="Google Shape;2062;p93"/>
            <p:cNvSpPr/>
            <p:nvPr/>
          </p:nvSpPr>
          <p:spPr>
            <a:xfrm>
              <a:off x="6078240" y="4142880"/>
              <a:ext cx="248760" cy="249120"/>
            </a:xfrm>
            <a:custGeom>
              <a:avLst/>
              <a:gdLst/>
              <a:ahLst/>
              <a:cxnLst/>
              <a:rect l="l" t="t" r="r" b="b"/>
              <a:pathLst>
                <a:path w="1263" h="1264">
                  <a:moveTo>
                    <a:pt x="801" y="1"/>
                  </a:moveTo>
                  <a:cubicBezTo>
                    <a:pt x="758" y="419"/>
                    <a:pt x="426" y="751"/>
                    <a:pt x="1" y="794"/>
                  </a:cubicBezTo>
                  <a:lnTo>
                    <a:pt x="1" y="1263"/>
                  </a:lnTo>
                  <a:cubicBezTo>
                    <a:pt x="679" y="1213"/>
                    <a:pt x="1219" y="679"/>
                    <a:pt x="126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1410" name="Google Shape;2063;p93"/>
            <p:cNvSpPr/>
            <p:nvPr/>
          </p:nvSpPr>
          <p:spPr>
            <a:xfrm>
              <a:off x="5858280" y="4241520"/>
              <a:ext cx="186120" cy="149040"/>
            </a:xfrm>
            <a:custGeom>
              <a:avLst/>
              <a:gdLst/>
              <a:ahLst/>
              <a:cxnLst/>
              <a:rect l="l" t="t" r="r" b="b"/>
              <a:pathLst>
                <a:path w="946" h="758">
                  <a:moveTo>
                    <a:pt x="376" y="1"/>
                  </a:moveTo>
                  <a:lnTo>
                    <a:pt x="1" y="282"/>
                  </a:lnTo>
                  <a:cubicBezTo>
                    <a:pt x="239" y="563"/>
                    <a:pt x="578" y="736"/>
                    <a:pt x="946" y="758"/>
                  </a:cubicBezTo>
                  <a:lnTo>
                    <a:pt x="946" y="289"/>
                  </a:lnTo>
                  <a:cubicBezTo>
                    <a:pt x="722" y="267"/>
                    <a:pt x="520" y="166"/>
                    <a:pt x="376"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411" name="Google Shape;2064;p93"/>
          <p:cNvGrpSpPr/>
          <p:nvPr/>
        </p:nvGrpSpPr>
        <p:grpSpPr>
          <a:xfrm>
            <a:off x="5079240" y="3829320"/>
            <a:ext cx="627120" cy="587880"/>
            <a:chOff x="5079240" y="3829320"/>
            <a:chExt cx="627120" cy="587880"/>
          </a:xfrm>
        </p:grpSpPr>
        <p:sp>
          <p:nvSpPr>
            <p:cNvPr id="1412" name="Google Shape;2065;p93"/>
            <p:cNvSpPr/>
            <p:nvPr/>
          </p:nvSpPr>
          <p:spPr>
            <a:xfrm>
              <a:off x="5139000" y="3829320"/>
              <a:ext cx="213120" cy="210600"/>
            </a:xfrm>
            <a:custGeom>
              <a:avLst/>
              <a:gdLst/>
              <a:ahLst/>
              <a:cxnLst/>
              <a:rect l="l" t="t" r="r" b="b"/>
              <a:pathLst>
                <a:path w="1082" h="1069">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a:solidFill>
                <a:srgbClr val="374957"/>
              </a:solidFill>
              <a:round/>
            </a:ln>
          </p:spPr>
          <p:style>
            <a:lnRef idx="0">
              <a:scrgbClr r="0" g="0" b="0"/>
            </a:lnRef>
            <a:fillRef idx="0">
              <a:scrgbClr r="0" g="0" b="0"/>
            </a:fillRef>
            <a:effectRef idx="0">
              <a:scrgbClr r="0" g="0" b="0"/>
            </a:effectRef>
            <a:fontRef idx="minor"/>
          </p:style>
        </p:sp>
        <p:sp>
          <p:nvSpPr>
            <p:cNvPr id="1413" name="Google Shape;2066;p93"/>
            <p:cNvSpPr/>
            <p:nvPr/>
          </p:nvSpPr>
          <p:spPr>
            <a:xfrm>
              <a:off x="5079240" y="4017960"/>
              <a:ext cx="254520" cy="336240"/>
            </a:xfrm>
            <a:custGeom>
              <a:avLst/>
              <a:gdLst/>
              <a:ahLst/>
              <a:cxnLst/>
              <a:rect l="l" t="t" r="r" b="b"/>
              <a:pathLst>
                <a:path w="1292" h="1704">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1414" name="Google Shape;2067;p93"/>
            <p:cNvSpPr/>
            <p:nvPr/>
          </p:nvSpPr>
          <p:spPr>
            <a:xfrm>
              <a:off x="5310360" y="4163760"/>
              <a:ext cx="339120" cy="253440"/>
            </a:xfrm>
            <a:custGeom>
              <a:avLst/>
              <a:gdLst/>
              <a:ahLst/>
              <a:cxnLst/>
              <a:rect l="l" t="t" r="r" b="b"/>
              <a:pathLst>
                <a:path w="1718" h="1285">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415" name="Google Shape;2068;p93"/>
            <p:cNvSpPr/>
            <p:nvPr/>
          </p:nvSpPr>
          <p:spPr>
            <a:xfrm>
              <a:off x="5394600" y="3833640"/>
              <a:ext cx="311760" cy="350280"/>
            </a:xfrm>
            <a:custGeom>
              <a:avLst/>
              <a:gdLst/>
              <a:ahLst/>
              <a:cxnLst/>
              <a:rect l="l" t="t" r="r" b="b"/>
              <a:pathLst>
                <a:path w="1580" h="1775">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a:solidFill>
                <a:srgbClr val="A5B7C6"/>
              </a:solidFill>
              <a:round/>
            </a:ln>
          </p:spPr>
          <p:style>
            <a:lnRef idx="0">
              <a:scrgbClr r="0" g="0" b="0"/>
            </a:lnRef>
            <a:fillRef idx="0">
              <a:scrgbClr r="0" g="0" b="0"/>
            </a:fillRef>
            <a:effectRef idx="0">
              <a:scrgbClr r="0" g="0" b="0"/>
            </a:effectRef>
            <a:fontRef idx="minor"/>
          </p:style>
        </p:sp>
      </p:grpSp>
      <p:grpSp>
        <p:nvGrpSpPr>
          <p:cNvPr id="1416" name="Google Shape;2069;p93"/>
          <p:cNvGrpSpPr/>
          <p:nvPr/>
        </p:nvGrpSpPr>
        <p:grpSpPr>
          <a:xfrm>
            <a:off x="6424560" y="3814200"/>
            <a:ext cx="556200" cy="561600"/>
            <a:chOff x="6424560" y="3814200"/>
            <a:chExt cx="556200" cy="561600"/>
          </a:xfrm>
        </p:grpSpPr>
        <p:sp>
          <p:nvSpPr>
            <p:cNvPr id="1417" name="Google Shape;2070;p93"/>
            <p:cNvSpPr/>
            <p:nvPr/>
          </p:nvSpPr>
          <p:spPr>
            <a:xfrm>
              <a:off x="6497280" y="3814200"/>
              <a:ext cx="243360" cy="189000"/>
            </a:xfrm>
            <a:custGeom>
              <a:avLst/>
              <a:gdLst/>
              <a:ahLst/>
              <a:cxnLst/>
              <a:rect l="l" t="t" r="r" b="b"/>
              <a:pathLst>
                <a:path w="1234" h="96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1418" name="Google Shape;2071;p93"/>
            <p:cNvSpPr/>
            <p:nvPr/>
          </p:nvSpPr>
          <p:spPr>
            <a:xfrm>
              <a:off x="6424560" y="4022640"/>
              <a:ext cx="154800" cy="255960"/>
            </a:xfrm>
            <a:custGeom>
              <a:avLst/>
              <a:gdLst/>
              <a:ahLst/>
              <a:cxnLst/>
              <a:rect l="l" t="t" r="r" b="b"/>
              <a:pathLst>
                <a:path w="787" h="1299">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1419" name="Google Shape;2072;p93"/>
            <p:cNvSpPr/>
            <p:nvPr/>
          </p:nvSpPr>
          <p:spPr>
            <a:xfrm>
              <a:off x="6581520" y="4245120"/>
              <a:ext cx="241920" cy="130680"/>
            </a:xfrm>
            <a:custGeom>
              <a:avLst/>
              <a:gdLst/>
              <a:ahLst/>
              <a:cxnLst/>
              <a:rect l="l" t="t" r="r" b="b"/>
              <a:pathLst>
                <a:path w="1227" h="665">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420" name="Google Shape;2073;p93"/>
            <p:cNvSpPr/>
            <p:nvPr/>
          </p:nvSpPr>
          <p:spPr>
            <a:xfrm>
              <a:off x="6825960" y="4082400"/>
              <a:ext cx="154800" cy="218880"/>
            </a:xfrm>
            <a:custGeom>
              <a:avLst/>
              <a:gdLst/>
              <a:ahLst/>
              <a:cxnLst/>
              <a:rect l="l" t="t" r="r" b="b"/>
              <a:pathLst>
                <a:path w="787" h="1112">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1421" name="Google Shape;2074;p93"/>
            <p:cNvSpPr/>
            <p:nvPr/>
          </p:nvSpPr>
          <p:spPr>
            <a:xfrm>
              <a:off x="6777000" y="3854160"/>
              <a:ext cx="196200" cy="207720"/>
            </a:xfrm>
            <a:custGeom>
              <a:avLst/>
              <a:gdLst/>
              <a:ahLst/>
              <a:cxnLst/>
              <a:rect l="l" t="t" r="r" b="b"/>
              <a:pathLst>
                <a:path w="997" h="1054">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a:solidFill>
                <a:srgbClr val="374957"/>
              </a:solidFill>
              <a:round/>
            </a:ln>
          </p:spPr>
          <p:style>
            <a:lnRef idx="0">
              <a:scrgbClr r="0" g="0" b="0"/>
            </a:lnRef>
            <a:fillRef idx="0">
              <a:scrgbClr r="0" g="0" b="0"/>
            </a:fillRef>
            <a:effectRef idx="0">
              <a:scrgbClr r="0" g="0" b="0"/>
            </a:effectRef>
            <a:fontRef idx="minor"/>
          </p:style>
        </p:sp>
      </p:grpSp>
      <p:grpSp>
        <p:nvGrpSpPr>
          <p:cNvPr id="1422" name="Google Shape;2075;p93"/>
          <p:cNvGrpSpPr/>
          <p:nvPr/>
        </p:nvGrpSpPr>
        <p:grpSpPr>
          <a:xfrm>
            <a:off x="4462200" y="2341080"/>
            <a:ext cx="516600" cy="516600"/>
            <a:chOff x="4462200" y="2341080"/>
            <a:chExt cx="516600" cy="516600"/>
          </a:xfrm>
        </p:grpSpPr>
        <p:sp>
          <p:nvSpPr>
            <p:cNvPr id="1423" name="Google Shape;2076;p93"/>
            <p:cNvSpPr/>
            <p:nvPr/>
          </p:nvSpPr>
          <p:spPr>
            <a:xfrm>
              <a:off x="4735440" y="2341440"/>
              <a:ext cx="243360" cy="295560"/>
            </a:xfrm>
            <a:custGeom>
              <a:avLst/>
              <a:gdLst/>
              <a:ahLst/>
              <a:cxnLst/>
              <a:rect l="l" t="t" r="r" b="b"/>
              <a:pathLst>
                <a:path w="8781" h="10652">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a:solidFill>
                <a:srgbClr val="F8FAFB"/>
              </a:solidFill>
              <a:round/>
            </a:ln>
          </p:spPr>
          <p:style>
            <a:lnRef idx="0">
              <a:scrgbClr r="0" g="0" b="0"/>
            </a:lnRef>
            <a:fillRef idx="0">
              <a:scrgbClr r="0" g="0" b="0"/>
            </a:fillRef>
            <a:effectRef idx="0">
              <a:scrgbClr r="0" g="0" b="0"/>
            </a:effectRef>
            <a:fontRef idx="minor"/>
          </p:style>
        </p:sp>
        <p:sp>
          <p:nvSpPr>
            <p:cNvPr id="1424" name="Google Shape;2077;p93"/>
            <p:cNvSpPr/>
            <p:nvPr/>
          </p:nvSpPr>
          <p:spPr>
            <a:xfrm>
              <a:off x="4462920" y="2341080"/>
              <a:ext cx="295560" cy="243720"/>
            </a:xfrm>
            <a:custGeom>
              <a:avLst/>
              <a:gdLst/>
              <a:ahLst/>
              <a:cxnLst/>
              <a:rect l="l" t="t" r="r" b="b"/>
              <a:pathLst>
                <a:path w="10652" h="879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a:solidFill>
                <a:srgbClr val="374957"/>
              </a:solidFill>
              <a:round/>
            </a:ln>
          </p:spPr>
          <p:style>
            <a:lnRef idx="0">
              <a:scrgbClr r="0" g="0" b="0"/>
            </a:lnRef>
            <a:fillRef idx="0">
              <a:scrgbClr r="0" g="0" b="0"/>
            </a:fillRef>
            <a:effectRef idx="0">
              <a:scrgbClr r="0" g="0" b="0"/>
            </a:effectRef>
            <a:fontRef idx="minor"/>
          </p:style>
        </p:sp>
        <p:sp>
          <p:nvSpPr>
            <p:cNvPr id="1425" name="Google Shape;2078;p93"/>
            <p:cNvSpPr/>
            <p:nvPr/>
          </p:nvSpPr>
          <p:spPr>
            <a:xfrm>
              <a:off x="4683600" y="2613960"/>
              <a:ext cx="295200" cy="243720"/>
            </a:xfrm>
            <a:custGeom>
              <a:avLst/>
              <a:gdLst/>
              <a:ahLst/>
              <a:cxnLst/>
              <a:rect l="l" t="t" r="r" b="b"/>
              <a:pathLst>
                <a:path w="10640" h="8793">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1426" name="Google Shape;2079;p93"/>
            <p:cNvSpPr/>
            <p:nvPr/>
          </p:nvSpPr>
          <p:spPr>
            <a:xfrm>
              <a:off x="4462200" y="2561760"/>
              <a:ext cx="244080" cy="295200"/>
            </a:xfrm>
            <a:custGeom>
              <a:avLst/>
              <a:gdLst/>
              <a:ahLst/>
              <a:cxnLst/>
              <a:rect l="l" t="t" r="r" b="b"/>
              <a:pathLst>
                <a:path w="8804" h="1064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grpSp>
      <p:grpSp>
        <p:nvGrpSpPr>
          <p:cNvPr id="1427" name="Google Shape;2080;p93"/>
          <p:cNvGrpSpPr/>
          <p:nvPr/>
        </p:nvGrpSpPr>
        <p:grpSpPr>
          <a:xfrm>
            <a:off x="3729240" y="2341080"/>
            <a:ext cx="585720" cy="516600"/>
            <a:chOff x="3729240" y="2341080"/>
            <a:chExt cx="585720" cy="516600"/>
          </a:xfrm>
        </p:grpSpPr>
        <p:sp>
          <p:nvSpPr>
            <p:cNvPr id="1428" name="Google Shape;2081;p93"/>
            <p:cNvSpPr/>
            <p:nvPr/>
          </p:nvSpPr>
          <p:spPr>
            <a:xfrm>
              <a:off x="3729240" y="2341080"/>
              <a:ext cx="353520" cy="371880"/>
            </a:xfrm>
            <a:custGeom>
              <a:avLst/>
              <a:gdLst/>
              <a:ahLst/>
              <a:cxnLst/>
              <a:rect l="l" t="t" r="r" b="b"/>
              <a:pathLst>
                <a:path w="12729" h="13395">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a:solidFill>
                <a:srgbClr val="374957"/>
              </a:solidFill>
              <a:round/>
            </a:ln>
          </p:spPr>
          <p:style>
            <a:lnRef idx="0">
              <a:scrgbClr r="0" g="0" b="0"/>
            </a:lnRef>
            <a:fillRef idx="0">
              <a:scrgbClr r="0" g="0" b="0"/>
            </a:fillRef>
            <a:effectRef idx="0">
              <a:scrgbClr r="0" g="0" b="0"/>
            </a:effectRef>
            <a:fontRef idx="minor"/>
          </p:style>
        </p:sp>
        <p:sp>
          <p:nvSpPr>
            <p:cNvPr id="1429" name="Google Shape;2082;p93"/>
            <p:cNvSpPr/>
            <p:nvPr/>
          </p:nvSpPr>
          <p:spPr>
            <a:xfrm>
              <a:off x="4059720" y="2341440"/>
              <a:ext cx="255240" cy="386280"/>
            </a:xfrm>
            <a:custGeom>
              <a:avLst/>
              <a:gdLst/>
              <a:ahLst/>
              <a:cxnLst/>
              <a:rect l="l" t="t" r="r" b="b"/>
              <a:pathLst>
                <a:path w="9206" h="13912">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a:solidFill>
                <a:srgbClr val="F8FAFB"/>
              </a:solidFill>
              <a:round/>
            </a:ln>
          </p:spPr>
          <p:style>
            <a:lnRef idx="0">
              <a:scrgbClr r="0" g="0" b="0"/>
            </a:lnRef>
            <a:fillRef idx="0">
              <a:scrgbClr r="0" g="0" b="0"/>
            </a:fillRef>
            <a:effectRef idx="0">
              <a:scrgbClr r="0" g="0" b="0"/>
            </a:effectRef>
            <a:fontRef idx="minor"/>
          </p:style>
        </p:sp>
        <p:sp>
          <p:nvSpPr>
            <p:cNvPr id="1430" name="Google Shape;2083;p93"/>
            <p:cNvSpPr/>
            <p:nvPr/>
          </p:nvSpPr>
          <p:spPr>
            <a:xfrm>
              <a:off x="3821040" y="2656800"/>
              <a:ext cx="439560" cy="200880"/>
            </a:xfrm>
            <a:custGeom>
              <a:avLst/>
              <a:gdLst/>
              <a:ahLst/>
              <a:cxnLst/>
              <a:rect l="l" t="t" r="r" b="b"/>
              <a:pathLst>
                <a:path w="15816" h="7248">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431" name="Google Shape;2084;p93"/>
          <p:cNvGrpSpPr/>
          <p:nvPr/>
        </p:nvGrpSpPr>
        <p:grpSpPr>
          <a:xfrm>
            <a:off x="3752280" y="3102480"/>
            <a:ext cx="540000" cy="516960"/>
            <a:chOff x="3752280" y="3102480"/>
            <a:chExt cx="540000" cy="516960"/>
          </a:xfrm>
        </p:grpSpPr>
        <p:sp>
          <p:nvSpPr>
            <p:cNvPr id="1432" name="Google Shape;2085;p93"/>
            <p:cNvSpPr/>
            <p:nvPr/>
          </p:nvSpPr>
          <p:spPr>
            <a:xfrm>
              <a:off x="4036680" y="3102840"/>
              <a:ext cx="208440" cy="200520"/>
            </a:xfrm>
            <a:custGeom>
              <a:avLst/>
              <a:gdLst/>
              <a:ahLst/>
              <a:cxnLst/>
              <a:rect l="l" t="t" r="r" b="b"/>
              <a:pathLst>
                <a:path w="7519" h="7232">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433" name="Google Shape;2086;p93"/>
            <p:cNvSpPr/>
            <p:nvPr/>
          </p:nvSpPr>
          <p:spPr>
            <a:xfrm>
              <a:off x="4120560" y="3245040"/>
              <a:ext cx="171720" cy="244080"/>
            </a:xfrm>
            <a:custGeom>
              <a:avLst/>
              <a:gdLst/>
              <a:ahLst/>
              <a:cxnLst/>
              <a:rect l="l" t="t" r="r" b="b"/>
              <a:pathLst>
                <a:path w="6199" h="8804">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1434" name="Google Shape;2087;p93"/>
            <p:cNvSpPr/>
            <p:nvPr/>
          </p:nvSpPr>
          <p:spPr>
            <a:xfrm>
              <a:off x="3807000" y="3102480"/>
              <a:ext cx="252720" cy="189720"/>
            </a:xfrm>
            <a:custGeom>
              <a:avLst/>
              <a:gdLst/>
              <a:ahLst/>
              <a:cxnLst/>
              <a:rect l="l" t="t" r="r" b="b"/>
              <a:pathLst>
                <a:path w="9114" h="6853">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a:solidFill>
                <a:srgbClr val="F8FAFB"/>
              </a:solidFill>
              <a:round/>
            </a:ln>
          </p:spPr>
          <p:style>
            <a:lnRef idx="0">
              <a:scrgbClr r="0" g="0" b="0"/>
            </a:lnRef>
            <a:fillRef idx="0">
              <a:scrgbClr r="0" g="0" b="0"/>
            </a:fillRef>
            <a:effectRef idx="0">
              <a:scrgbClr r="0" g="0" b="0"/>
            </a:effectRef>
            <a:fontRef idx="minor"/>
          </p:style>
        </p:sp>
        <p:sp>
          <p:nvSpPr>
            <p:cNvPr id="1435" name="Google Shape;2088;p93"/>
            <p:cNvSpPr/>
            <p:nvPr/>
          </p:nvSpPr>
          <p:spPr>
            <a:xfrm>
              <a:off x="3752280" y="3232800"/>
              <a:ext cx="170280" cy="242280"/>
            </a:xfrm>
            <a:custGeom>
              <a:avLst/>
              <a:gdLst/>
              <a:ahLst/>
              <a:cxnLst/>
              <a:rect l="l" t="t" r="r" b="b"/>
              <a:pathLst>
                <a:path w="6152" h="8735">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a:solidFill>
                <a:srgbClr val="374957"/>
              </a:solidFill>
              <a:round/>
            </a:ln>
          </p:spPr>
          <p:style>
            <a:lnRef idx="0">
              <a:scrgbClr r="0" g="0" b="0"/>
            </a:lnRef>
            <a:fillRef idx="0">
              <a:scrgbClr r="0" g="0" b="0"/>
            </a:fillRef>
            <a:effectRef idx="0">
              <a:scrgbClr r="0" g="0" b="0"/>
            </a:effectRef>
            <a:fontRef idx="minor"/>
          </p:style>
        </p:sp>
        <p:sp>
          <p:nvSpPr>
            <p:cNvPr id="1436" name="Google Shape;2089;p93"/>
            <p:cNvSpPr/>
            <p:nvPr/>
          </p:nvSpPr>
          <p:spPr>
            <a:xfrm>
              <a:off x="3798360" y="3418560"/>
              <a:ext cx="207000" cy="200520"/>
            </a:xfrm>
            <a:custGeom>
              <a:avLst/>
              <a:gdLst/>
              <a:ahLst/>
              <a:cxnLst/>
              <a:rect l="l" t="t" r="r" b="b"/>
              <a:pathLst>
                <a:path w="7473" h="7232">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1437" name="Google Shape;2090;p93"/>
            <p:cNvSpPr/>
            <p:nvPr/>
          </p:nvSpPr>
          <p:spPr>
            <a:xfrm>
              <a:off x="3982320" y="3431520"/>
              <a:ext cx="255240" cy="187920"/>
            </a:xfrm>
            <a:custGeom>
              <a:avLst/>
              <a:gdLst/>
              <a:ahLst/>
              <a:cxnLst/>
              <a:rect l="l" t="t" r="r" b="b"/>
              <a:pathLst>
                <a:path w="9205" h="6784">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438" name="Google Shape;2091;p93"/>
          <p:cNvGrpSpPr/>
          <p:nvPr/>
        </p:nvGrpSpPr>
        <p:grpSpPr>
          <a:xfrm>
            <a:off x="4453200" y="3102480"/>
            <a:ext cx="534960" cy="516960"/>
            <a:chOff x="4453200" y="3102480"/>
            <a:chExt cx="534960" cy="516960"/>
          </a:xfrm>
        </p:grpSpPr>
        <p:sp>
          <p:nvSpPr>
            <p:cNvPr id="1439" name="Google Shape;2092;p93"/>
            <p:cNvSpPr/>
            <p:nvPr/>
          </p:nvSpPr>
          <p:spPr>
            <a:xfrm>
              <a:off x="4817160" y="3211560"/>
              <a:ext cx="171000" cy="227520"/>
            </a:xfrm>
            <a:custGeom>
              <a:avLst/>
              <a:gdLst/>
              <a:ahLst/>
              <a:cxnLst/>
              <a:rect l="l" t="t" r="r" b="b"/>
              <a:pathLst>
                <a:path w="6176" h="8207">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1440" name="Google Shape;2093;p93"/>
            <p:cNvSpPr/>
            <p:nvPr/>
          </p:nvSpPr>
          <p:spPr>
            <a:xfrm>
              <a:off x="4467960" y="3365640"/>
              <a:ext cx="189360" cy="220680"/>
            </a:xfrm>
            <a:custGeom>
              <a:avLst/>
              <a:gdLst/>
              <a:ahLst/>
              <a:cxnLst/>
              <a:rect l="l" t="t" r="r" b="b"/>
              <a:pathLst>
                <a:path w="6841" h="7966">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441" name="Google Shape;2094;p93"/>
            <p:cNvSpPr/>
            <p:nvPr/>
          </p:nvSpPr>
          <p:spPr>
            <a:xfrm>
              <a:off x="4734720" y="3102840"/>
              <a:ext cx="186120" cy="185760"/>
            </a:xfrm>
            <a:custGeom>
              <a:avLst/>
              <a:gdLst/>
              <a:ahLst/>
              <a:cxnLst/>
              <a:rect l="l" t="t" r="r" b="b"/>
              <a:pathLst>
                <a:path w="6715" h="6704">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442" name="Google Shape;2095;p93"/>
            <p:cNvSpPr/>
            <p:nvPr/>
          </p:nvSpPr>
          <p:spPr>
            <a:xfrm>
              <a:off x="4604760" y="3463920"/>
              <a:ext cx="212760" cy="155520"/>
            </a:xfrm>
            <a:custGeom>
              <a:avLst/>
              <a:gdLst/>
              <a:ahLst/>
              <a:cxnLst/>
              <a:rect l="l" t="t" r="r" b="b"/>
              <a:pathLst>
                <a:path w="7679" h="5617">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a:solidFill>
                <a:srgbClr val="F8FAFB"/>
              </a:solidFill>
              <a:round/>
            </a:ln>
          </p:spPr>
          <p:style>
            <a:lnRef idx="0">
              <a:scrgbClr r="0" g="0" b="0"/>
            </a:lnRef>
            <a:fillRef idx="0">
              <a:scrgbClr r="0" g="0" b="0"/>
            </a:fillRef>
            <a:effectRef idx="0">
              <a:scrgbClr r="0" g="0" b="0"/>
            </a:effectRef>
            <a:fontRef idx="minor"/>
          </p:style>
        </p:sp>
        <p:sp>
          <p:nvSpPr>
            <p:cNvPr id="1443" name="Google Shape;2096;p93"/>
            <p:cNvSpPr/>
            <p:nvPr/>
          </p:nvSpPr>
          <p:spPr>
            <a:xfrm>
              <a:off x="4766760" y="3400560"/>
              <a:ext cx="201600" cy="192240"/>
            </a:xfrm>
            <a:custGeom>
              <a:avLst/>
              <a:gdLst/>
              <a:ahLst/>
              <a:cxnLst/>
              <a:rect l="l" t="t" r="r" b="b"/>
              <a:pathLst>
                <a:path w="7277" h="6944">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a:solidFill>
                <a:srgbClr val="374957"/>
              </a:solidFill>
              <a:round/>
            </a:ln>
          </p:spPr>
          <p:style>
            <a:lnRef idx="0">
              <a:scrgbClr r="0" g="0" b="0"/>
            </a:lnRef>
            <a:fillRef idx="0">
              <a:scrgbClr r="0" g="0" b="0"/>
            </a:fillRef>
            <a:effectRef idx="0">
              <a:scrgbClr r="0" g="0" b="0"/>
            </a:effectRef>
            <a:fontRef idx="minor"/>
          </p:style>
        </p:sp>
        <p:sp>
          <p:nvSpPr>
            <p:cNvPr id="1444" name="Google Shape;2097;p93"/>
            <p:cNvSpPr/>
            <p:nvPr/>
          </p:nvSpPr>
          <p:spPr>
            <a:xfrm>
              <a:off x="4453200" y="3201120"/>
              <a:ext cx="176760" cy="201960"/>
            </a:xfrm>
            <a:custGeom>
              <a:avLst/>
              <a:gdLst/>
              <a:ahLst/>
              <a:cxnLst/>
              <a:rect l="l" t="t" r="r" b="b"/>
              <a:pathLst>
                <a:path w="6383" h="7289">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445" name="Google Shape;2098;p93"/>
            <p:cNvSpPr/>
            <p:nvPr/>
          </p:nvSpPr>
          <p:spPr>
            <a:xfrm>
              <a:off x="4527720" y="3102480"/>
              <a:ext cx="229680" cy="177120"/>
            </a:xfrm>
            <a:custGeom>
              <a:avLst/>
              <a:gdLst/>
              <a:ahLst/>
              <a:cxnLst/>
              <a:rect l="l" t="t" r="r" b="b"/>
              <a:pathLst>
                <a:path w="8287" h="6394">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a:solidFill>
                <a:srgbClr val="A5B7C6"/>
              </a:solidFill>
              <a:round/>
            </a:ln>
          </p:spPr>
          <p:style>
            <a:lnRef idx="0">
              <a:scrgbClr r="0" g="0" b="0"/>
            </a:lnRef>
            <a:fillRef idx="0">
              <a:scrgbClr r="0" g="0" b="0"/>
            </a:fillRef>
            <a:effectRef idx="0">
              <a:scrgbClr r="0" g="0" b="0"/>
            </a:effectRef>
            <a:fontRef idx="minor"/>
          </p:style>
        </p:sp>
      </p:grpSp>
      <p:grpSp>
        <p:nvGrpSpPr>
          <p:cNvPr id="1446" name="Google Shape;2099;p93"/>
          <p:cNvGrpSpPr/>
          <p:nvPr/>
        </p:nvGrpSpPr>
        <p:grpSpPr>
          <a:xfrm>
            <a:off x="1990080" y="3445920"/>
            <a:ext cx="964440" cy="133200"/>
            <a:chOff x="1990080" y="3445920"/>
            <a:chExt cx="964440" cy="133200"/>
          </a:xfrm>
        </p:grpSpPr>
        <p:sp>
          <p:nvSpPr>
            <p:cNvPr id="1447" name="Google Shape;2100;p93"/>
            <p:cNvSpPr/>
            <p:nvPr/>
          </p:nvSpPr>
          <p:spPr>
            <a:xfrm>
              <a:off x="2225160" y="3445920"/>
              <a:ext cx="729360" cy="133200"/>
            </a:xfrm>
            <a:custGeom>
              <a:avLst/>
              <a:gdLst/>
              <a:ahLst/>
              <a:cxnLst/>
              <a:rect l="l" t="t" r="r" b="b"/>
              <a:pathLst>
                <a:path w="11841" h="2305">
                  <a:moveTo>
                    <a:pt x="1155" y="0"/>
                  </a:moveTo>
                  <a:lnTo>
                    <a:pt x="0" y="2304"/>
                  </a:lnTo>
                  <a:lnTo>
                    <a:pt x="11410" y="2304"/>
                  </a:lnTo>
                  <a:lnTo>
                    <a:pt x="11840" y="1153"/>
                  </a:lnTo>
                  <a:lnTo>
                    <a:pt x="11410" y="0"/>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448" name="Google Shape;2101;p93"/>
            <p:cNvSpPr/>
            <p:nvPr/>
          </p:nvSpPr>
          <p:spPr>
            <a:xfrm>
              <a:off x="1990080" y="3445920"/>
              <a:ext cx="168480" cy="133200"/>
            </a:xfrm>
            <a:custGeom>
              <a:avLst/>
              <a:gdLst/>
              <a:ahLst/>
              <a:cxnLst/>
              <a:rect l="l" t="t" r="r" b="b"/>
              <a:pathLst>
                <a:path w="2749" h="2305">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449" name="Google Shape;2102;p93"/>
            <p:cNvSpPr/>
            <p:nvPr/>
          </p:nvSpPr>
          <p:spPr>
            <a:xfrm>
              <a:off x="2106360" y="3445920"/>
              <a:ext cx="108000" cy="133200"/>
            </a:xfrm>
            <a:custGeom>
              <a:avLst/>
              <a:gdLst/>
              <a:ahLst/>
              <a:cxnLst/>
              <a:rect l="l" t="t" r="r" b="b"/>
              <a:pathLst>
                <a:path w="1770" h="2304">
                  <a:moveTo>
                    <a:pt x="1227" y="1"/>
                  </a:moveTo>
                  <a:lnTo>
                    <a:pt x="0" y="2304"/>
                  </a:lnTo>
                  <a:lnTo>
                    <a:pt x="542" y="2304"/>
                  </a:lnTo>
                  <a:lnTo>
                    <a:pt x="1770" y="1"/>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450" name="Google Shape;2103;p93"/>
            <p:cNvSpPr/>
            <p:nvPr/>
          </p:nvSpPr>
          <p:spPr>
            <a:xfrm>
              <a:off x="2161800" y="3445920"/>
              <a:ext cx="108000" cy="133200"/>
            </a:xfrm>
            <a:custGeom>
              <a:avLst/>
              <a:gdLst/>
              <a:ahLst/>
              <a:cxnLst/>
              <a:rect l="l" t="t" r="r" b="b"/>
              <a:pathLst>
                <a:path w="1771" h="2304">
                  <a:moveTo>
                    <a:pt x="1229" y="1"/>
                  </a:moveTo>
                  <a:lnTo>
                    <a:pt x="1" y="2304"/>
                  </a:lnTo>
                  <a:lnTo>
                    <a:pt x="544" y="2304"/>
                  </a:lnTo>
                  <a:lnTo>
                    <a:pt x="1770" y="1"/>
                  </a:ln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1451" name="Google Shape;2104;p93"/>
          <p:cNvGrpSpPr/>
          <p:nvPr/>
        </p:nvGrpSpPr>
        <p:grpSpPr>
          <a:xfrm>
            <a:off x="1990080" y="3040920"/>
            <a:ext cx="959040" cy="288000"/>
            <a:chOff x="1990080" y="3040920"/>
            <a:chExt cx="959040" cy="288000"/>
          </a:xfrm>
        </p:grpSpPr>
        <p:sp>
          <p:nvSpPr>
            <p:cNvPr id="1452" name="Google Shape;2105;p93"/>
            <p:cNvSpPr/>
            <p:nvPr/>
          </p:nvSpPr>
          <p:spPr>
            <a:xfrm>
              <a:off x="1990080" y="3040920"/>
              <a:ext cx="176400" cy="288000"/>
            </a:xfrm>
            <a:custGeom>
              <a:avLst/>
              <a:gdLst/>
              <a:ahLst/>
              <a:cxn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453" name="Google Shape;2106;p93"/>
            <p:cNvSpPr/>
            <p:nvPr/>
          </p:nvSpPr>
          <p:spPr>
            <a:xfrm>
              <a:off x="2011320" y="3138840"/>
              <a:ext cx="52920" cy="92520"/>
            </a:xfrm>
            <a:custGeom>
              <a:avLst/>
              <a:gdLst/>
              <a:ahLst/>
              <a:cxn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454" name="Google Shape;2107;p93"/>
            <p:cNvSpPr/>
            <p:nvPr/>
          </p:nvSpPr>
          <p:spPr>
            <a:xfrm>
              <a:off x="2057040" y="3067560"/>
              <a:ext cx="892080" cy="234720"/>
            </a:xfrm>
            <a:custGeom>
              <a:avLst/>
              <a:gdLst/>
              <a:ahLst/>
              <a:cxn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grpSp>
        <p:nvGrpSpPr>
          <p:cNvPr id="1455" name="Google Shape;2108;p93"/>
          <p:cNvGrpSpPr/>
          <p:nvPr/>
        </p:nvGrpSpPr>
        <p:grpSpPr>
          <a:xfrm>
            <a:off x="998640" y="3295440"/>
            <a:ext cx="810360" cy="251640"/>
            <a:chOff x="998640" y="3295440"/>
            <a:chExt cx="810360" cy="251640"/>
          </a:xfrm>
        </p:grpSpPr>
        <p:sp>
          <p:nvSpPr>
            <p:cNvPr id="1456" name="Google Shape;2109;p93"/>
            <p:cNvSpPr/>
            <p:nvPr/>
          </p:nvSpPr>
          <p:spPr>
            <a:xfrm>
              <a:off x="998640" y="3295440"/>
              <a:ext cx="125280" cy="125280"/>
            </a:xfrm>
            <a:custGeom>
              <a:avLst/>
              <a:gdLst/>
              <a:ahLst/>
              <a:cxnLst/>
              <a:rect l="l" t="t" r="r" b="b"/>
              <a:pathLst>
                <a:path w="2688" h="2688">
                  <a:moveTo>
                    <a:pt x="2688" y="1"/>
                  </a:moveTo>
                  <a:cubicBezTo>
                    <a:pt x="1205" y="1"/>
                    <a:pt x="1" y="1203"/>
                    <a:pt x="1" y="2688"/>
                  </a:cubicBezTo>
                  <a:lnTo>
                    <a:pt x="379" y="2688"/>
                  </a:lnTo>
                  <a:cubicBezTo>
                    <a:pt x="379" y="1411"/>
                    <a:pt x="1413" y="379"/>
                    <a:pt x="2688" y="379"/>
                  </a:cubicBezTo>
                  <a:lnTo>
                    <a:pt x="2688" y="1"/>
                  </a:lnTo>
                  <a:close/>
                </a:path>
              </a:pathLst>
            </a:custGeom>
            <a:noFill/>
            <a:ln w="9525">
              <a:solidFill>
                <a:srgbClr val="7994A9"/>
              </a:solidFill>
              <a:round/>
            </a:ln>
          </p:spPr>
          <p:style>
            <a:lnRef idx="0">
              <a:scrgbClr r="0" g="0" b="0"/>
            </a:lnRef>
            <a:fillRef idx="0">
              <a:scrgbClr r="0" g="0" b="0"/>
            </a:fillRef>
            <a:effectRef idx="0">
              <a:scrgbClr r="0" g="0" b="0"/>
            </a:effectRef>
            <a:fontRef idx="minor"/>
          </p:style>
        </p:sp>
        <p:sp>
          <p:nvSpPr>
            <p:cNvPr id="1457" name="Google Shape;2110;p93"/>
            <p:cNvSpPr/>
            <p:nvPr/>
          </p:nvSpPr>
          <p:spPr>
            <a:xfrm>
              <a:off x="1045440" y="3342240"/>
              <a:ext cx="157680" cy="157680"/>
            </a:xfrm>
            <a:custGeom>
              <a:avLst/>
              <a:gdLst/>
              <a:ahLst/>
              <a:cxnLst/>
              <a:rect l="l" t="t" r="r" b="b"/>
              <a:pathLst>
                <a:path w="3381" h="338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1458" name="Google Shape;2111;p93"/>
            <p:cNvSpPr/>
            <p:nvPr/>
          </p:nvSpPr>
          <p:spPr>
            <a:xfrm>
              <a:off x="1125000" y="3340800"/>
              <a:ext cx="684000" cy="206280"/>
            </a:xfrm>
            <a:custGeom>
              <a:avLst/>
              <a:gdLst/>
              <a:ahLst/>
              <a:cxnLst/>
              <a:rect l="l" t="t" r="r" b="b"/>
              <a:pathLst>
                <a:path w="16511" h="4997">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a:solidFill>
                <a:srgbClr val="7994A9"/>
              </a:solidFill>
              <a:round/>
            </a:ln>
          </p:spPr>
          <p:style>
            <a:lnRef idx="0">
              <a:scrgbClr r="0" g="0" b="0"/>
            </a:lnRef>
            <a:fillRef idx="0">
              <a:scrgbClr r="0" g="0" b="0"/>
            </a:fillRef>
            <a:effectRef idx="0">
              <a:scrgbClr r="0" g="0" b="0"/>
            </a:effectRef>
            <a:fontRef idx="minor"/>
          </p:style>
        </p:sp>
      </p:grpSp>
      <p:grpSp>
        <p:nvGrpSpPr>
          <p:cNvPr id="1459" name="Google Shape;2112;p93"/>
          <p:cNvGrpSpPr/>
          <p:nvPr/>
        </p:nvGrpSpPr>
        <p:grpSpPr>
          <a:xfrm>
            <a:off x="1990080" y="2709360"/>
            <a:ext cx="964080" cy="215280"/>
            <a:chOff x="1990080" y="2709360"/>
            <a:chExt cx="964080" cy="215280"/>
          </a:xfrm>
        </p:grpSpPr>
        <p:sp>
          <p:nvSpPr>
            <p:cNvPr id="1460" name="Google Shape;2113;p93"/>
            <p:cNvSpPr/>
            <p:nvPr/>
          </p:nvSpPr>
          <p:spPr>
            <a:xfrm>
              <a:off x="1990080" y="2709360"/>
              <a:ext cx="278280" cy="215280"/>
            </a:xfrm>
            <a:custGeom>
              <a:avLst/>
              <a:gdLst/>
              <a:ahLst/>
              <a:cxnLst/>
              <a:rect l="l" t="t" r="r" b="b"/>
              <a:pathLst>
                <a:path w="4789" h="3708">
                  <a:moveTo>
                    <a:pt x="1" y="0"/>
                  </a:moveTo>
                  <a:lnTo>
                    <a:pt x="1" y="3707"/>
                  </a:lnTo>
                  <a:lnTo>
                    <a:pt x="3381" y="3707"/>
                  </a:lnTo>
                  <a:lnTo>
                    <a:pt x="4789" y="1853"/>
                  </a:lnTo>
                  <a:lnTo>
                    <a:pt x="3381" y="0"/>
                  </a:ln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1461" name="Google Shape;2114;p93"/>
            <p:cNvSpPr/>
            <p:nvPr/>
          </p:nvSpPr>
          <p:spPr>
            <a:xfrm>
              <a:off x="2187360" y="2709360"/>
              <a:ext cx="766800" cy="215280"/>
            </a:xfrm>
            <a:custGeom>
              <a:avLst/>
              <a:gdLst/>
              <a:ahLst/>
              <a:cxnLst/>
              <a:rect l="l" t="t" r="r" b="b"/>
              <a:pathLst>
                <a:path w="13170" h="3708">
                  <a:moveTo>
                    <a:pt x="0" y="0"/>
                  </a:moveTo>
                  <a:lnTo>
                    <a:pt x="1408" y="1853"/>
                  </a:lnTo>
                  <a:lnTo>
                    <a:pt x="0" y="3707"/>
                  </a:lnTo>
                  <a:lnTo>
                    <a:pt x="13169" y="3707"/>
                  </a:lnTo>
                  <a:lnTo>
                    <a:pt x="13169" y="0"/>
                  </a:lnTo>
                  <a:close/>
                </a:path>
              </a:pathLst>
            </a:custGeom>
            <a:noFill/>
            <a:ln w="9525">
              <a:solidFill>
                <a:srgbClr val="667E92"/>
              </a:solidFill>
              <a:round/>
            </a:ln>
          </p:spPr>
          <p:style>
            <a:lnRef idx="0">
              <a:scrgbClr r="0" g="0" b="0"/>
            </a:lnRef>
            <a:fillRef idx="0">
              <a:scrgbClr r="0" g="0" b="0"/>
            </a:fillRef>
            <a:effectRef idx="0">
              <a:scrgbClr r="0" g="0" b="0"/>
            </a:effectRef>
            <a:fontRef idx="minor"/>
          </p:style>
        </p:sp>
      </p:grpSp>
      <p:sp>
        <p:nvSpPr>
          <p:cNvPr id="1462" name="Google Shape;2115;p93"/>
          <p:cNvSpPr/>
          <p:nvPr/>
        </p:nvSpPr>
        <p:spPr>
          <a:xfrm>
            <a:off x="996840" y="3013920"/>
            <a:ext cx="809640" cy="191880"/>
          </a:xfrm>
          <a:custGeom>
            <a:avLst/>
            <a:gdLst/>
            <a:ahLst/>
            <a:cxnLst/>
            <a:rect l="l" t="t" r="r" b="b"/>
            <a:pathLst>
              <a:path w="17936" h="427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a:solidFill>
              <a:srgbClr val="445D73"/>
            </a:solidFill>
            <a:round/>
          </a:ln>
        </p:spPr>
        <p:style>
          <a:lnRef idx="0">
            <a:scrgbClr r="0" g="0" b="0"/>
          </a:lnRef>
          <a:fillRef idx="0">
            <a:scrgbClr r="0" g="0" b="0"/>
          </a:fillRef>
          <a:effectRef idx="0">
            <a:scrgbClr r="0" g="0" b="0"/>
          </a:effectRef>
          <a:fontRef idx="minor"/>
        </p:style>
      </p:sp>
      <p:grpSp>
        <p:nvGrpSpPr>
          <p:cNvPr id="1463" name="Google Shape;2116;p93"/>
          <p:cNvGrpSpPr/>
          <p:nvPr/>
        </p:nvGrpSpPr>
        <p:grpSpPr>
          <a:xfrm>
            <a:off x="997560" y="2334600"/>
            <a:ext cx="1958040" cy="207720"/>
            <a:chOff x="997560" y="2334600"/>
            <a:chExt cx="1958040" cy="207720"/>
          </a:xfrm>
        </p:grpSpPr>
        <p:sp>
          <p:nvSpPr>
            <p:cNvPr id="1464" name="Google Shape;2117;p93"/>
            <p:cNvSpPr/>
            <p:nvPr/>
          </p:nvSpPr>
          <p:spPr>
            <a:xfrm>
              <a:off x="997560" y="2334600"/>
              <a:ext cx="1434960" cy="207720"/>
            </a:xfrm>
            <a:prstGeom prst="homePlate">
              <a:avLst>
                <a:gd name="adj" fmla="val 50000"/>
              </a:avLst>
            </a:prstGeom>
            <a:noFill/>
            <a:ln w="9525">
              <a:solidFill>
                <a:srgbClr val="869FB2"/>
              </a:solidFill>
              <a:round/>
            </a:ln>
          </p:spPr>
          <p:style>
            <a:lnRef idx="0">
              <a:scrgbClr r="0" g="0" b="0"/>
            </a:lnRef>
            <a:fillRef idx="0">
              <a:scrgbClr r="0" g="0" b="0"/>
            </a:fillRef>
            <a:effectRef idx="0">
              <a:scrgbClr r="0" g="0" b="0"/>
            </a:effectRef>
            <a:fontRef idx="minor"/>
          </p:style>
        </p:sp>
        <p:sp>
          <p:nvSpPr>
            <p:cNvPr id="1465" name="Google Shape;2118;p93"/>
            <p:cNvSpPr/>
            <p:nvPr/>
          </p:nvSpPr>
          <p:spPr>
            <a:xfrm>
              <a:off x="2343240" y="2334600"/>
              <a:ext cx="263520" cy="207720"/>
            </a:xfrm>
            <a:prstGeom prst="chevron">
              <a:avLst>
                <a:gd name="adj" fmla="val 50000"/>
              </a:avLst>
            </a:prstGeom>
            <a:noFill/>
            <a:ln w="9525">
              <a:solidFill>
                <a:srgbClr val="869FB2"/>
              </a:solidFill>
              <a:round/>
            </a:ln>
          </p:spPr>
          <p:style>
            <a:lnRef idx="0">
              <a:scrgbClr r="0" g="0" b="0"/>
            </a:lnRef>
            <a:fillRef idx="0">
              <a:scrgbClr r="0" g="0" b="0"/>
            </a:fillRef>
            <a:effectRef idx="0">
              <a:scrgbClr r="0" g="0" b="0"/>
            </a:effectRef>
            <a:fontRef idx="minor"/>
          </p:style>
        </p:sp>
        <p:sp>
          <p:nvSpPr>
            <p:cNvPr id="1466" name="Google Shape;2119;p93"/>
            <p:cNvSpPr/>
            <p:nvPr/>
          </p:nvSpPr>
          <p:spPr>
            <a:xfrm>
              <a:off x="2517840" y="2334600"/>
              <a:ext cx="263520" cy="207720"/>
            </a:xfrm>
            <a:prstGeom prst="chevron">
              <a:avLst>
                <a:gd name="adj" fmla="val 50000"/>
              </a:avLst>
            </a:prstGeom>
            <a:noFill/>
            <a:ln w="9525">
              <a:solidFill>
                <a:srgbClr val="869FB2"/>
              </a:solidFill>
              <a:round/>
            </a:ln>
          </p:spPr>
          <p:style>
            <a:lnRef idx="0">
              <a:scrgbClr r="0" g="0" b="0"/>
            </a:lnRef>
            <a:fillRef idx="0">
              <a:scrgbClr r="0" g="0" b="0"/>
            </a:fillRef>
            <a:effectRef idx="0">
              <a:scrgbClr r="0" g="0" b="0"/>
            </a:effectRef>
            <a:fontRef idx="minor"/>
          </p:style>
        </p:sp>
        <p:sp>
          <p:nvSpPr>
            <p:cNvPr id="1467" name="Google Shape;2120;p93"/>
            <p:cNvSpPr/>
            <p:nvPr/>
          </p:nvSpPr>
          <p:spPr>
            <a:xfrm>
              <a:off x="2692080" y="2334600"/>
              <a:ext cx="263520" cy="207720"/>
            </a:xfrm>
            <a:prstGeom prst="chevron">
              <a:avLst>
                <a:gd name="adj" fmla="val 50000"/>
              </a:avLst>
            </a:pr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468" name="Google Shape;2121;p93"/>
          <p:cNvGrpSpPr/>
          <p:nvPr/>
        </p:nvGrpSpPr>
        <p:grpSpPr>
          <a:xfrm>
            <a:off x="1990080" y="3950640"/>
            <a:ext cx="945360" cy="152280"/>
            <a:chOff x="1990080" y="3950640"/>
            <a:chExt cx="945360" cy="152280"/>
          </a:xfrm>
        </p:grpSpPr>
        <p:sp>
          <p:nvSpPr>
            <p:cNvPr id="1469" name="Google Shape;2122;p93"/>
            <p:cNvSpPr/>
            <p:nvPr/>
          </p:nvSpPr>
          <p:spPr>
            <a:xfrm>
              <a:off x="1990080" y="3950640"/>
              <a:ext cx="945360" cy="152280"/>
            </a:xfrm>
            <a:custGeom>
              <a:avLst/>
              <a:gdLst/>
              <a:ahLst/>
              <a:cxnLst/>
              <a:rect l="l" t="t" r="r" b="b"/>
              <a:pathLst>
                <a:path w="17328" h="2863">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470" name="Google Shape;2123;p93"/>
            <p:cNvSpPr/>
            <p:nvPr/>
          </p:nvSpPr>
          <p:spPr>
            <a:xfrm>
              <a:off x="2009880" y="3970440"/>
              <a:ext cx="110880" cy="112680"/>
            </a:xfrm>
            <a:custGeom>
              <a:avLst/>
              <a:gdLst/>
              <a:ahLst/>
              <a:cxnLst/>
              <a:rect l="l" t="t" r="r" b="b"/>
              <a:pathLst>
                <a:path w="2664" h="2563">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471" name="Google Shape;2124;p93"/>
          <p:cNvGrpSpPr/>
          <p:nvPr/>
        </p:nvGrpSpPr>
        <p:grpSpPr>
          <a:xfrm>
            <a:off x="1990080" y="3695760"/>
            <a:ext cx="961200" cy="137880"/>
            <a:chOff x="1990080" y="3695760"/>
            <a:chExt cx="961200" cy="137880"/>
          </a:xfrm>
        </p:grpSpPr>
        <p:sp>
          <p:nvSpPr>
            <p:cNvPr id="1472" name="Google Shape;2125;p93"/>
            <p:cNvSpPr/>
            <p:nvPr/>
          </p:nvSpPr>
          <p:spPr>
            <a:xfrm>
              <a:off x="1990080" y="3695760"/>
              <a:ext cx="961200" cy="137880"/>
            </a:xfrm>
            <a:custGeom>
              <a:avLst/>
              <a:gdLst/>
              <a:ahLst/>
              <a:cxnLst/>
              <a:rect l="l" t="t" r="r" b="b"/>
              <a:pathLst>
                <a:path w="15736" h="260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1473" name="Google Shape;2126;p93"/>
            <p:cNvSpPr/>
            <p:nvPr/>
          </p:nvSpPr>
          <p:spPr>
            <a:xfrm>
              <a:off x="1990080" y="3695760"/>
              <a:ext cx="226440" cy="137880"/>
            </a:xfrm>
            <a:custGeom>
              <a:avLst/>
              <a:gdLst/>
              <a:ahLst/>
              <a:cxnLst/>
              <a:rect l="l" t="t" r="r" b="b"/>
              <a:pathLst>
                <a:path w="3721" h="260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sp>
        <p:nvSpPr>
          <p:cNvPr id="1474" name="Google Shape;2127;p93"/>
          <p:cNvSpPr/>
          <p:nvPr/>
        </p:nvSpPr>
        <p:spPr>
          <a:xfrm>
            <a:off x="1990080" y="4219200"/>
            <a:ext cx="959400" cy="151920"/>
          </a:xfrm>
          <a:prstGeom prst="homePlate">
            <a:avLst>
              <a:gd name="adj" fmla="val 50000"/>
            </a:avLst>
          </a:prstGeom>
          <a:noFill/>
          <a:ln w="9525">
            <a:solidFill>
              <a:srgbClr val="667E92"/>
            </a:solidFill>
            <a:round/>
          </a:ln>
        </p:spPr>
        <p:style>
          <a:lnRef idx="0">
            <a:scrgbClr r="0" g="0" b="0"/>
          </a:lnRef>
          <a:fillRef idx="0">
            <a:scrgbClr r="0" g="0" b="0"/>
          </a:fillRef>
          <a:effectRef idx="0">
            <a:scrgbClr r="0" g="0" b="0"/>
          </a:effectRef>
          <a:fontRef idx="minor"/>
        </p:style>
      </p:sp>
      <p:grpSp>
        <p:nvGrpSpPr>
          <p:cNvPr id="1475" name="Google Shape;2128;p93"/>
          <p:cNvGrpSpPr/>
          <p:nvPr/>
        </p:nvGrpSpPr>
        <p:grpSpPr>
          <a:xfrm>
            <a:off x="990360" y="3621600"/>
            <a:ext cx="822600" cy="457920"/>
            <a:chOff x="990360" y="3621600"/>
            <a:chExt cx="822600" cy="457920"/>
          </a:xfrm>
        </p:grpSpPr>
        <p:sp>
          <p:nvSpPr>
            <p:cNvPr id="1476" name="Google Shape;2129;p93"/>
            <p:cNvSpPr/>
            <p:nvPr/>
          </p:nvSpPr>
          <p:spPr>
            <a:xfrm>
              <a:off x="990360" y="3621600"/>
              <a:ext cx="822600" cy="457920"/>
            </a:xfrm>
            <a:custGeom>
              <a:avLst/>
              <a:gdLst/>
              <a:ahLst/>
              <a:cxnLst/>
              <a:rect l="l" t="t" r="r" b="b"/>
              <a:pathLst>
                <a:path w="16269" h="9064">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a:solidFill>
                <a:srgbClr val="B3C3CE"/>
              </a:solidFill>
              <a:round/>
            </a:ln>
          </p:spPr>
          <p:style>
            <a:lnRef idx="0">
              <a:scrgbClr r="0" g="0" b="0"/>
            </a:lnRef>
            <a:fillRef idx="0">
              <a:scrgbClr r="0" g="0" b="0"/>
            </a:fillRef>
            <a:effectRef idx="0">
              <a:scrgbClr r="0" g="0" b="0"/>
            </a:effectRef>
            <a:fontRef idx="minor"/>
          </p:style>
        </p:sp>
        <p:sp>
          <p:nvSpPr>
            <p:cNvPr id="1477" name="Google Shape;2130;p93"/>
            <p:cNvSpPr/>
            <p:nvPr/>
          </p:nvSpPr>
          <p:spPr>
            <a:xfrm>
              <a:off x="990360" y="3621600"/>
              <a:ext cx="205200" cy="370080"/>
            </a:xfrm>
            <a:custGeom>
              <a:avLst/>
              <a:gdLst/>
              <a:ahLst/>
              <a:cxnLst/>
              <a:rect l="l" t="t" r="r" b="b"/>
              <a:pathLst>
                <a:path w="4077" h="7329">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a:solidFill>
                <a:srgbClr val="667E92"/>
              </a:solidFill>
              <a:round/>
            </a:ln>
          </p:spPr>
          <p:style>
            <a:lnRef idx="0">
              <a:scrgbClr r="0" g="0" b="0"/>
            </a:lnRef>
            <a:fillRef idx="0">
              <a:scrgbClr r="0" g="0" b="0"/>
            </a:fillRef>
            <a:effectRef idx="0">
              <a:scrgbClr r="0" g="0" b="0"/>
            </a:effectRef>
            <a:fontRef idx="minor"/>
          </p:style>
        </p:sp>
      </p:grpSp>
      <p:grpSp>
        <p:nvGrpSpPr>
          <p:cNvPr id="1478" name="Google Shape;2131;p93"/>
          <p:cNvGrpSpPr/>
          <p:nvPr/>
        </p:nvGrpSpPr>
        <p:grpSpPr>
          <a:xfrm>
            <a:off x="3095280" y="2339280"/>
            <a:ext cx="520560" cy="520560"/>
            <a:chOff x="3095280" y="2339280"/>
            <a:chExt cx="520560" cy="520560"/>
          </a:xfrm>
        </p:grpSpPr>
        <p:sp>
          <p:nvSpPr>
            <p:cNvPr id="1479" name="Google Shape;2132;p93"/>
            <p:cNvSpPr/>
            <p:nvPr/>
          </p:nvSpPr>
          <p:spPr>
            <a:xfrm>
              <a:off x="3095280" y="2339280"/>
              <a:ext cx="520560" cy="520560"/>
            </a:xfrm>
            <a:prstGeom prst="ellipse">
              <a:avLst/>
            </a:prstGeom>
            <a:noFill/>
            <a:ln w="9525">
              <a:solidFill>
                <a:srgbClr val="374957"/>
              </a:solidFill>
              <a:round/>
            </a:ln>
          </p:spPr>
          <p:style>
            <a:lnRef idx="0">
              <a:scrgbClr r="0" g="0" b="0"/>
            </a:lnRef>
            <a:fillRef idx="0">
              <a:scrgbClr r="0" g="0" b="0"/>
            </a:fillRef>
            <a:effectRef idx="0">
              <a:scrgbClr r="0" g="0" b="0"/>
            </a:effectRef>
            <a:fontRef idx="minor"/>
          </p:style>
        </p:sp>
        <p:sp>
          <p:nvSpPr>
            <p:cNvPr id="1480" name="Google Shape;2133;p93"/>
            <p:cNvSpPr/>
            <p:nvPr/>
          </p:nvSpPr>
          <p:spPr>
            <a:xfrm>
              <a:off x="3095280" y="2339280"/>
              <a:ext cx="520560" cy="520560"/>
            </a:xfrm>
            <a:prstGeom prst="pie">
              <a:avLst>
                <a:gd name="adj1" fmla="val 0"/>
                <a:gd name="adj2" fmla="val 16200000"/>
              </a:avLst>
            </a:prstGeom>
            <a:solidFill>
              <a:srgbClr val="667E92"/>
            </a:solidFill>
            <a:ln w="0">
              <a:noFill/>
            </a:ln>
          </p:spPr>
          <p:style>
            <a:lnRef idx="0">
              <a:scrgbClr r="0" g="0" b="0"/>
            </a:lnRef>
            <a:fillRef idx="0">
              <a:scrgbClr r="0" g="0" b="0"/>
            </a:fillRef>
            <a:effectRef idx="0">
              <a:scrgbClr r="0" g="0" b="0"/>
            </a:effectRef>
            <a:fontRef idx="minor"/>
          </p:style>
        </p:sp>
      </p:grpSp>
      <p:grpSp>
        <p:nvGrpSpPr>
          <p:cNvPr id="1481" name="Google Shape;2134;p93"/>
          <p:cNvGrpSpPr/>
          <p:nvPr/>
        </p:nvGrpSpPr>
        <p:grpSpPr>
          <a:xfrm>
            <a:off x="3089520" y="3094920"/>
            <a:ext cx="532080" cy="532080"/>
            <a:chOff x="3089520" y="3094920"/>
            <a:chExt cx="532080" cy="532080"/>
          </a:xfrm>
        </p:grpSpPr>
        <p:sp>
          <p:nvSpPr>
            <p:cNvPr id="1482" name="Google Shape;2135;p93"/>
            <p:cNvSpPr/>
            <p:nvPr/>
          </p:nvSpPr>
          <p:spPr>
            <a:xfrm>
              <a:off x="3089520" y="3094920"/>
              <a:ext cx="532080" cy="532080"/>
            </a:xfrm>
            <a:prstGeom prst="donut">
              <a:avLst>
                <a:gd name="adj" fmla="val 25000"/>
              </a:avLst>
            </a:prstGeom>
            <a:noFill/>
            <a:ln w="9525">
              <a:solidFill>
                <a:srgbClr val="667E92"/>
              </a:solidFill>
              <a:round/>
            </a:ln>
          </p:spPr>
          <p:style>
            <a:lnRef idx="0">
              <a:scrgbClr r="0" g="0" b="0"/>
            </a:lnRef>
            <a:fillRef idx="0">
              <a:scrgbClr r="0" g="0" b="0"/>
            </a:fillRef>
            <a:effectRef idx="0">
              <a:scrgbClr r="0" g="0" b="0"/>
            </a:effectRef>
            <a:fontRef idx="minor"/>
          </p:style>
        </p:sp>
        <p:sp>
          <p:nvSpPr>
            <p:cNvPr id="1483" name="Google Shape;2136;p93"/>
            <p:cNvSpPr/>
            <p:nvPr/>
          </p:nvSpPr>
          <p:spPr>
            <a:xfrm>
              <a:off x="3089520" y="3094920"/>
              <a:ext cx="532080" cy="532080"/>
            </a:xfrm>
            <a:prstGeom prst="blockArc">
              <a:avLst>
                <a:gd name="adj1" fmla="val 7914150"/>
                <a:gd name="adj2" fmla="val 0"/>
                <a:gd name="adj3" fmla="val 25000"/>
              </a:avLst>
            </a:prstGeom>
            <a:solidFill>
              <a:srgbClr val="667E92"/>
            </a:solidFill>
            <a:ln w="9525">
              <a:solidFill>
                <a:srgbClr val="667E92"/>
              </a:solidFill>
              <a:round/>
            </a:ln>
          </p:spPr>
          <p:style>
            <a:lnRef idx="0">
              <a:scrgbClr r="0" g="0" b="0"/>
            </a:lnRef>
            <a:fillRef idx="0">
              <a:scrgbClr r="0" g="0" b="0"/>
            </a:fillRef>
            <a:effectRef idx="0">
              <a:scrgbClr r="0" g="0" b="0"/>
            </a:effectRef>
            <a:fontRef idx="minor"/>
          </p:style>
        </p:sp>
      </p:grpSp>
      <p:grpSp>
        <p:nvGrpSpPr>
          <p:cNvPr id="1484" name="Google Shape;2137;p93"/>
          <p:cNvGrpSpPr/>
          <p:nvPr/>
        </p:nvGrpSpPr>
        <p:grpSpPr>
          <a:xfrm>
            <a:off x="3014280" y="3773160"/>
            <a:ext cx="680760" cy="680760"/>
            <a:chOff x="3014280" y="3773160"/>
            <a:chExt cx="680760" cy="680760"/>
          </a:xfrm>
        </p:grpSpPr>
        <p:sp>
          <p:nvSpPr>
            <p:cNvPr id="1485" name="Google Shape;2138;p93"/>
            <p:cNvSpPr/>
            <p:nvPr/>
          </p:nvSpPr>
          <p:spPr>
            <a:xfrm>
              <a:off x="3101400" y="3859200"/>
              <a:ext cx="507600" cy="507600"/>
            </a:xfrm>
            <a:prstGeom prst="donut">
              <a:avLst>
                <a:gd name="adj" fmla="val 4716"/>
              </a:avLst>
            </a:prstGeom>
            <a:noFill/>
            <a:ln w="9525">
              <a:solidFill>
                <a:srgbClr val="667E92"/>
              </a:solidFill>
              <a:round/>
            </a:ln>
          </p:spPr>
          <p:style>
            <a:lnRef idx="0">
              <a:scrgbClr r="0" g="0" b="0"/>
            </a:lnRef>
            <a:fillRef idx="0">
              <a:scrgbClr r="0" g="0" b="0"/>
            </a:fillRef>
            <a:effectRef idx="0">
              <a:scrgbClr r="0" g="0" b="0"/>
            </a:effectRef>
            <a:fontRef idx="minor"/>
          </p:style>
        </p:sp>
        <p:sp>
          <p:nvSpPr>
            <p:cNvPr id="1486" name="Google Shape;2139;p93"/>
            <p:cNvSpPr/>
            <p:nvPr/>
          </p:nvSpPr>
          <p:spPr>
            <a:xfrm>
              <a:off x="3149280" y="3907440"/>
              <a:ext cx="411120" cy="411120"/>
            </a:xfrm>
            <a:prstGeom prst="donut">
              <a:avLst>
                <a:gd name="adj" fmla="val 5814"/>
              </a:avLst>
            </a:prstGeom>
            <a:noFill/>
            <a:ln w="9525">
              <a:solidFill>
                <a:srgbClr val="667E92"/>
              </a:solidFill>
              <a:round/>
            </a:ln>
          </p:spPr>
          <p:style>
            <a:lnRef idx="0">
              <a:scrgbClr r="0" g="0" b="0"/>
            </a:lnRef>
            <a:fillRef idx="0">
              <a:scrgbClr r="0" g="0" b="0"/>
            </a:fillRef>
            <a:effectRef idx="0">
              <a:scrgbClr r="0" g="0" b="0"/>
            </a:effectRef>
            <a:fontRef idx="minor"/>
          </p:style>
        </p:sp>
        <p:sp>
          <p:nvSpPr>
            <p:cNvPr id="1487" name="Google Shape;2140;p93"/>
            <p:cNvSpPr/>
            <p:nvPr/>
          </p:nvSpPr>
          <p:spPr>
            <a:xfrm>
              <a:off x="3198960" y="3956760"/>
              <a:ext cx="312480" cy="312120"/>
            </a:xfrm>
            <a:prstGeom prst="donut">
              <a:avLst>
                <a:gd name="adj" fmla="val 7648"/>
              </a:avLst>
            </a:prstGeom>
            <a:noFill/>
            <a:ln w="9525">
              <a:solidFill>
                <a:srgbClr val="667E92"/>
              </a:solidFill>
              <a:round/>
            </a:ln>
          </p:spPr>
          <p:style>
            <a:lnRef idx="0">
              <a:scrgbClr r="0" g="0" b="0"/>
            </a:lnRef>
            <a:fillRef idx="0">
              <a:scrgbClr r="0" g="0" b="0"/>
            </a:fillRef>
            <a:effectRef idx="0">
              <a:scrgbClr r="0" g="0" b="0"/>
            </a:effectRef>
            <a:fontRef idx="minor"/>
          </p:style>
        </p:sp>
        <p:sp>
          <p:nvSpPr>
            <p:cNvPr id="1488" name="Google Shape;2141;p93"/>
            <p:cNvSpPr/>
            <p:nvPr/>
          </p:nvSpPr>
          <p:spPr>
            <a:xfrm>
              <a:off x="3252600" y="4010400"/>
              <a:ext cx="205200" cy="205200"/>
            </a:xfrm>
            <a:prstGeom prst="donut">
              <a:avLst>
                <a:gd name="adj" fmla="val 10182"/>
              </a:avLst>
            </a:prstGeom>
            <a:noFill/>
            <a:ln w="9525">
              <a:solidFill>
                <a:srgbClr val="667E92"/>
              </a:solidFill>
              <a:round/>
            </a:ln>
          </p:spPr>
          <p:style>
            <a:lnRef idx="0">
              <a:scrgbClr r="0" g="0" b="0"/>
            </a:lnRef>
            <a:fillRef idx="0">
              <a:scrgbClr r="0" g="0" b="0"/>
            </a:fillRef>
            <a:effectRef idx="0">
              <a:scrgbClr r="0" g="0" b="0"/>
            </a:effectRef>
            <a:fontRef idx="minor"/>
          </p:style>
        </p:sp>
        <p:sp>
          <p:nvSpPr>
            <p:cNvPr id="1489" name="Google Shape;2142;p93"/>
            <p:cNvSpPr/>
            <p:nvPr/>
          </p:nvSpPr>
          <p:spPr>
            <a:xfrm rot="17790000">
              <a:off x="3100680" y="3859560"/>
              <a:ext cx="507600" cy="507600"/>
            </a:xfrm>
            <a:prstGeom prst="blockArc">
              <a:avLst>
                <a:gd name="adj1" fmla="val 5266439"/>
                <a:gd name="adj2" fmla="val 19995741"/>
                <a:gd name="adj3" fmla="val 4692"/>
              </a:avLst>
            </a:prstGeom>
            <a:solidFill>
              <a:srgbClr val="E3E9ED"/>
            </a:solidFill>
            <a:ln w="0">
              <a:noFill/>
            </a:ln>
          </p:spPr>
          <p:style>
            <a:lnRef idx="0">
              <a:scrgbClr r="0" g="0" b="0"/>
            </a:lnRef>
            <a:fillRef idx="0">
              <a:scrgbClr r="0" g="0" b="0"/>
            </a:fillRef>
            <a:effectRef idx="0">
              <a:scrgbClr r="0" g="0" b="0"/>
            </a:effectRef>
            <a:fontRef idx="minor"/>
          </p:style>
        </p:sp>
        <p:sp>
          <p:nvSpPr>
            <p:cNvPr id="1490" name="Google Shape;2143;p93"/>
            <p:cNvSpPr/>
            <p:nvPr/>
          </p:nvSpPr>
          <p:spPr>
            <a:xfrm rot="17694600">
              <a:off x="3148200" y="3907800"/>
              <a:ext cx="411480" cy="411480"/>
            </a:xfrm>
            <a:prstGeom prst="blockArc">
              <a:avLst>
                <a:gd name="adj1" fmla="val 3085776"/>
                <a:gd name="adj2" fmla="val 20100839"/>
                <a:gd name="adj3" fmla="val 5564"/>
              </a:avLst>
            </a:prstGeom>
            <a:solidFill>
              <a:srgbClr val="E3E9ED"/>
            </a:solidFill>
            <a:ln w="0">
              <a:noFill/>
            </a:ln>
          </p:spPr>
          <p:style>
            <a:lnRef idx="0">
              <a:scrgbClr r="0" g="0" b="0"/>
            </a:lnRef>
            <a:fillRef idx="0">
              <a:scrgbClr r="0" g="0" b="0"/>
            </a:fillRef>
            <a:effectRef idx="0">
              <a:scrgbClr r="0" g="0" b="0"/>
            </a:effectRef>
            <a:fontRef idx="minor"/>
          </p:style>
        </p:sp>
        <p:sp>
          <p:nvSpPr>
            <p:cNvPr id="1491" name="Google Shape;2144;p93"/>
            <p:cNvSpPr/>
            <p:nvPr/>
          </p:nvSpPr>
          <p:spPr>
            <a:xfrm rot="17377800">
              <a:off x="3198240" y="3957480"/>
              <a:ext cx="312480" cy="312480"/>
            </a:xfrm>
            <a:prstGeom prst="blockArc">
              <a:avLst>
                <a:gd name="adj1" fmla="val 8884448"/>
                <a:gd name="adj2" fmla="val 20414899"/>
                <a:gd name="adj3" fmla="val 7688"/>
              </a:avLst>
            </a:prstGeom>
            <a:solidFill>
              <a:srgbClr val="E3E9ED"/>
            </a:solidFill>
            <a:ln w="0">
              <a:noFill/>
            </a:ln>
          </p:spPr>
          <p:style>
            <a:lnRef idx="0">
              <a:scrgbClr r="0" g="0" b="0"/>
            </a:lnRef>
            <a:fillRef idx="0">
              <a:scrgbClr r="0" g="0" b="0"/>
            </a:fillRef>
            <a:effectRef idx="0">
              <a:scrgbClr r="0" g="0" b="0"/>
            </a:effectRef>
            <a:fontRef idx="minor"/>
          </p:style>
        </p:sp>
        <p:sp>
          <p:nvSpPr>
            <p:cNvPr id="1492" name="Google Shape;2145;p93"/>
            <p:cNvSpPr/>
            <p:nvPr/>
          </p:nvSpPr>
          <p:spPr>
            <a:xfrm rot="17061000">
              <a:off x="3251520" y="4010040"/>
              <a:ext cx="205200" cy="205200"/>
            </a:xfrm>
            <a:prstGeom prst="blockArc">
              <a:avLst>
                <a:gd name="adj1" fmla="val 6490304"/>
                <a:gd name="adj2" fmla="val 20700625"/>
                <a:gd name="adj3" fmla="val 10156"/>
              </a:avLst>
            </a:prstGeom>
            <a:solidFill>
              <a:srgbClr val="E3E9ED"/>
            </a:solidFill>
            <a:ln w="0">
              <a:noFill/>
            </a:ln>
          </p:spPr>
          <p:style>
            <a:lnRef idx="0">
              <a:scrgbClr r="0" g="0" b="0"/>
            </a:lnRef>
            <a:fillRef idx="0">
              <a:scrgbClr r="0" g="0" b="0"/>
            </a:fillRef>
            <a:effectRef idx="0">
              <a:scrgbClr r="0" g="0" b="0"/>
            </a:effectRef>
            <a:fontRef idx="minor"/>
          </p:style>
        </p:sp>
      </p:grpSp>
      <p:grpSp>
        <p:nvGrpSpPr>
          <p:cNvPr id="1493" name="Google Shape;2146;p93"/>
          <p:cNvGrpSpPr/>
          <p:nvPr/>
        </p:nvGrpSpPr>
        <p:grpSpPr>
          <a:xfrm>
            <a:off x="4478400" y="3869280"/>
            <a:ext cx="504720" cy="502920"/>
            <a:chOff x="4478400" y="3869280"/>
            <a:chExt cx="504720" cy="502920"/>
          </a:xfrm>
        </p:grpSpPr>
        <p:sp>
          <p:nvSpPr>
            <p:cNvPr id="1494" name="Google Shape;2147;p93"/>
            <p:cNvSpPr/>
            <p:nvPr/>
          </p:nvSpPr>
          <p:spPr>
            <a:xfrm>
              <a:off x="4482720" y="4046400"/>
              <a:ext cx="89640" cy="43920"/>
            </a:xfrm>
            <a:custGeom>
              <a:avLst/>
              <a:gdLst/>
              <a:ahLst/>
              <a:cxnLst/>
              <a:rect l="l" t="t" r="r" b="b"/>
              <a:pathLst>
                <a:path w="1414" h="701">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495" name="Google Shape;2148;p93"/>
            <p:cNvSpPr/>
            <p:nvPr/>
          </p:nvSpPr>
          <p:spPr>
            <a:xfrm>
              <a:off x="4506840" y="3978360"/>
              <a:ext cx="87120" cy="65520"/>
            </a:xfrm>
            <a:custGeom>
              <a:avLst/>
              <a:gdLst/>
              <a:ahLst/>
              <a:cxnLst/>
              <a:rect l="l" t="t" r="r" b="b"/>
              <a:pathLst>
                <a:path w="1371" h="1039">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496" name="Google Shape;2149;p93"/>
            <p:cNvSpPr/>
            <p:nvPr/>
          </p:nvSpPr>
          <p:spPr>
            <a:xfrm>
              <a:off x="4551120" y="3923280"/>
              <a:ext cx="76320" cy="81000"/>
            </a:xfrm>
            <a:custGeom>
              <a:avLst/>
              <a:gdLst/>
              <a:ahLst/>
              <a:cxnLst/>
              <a:rect l="l" t="t" r="r" b="b"/>
              <a:pathLst>
                <a:path w="1206" h="1278">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497" name="Google Shape;2150;p93"/>
            <p:cNvSpPr/>
            <p:nvPr/>
          </p:nvSpPr>
          <p:spPr>
            <a:xfrm>
              <a:off x="4611600" y="3885840"/>
              <a:ext cx="58680" cy="88920"/>
            </a:xfrm>
            <a:custGeom>
              <a:avLst/>
              <a:gdLst/>
              <a:ahLst/>
              <a:cxnLst/>
              <a:rect l="l" t="t" r="r" b="b"/>
              <a:pathLst>
                <a:path w="931" h="140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498" name="Google Shape;2151;p93"/>
            <p:cNvSpPr/>
            <p:nvPr/>
          </p:nvSpPr>
          <p:spPr>
            <a:xfrm>
              <a:off x="4682520" y="3869280"/>
              <a:ext cx="35640" cy="88920"/>
            </a:xfrm>
            <a:custGeom>
              <a:avLst/>
              <a:gdLst/>
              <a:ahLst/>
              <a:cxnLst/>
              <a:rect l="l" t="t" r="r" b="b"/>
              <a:pathLst>
                <a:path w="571" h="140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499" name="Google Shape;2152;p93"/>
            <p:cNvSpPr/>
            <p:nvPr/>
          </p:nvSpPr>
          <p:spPr>
            <a:xfrm>
              <a:off x="4748760" y="3869640"/>
              <a:ext cx="37800" cy="89640"/>
            </a:xfrm>
            <a:custGeom>
              <a:avLst/>
              <a:gdLst/>
              <a:ahLst/>
              <a:cxnLst/>
              <a:rect l="l" t="t" r="r" b="b"/>
              <a:pathLst>
                <a:path w="606" h="1414">
                  <a:moveTo>
                    <a:pt x="144" y="0"/>
                  </a:moveTo>
                  <a:lnTo>
                    <a:pt x="0" y="1356"/>
                  </a:lnTo>
                  <a:cubicBezTo>
                    <a:pt x="101" y="1378"/>
                    <a:pt x="202" y="1385"/>
                    <a:pt x="303" y="1414"/>
                  </a:cubicBezTo>
                  <a:lnTo>
                    <a:pt x="606" y="80"/>
                  </a:lnTo>
                  <a:cubicBezTo>
                    <a:pt x="454" y="36"/>
                    <a:pt x="296" y="22"/>
                    <a:pt x="144"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00" name="Google Shape;2153;p93"/>
            <p:cNvSpPr/>
            <p:nvPr/>
          </p:nvSpPr>
          <p:spPr>
            <a:xfrm>
              <a:off x="4796280" y="3888720"/>
              <a:ext cx="60840" cy="88920"/>
            </a:xfrm>
            <a:custGeom>
              <a:avLst/>
              <a:gdLst/>
              <a:ahLst/>
              <a:cxnLst/>
              <a:rect l="l" t="t" r="r" b="b"/>
              <a:pathLst>
                <a:path w="961" h="140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01" name="Google Shape;2154;p93"/>
            <p:cNvSpPr/>
            <p:nvPr/>
          </p:nvSpPr>
          <p:spPr>
            <a:xfrm>
              <a:off x="4838040" y="3927960"/>
              <a:ext cx="77760" cy="79920"/>
            </a:xfrm>
            <a:custGeom>
              <a:avLst/>
              <a:gdLst/>
              <a:ahLst/>
              <a:cxnLst/>
              <a:rect l="l" t="t" r="r" b="b"/>
              <a:pathLst>
                <a:path w="1227" h="1263">
                  <a:moveTo>
                    <a:pt x="887" y="0"/>
                  </a:moveTo>
                  <a:lnTo>
                    <a:pt x="0" y="1046"/>
                  </a:lnTo>
                  <a:cubicBezTo>
                    <a:pt x="79" y="1111"/>
                    <a:pt x="152" y="1183"/>
                    <a:pt x="224" y="1262"/>
                  </a:cubicBezTo>
                  <a:lnTo>
                    <a:pt x="1226" y="332"/>
                  </a:lnTo>
                  <a:cubicBezTo>
                    <a:pt x="1118" y="209"/>
                    <a:pt x="1003" y="101"/>
                    <a:pt x="887"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02" name="Google Shape;2155;p93"/>
            <p:cNvSpPr/>
            <p:nvPr/>
          </p:nvSpPr>
          <p:spPr>
            <a:xfrm>
              <a:off x="4889880" y="4053960"/>
              <a:ext cx="90360" cy="41760"/>
            </a:xfrm>
            <a:custGeom>
              <a:avLst/>
              <a:gdLst/>
              <a:ahLst/>
              <a:cxnLst/>
              <a:rect l="l" t="t" r="r" b="b"/>
              <a:pathLst>
                <a:path w="1422" h="665">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03" name="Google Shape;2156;p93"/>
            <p:cNvSpPr/>
            <p:nvPr/>
          </p:nvSpPr>
          <p:spPr>
            <a:xfrm>
              <a:off x="4894200" y="4125600"/>
              <a:ext cx="88920" cy="31680"/>
            </a:xfrm>
            <a:custGeom>
              <a:avLst/>
              <a:gdLst/>
              <a:ahLst/>
              <a:cxnLst/>
              <a:rect l="l" t="t" r="r" b="b"/>
              <a:pathLst>
                <a:path w="1400" h="513">
                  <a:moveTo>
                    <a:pt x="30" y="1"/>
                  </a:moveTo>
                  <a:cubicBezTo>
                    <a:pt x="30" y="109"/>
                    <a:pt x="15" y="210"/>
                    <a:pt x="1" y="311"/>
                  </a:cubicBezTo>
                  <a:lnTo>
                    <a:pt x="1357" y="513"/>
                  </a:lnTo>
                  <a:cubicBezTo>
                    <a:pt x="1378" y="354"/>
                    <a:pt x="1393" y="203"/>
                    <a:pt x="1400" y="44"/>
                  </a:cubicBezTo>
                  <a:lnTo>
                    <a:pt x="30"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04" name="Google Shape;2157;p93"/>
            <p:cNvSpPr/>
            <p:nvPr/>
          </p:nvSpPr>
          <p:spPr>
            <a:xfrm>
              <a:off x="4879800" y="4174200"/>
              <a:ext cx="89640" cy="55080"/>
            </a:xfrm>
            <a:custGeom>
              <a:avLst/>
              <a:gdLst/>
              <a:ahLst/>
              <a:cxnLst/>
              <a:rect l="l" t="t" r="r" b="b"/>
              <a:pathLst>
                <a:path w="1414" h="873">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05" name="Google Shape;2158;p93"/>
            <p:cNvSpPr/>
            <p:nvPr/>
          </p:nvSpPr>
          <p:spPr>
            <a:xfrm>
              <a:off x="4852440" y="4217760"/>
              <a:ext cx="82440" cy="73800"/>
            </a:xfrm>
            <a:custGeom>
              <a:avLst/>
              <a:gdLst/>
              <a:ahLst/>
              <a:cxnLst/>
              <a:rect l="l" t="t" r="r" b="b"/>
              <a:pathLst>
                <a:path w="1299" h="1169">
                  <a:moveTo>
                    <a:pt x="195" y="0"/>
                  </a:moveTo>
                  <a:lnTo>
                    <a:pt x="102" y="123"/>
                  </a:lnTo>
                  <a:lnTo>
                    <a:pt x="1" y="238"/>
                  </a:lnTo>
                  <a:lnTo>
                    <a:pt x="1003" y="1168"/>
                  </a:lnTo>
                  <a:lnTo>
                    <a:pt x="1155" y="988"/>
                  </a:lnTo>
                  <a:lnTo>
                    <a:pt x="1299" y="801"/>
                  </a:lnTo>
                  <a:lnTo>
                    <a:pt x="195" y="0"/>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06" name="Google Shape;2159;p93"/>
            <p:cNvSpPr/>
            <p:nvPr/>
          </p:nvSpPr>
          <p:spPr>
            <a:xfrm>
              <a:off x="4813920" y="4252680"/>
              <a:ext cx="68040" cy="86040"/>
            </a:xfrm>
            <a:custGeom>
              <a:avLst/>
              <a:gdLst/>
              <a:ahLst/>
              <a:cxnLst/>
              <a:rect l="l" t="t" r="r" b="b"/>
              <a:pathLst>
                <a:path w="1075" h="1357">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07" name="Google Shape;2160;p93"/>
            <p:cNvSpPr/>
            <p:nvPr/>
          </p:nvSpPr>
          <p:spPr>
            <a:xfrm>
              <a:off x="4768200" y="4275720"/>
              <a:ext cx="47520" cy="90360"/>
            </a:xfrm>
            <a:custGeom>
              <a:avLst/>
              <a:gdLst/>
              <a:ahLst/>
              <a:cxnLst/>
              <a:rect l="l" t="t" r="r" b="b"/>
              <a:pathLst>
                <a:path w="758" h="1422">
                  <a:moveTo>
                    <a:pt x="296" y="1"/>
                  </a:moveTo>
                  <a:cubicBezTo>
                    <a:pt x="195" y="37"/>
                    <a:pt x="101" y="73"/>
                    <a:pt x="0" y="94"/>
                  </a:cubicBezTo>
                  <a:lnTo>
                    <a:pt x="303" y="1421"/>
                  </a:lnTo>
                  <a:cubicBezTo>
                    <a:pt x="454" y="1393"/>
                    <a:pt x="606" y="1342"/>
                    <a:pt x="757" y="1292"/>
                  </a:cubicBezTo>
                  <a:lnTo>
                    <a:pt x="296"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08" name="Google Shape;2161;p93"/>
            <p:cNvSpPr/>
            <p:nvPr/>
          </p:nvSpPr>
          <p:spPr>
            <a:xfrm>
              <a:off x="4712400" y="4285080"/>
              <a:ext cx="29160" cy="87120"/>
            </a:xfrm>
            <a:custGeom>
              <a:avLst/>
              <a:gdLst/>
              <a:ahLst/>
              <a:cxnLst/>
              <a:rect l="l" t="t" r="r" b="b"/>
              <a:pathLst>
                <a:path w="470" h="1375">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509" name="Google Shape;2162;p93"/>
            <p:cNvSpPr/>
            <p:nvPr/>
          </p:nvSpPr>
          <p:spPr>
            <a:xfrm>
              <a:off x="4638960" y="4274280"/>
              <a:ext cx="50040" cy="89640"/>
            </a:xfrm>
            <a:custGeom>
              <a:avLst/>
              <a:gdLst/>
              <a:ahLst/>
              <a:cxnLst/>
              <a:rect l="l" t="t" r="r" b="b"/>
              <a:pathLst>
                <a:path w="795" h="141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510" name="Google Shape;2163;p93"/>
            <p:cNvSpPr/>
            <p:nvPr/>
          </p:nvSpPr>
          <p:spPr>
            <a:xfrm>
              <a:off x="4573440" y="4249800"/>
              <a:ext cx="70200" cy="84960"/>
            </a:xfrm>
            <a:custGeom>
              <a:avLst/>
              <a:gdLst/>
              <a:ahLst/>
              <a:cxnLst/>
              <a:rect l="l" t="t" r="r" b="b"/>
              <a:pathLst>
                <a:path w="1112" h="1343">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511" name="Google Shape;2164;p93"/>
            <p:cNvSpPr/>
            <p:nvPr/>
          </p:nvSpPr>
          <p:spPr>
            <a:xfrm>
              <a:off x="4522320" y="4213800"/>
              <a:ext cx="83880" cy="72720"/>
            </a:xfrm>
            <a:custGeom>
              <a:avLst/>
              <a:gdLst/>
              <a:ahLst/>
              <a:cxnLst/>
              <a:rect l="l" t="t" r="r" b="b"/>
              <a:pathLst>
                <a:path w="1321" h="1147">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512" name="Google Shape;2165;p93"/>
            <p:cNvSpPr/>
            <p:nvPr/>
          </p:nvSpPr>
          <p:spPr>
            <a:xfrm>
              <a:off x="4489560" y="4169520"/>
              <a:ext cx="89640" cy="53280"/>
            </a:xfrm>
            <a:custGeom>
              <a:avLst/>
              <a:gdLst/>
              <a:ahLst/>
              <a:cxnLst/>
              <a:rect l="l" t="t" r="r" b="b"/>
              <a:pathLst>
                <a:path w="1414" h="845">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513" name="Google Shape;2166;p93"/>
            <p:cNvSpPr/>
            <p:nvPr/>
          </p:nvSpPr>
          <p:spPr>
            <a:xfrm>
              <a:off x="4478400" y="4120920"/>
              <a:ext cx="87840" cy="29160"/>
            </a:xfrm>
            <a:custGeom>
              <a:avLst/>
              <a:gdLst/>
              <a:ahLst/>
              <a:cxnLst/>
              <a:rect l="l" t="t" r="r" b="b"/>
              <a:pathLst>
                <a:path w="1386" h="470">
                  <a:moveTo>
                    <a:pt x="0" y="1"/>
                  </a:moveTo>
                  <a:cubicBezTo>
                    <a:pt x="7" y="152"/>
                    <a:pt x="7" y="311"/>
                    <a:pt x="29" y="469"/>
                  </a:cubicBezTo>
                  <a:lnTo>
                    <a:pt x="1385" y="304"/>
                  </a:lnTo>
                  <a:cubicBezTo>
                    <a:pt x="1371" y="203"/>
                    <a:pt x="1378" y="102"/>
                    <a:pt x="1363" y="1"/>
                  </a:cubicBezTo>
                  <a:close/>
                </a:path>
              </a:pathLst>
            </a:custGeom>
            <a:solidFill>
              <a:srgbClr val="5F7D95"/>
            </a:solidFill>
            <a:ln w="9525">
              <a:solidFill>
                <a:srgbClr val="5F7D95"/>
              </a:solidFill>
              <a:round/>
            </a:ln>
          </p:spPr>
          <p:style>
            <a:lnRef idx="0">
              <a:scrgbClr r="0" g="0" b="0"/>
            </a:lnRef>
            <a:fillRef idx="0">
              <a:scrgbClr r="0" g="0" b="0"/>
            </a:fillRef>
            <a:effectRef idx="0">
              <a:scrgbClr r="0" g="0" b="0"/>
            </a:effectRef>
            <a:fontRef idx="minor"/>
          </p:style>
        </p:sp>
        <p:sp>
          <p:nvSpPr>
            <p:cNvPr id="1514" name="Google Shape;2167;p93"/>
            <p:cNvSpPr/>
            <p:nvPr/>
          </p:nvSpPr>
          <p:spPr>
            <a:xfrm>
              <a:off x="4870440" y="3984840"/>
              <a:ext cx="87480" cy="63360"/>
            </a:xfrm>
            <a:custGeom>
              <a:avLst/>
              <a:gdLst/>
              <a:ahLst/>
              <a:cxnLst/>
              <a:rect l="l" t="t" r="r" b="b"/>
              <a:pathLst>
                <a:path w="1379" h="1003">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a:solidFill>
                <a:srgbClr val="CFD9E0"/>
              </a:solidFill>
              <a:round/>
            </a:ln>
          </p:spPr>
          <p:style>
            <a:lnRef idx="0">
              <a:scrgbClr r="0" g="0" b="0"/>
            </a:lnRef>
            <a:fillRef idx="0">
              <a:scrgbClr r="0" g="0" b="0"/>
            </a:fillRef>
            <a:effectRef idx="0">
              <a:scrgbClr r="0" g="0" b="0"/>
            </a:effectRef>
            <a:fontRef idx="minor"/>
          </p:style>
        </p:sp>
      </p:grpSp>
      <p:grpSp>
        <p:nvGrpSpPr>
          <p:cNvPr id="1515" name="Google Shape;2168;p93"/>
          <p:cNvGrpSpPr/>
          <p:nvPr/>
        </p:nvGrpSpPr>
        <p:grpSpPr>
          <a:xfrm>
            <a:off x="5091120" y="2298960"/>
            <a:ext cx="566640" cy="601200"/>
            <a:chOff x="5091120" y="2298960"/>
            <a:chExt cx="566640" cy="601200"/>
          </a:xfrm>
        </p:grpSpPr>
        <p:sp>
          <p:nvSpPr>
            <p:cNvPr id="1516" name="Google Shape;2169;p93"/>
            <p:cNvSpPr/>
            <p:nvPr/>
          </p:nvSpPr>
          <p:spPr>
            <a:xfrm>
              <a:off x="5372280" y="2298960"/>
              <a:ext cx="285480" cy="302040"/>
            </a:xfrm>
            <a:custGeom>
              <a:avLst/>
              <a:gdLst/>
              <a:ahLst/>
              <a:cxnLst/>
              <a:rect l="l" t="t" r="r" b="b"/>
              <a:pathLst>
                <a:path w="10904" h="11518">
                  <a:moveTo>
                    <a:pt x="2" y="1"/>
                  </a:moveTo>
                  <a:lnTo>
                    <a:pt x="0" y="11518"/>
                  </a:lnTo>
                  <a:lnTo>
                    <a:pt x="10904" y="11518"/>
                  </a:lnTo>
                  <a:cubicBezTo>
                    <a:pt x="10391" y="5596"/>
                    <a:pt x="5836" y="826"/>
                    <a:pt x="2" y="1"/>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1517" name="Google Shape;2170;p93"/>
            <p:cNvSpPr/>
            <p:nvPr/>
          </p:nvSpPr>
          <p:spPr>
            <a:xfrm>
              <a:off x="5091120" y="2631240"/>
              <a:ext cx="242640" cy="244800"/>
            </a:xfrm>
            <a:custGeom>
              <a:avLst/>
              <a:gdLst/>
              <a:ahLst/>
              <a:cxnLst/>
              <a:rect l="l" t="t" r="r" b="b"/>
              <a:pathLst>
                <a:path w="9276" h="9343">
                  <a:moveTo>
                    <a:pt x="0" y="1"/>
                  </a:moveTo>
                  <a:cubicBezTo>
                    <a:pt x="465" y="4930"/>
                    <a:pt x="4350" y="8842"/>
                    <a:pt x="9275" y="9343"/>
                  </a:cubicBezTo>
                  <a:lnTo>
                    <a:pt x="9275" y="1"/>
                  </a:ln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1518" name="Google Shape;2171;p93"/>
            <p:cNvSpPr/>
            <p:nvPr/>
          </p:nvSpPr>
          <p:spPr>
            <a:xfrm>
              <a:off x="5372280" y="2631240"/>
              <a:ext cx="255960" cy="268920"/>
            </a:xfrm>
            <a:custGeom>
              <a:avLst/>
              <a:gdLst/>
              <a:ahLst/>
              <a:cxnLst/>
              <a:rect l="l" t="t" r="r" b="b"/>
              <a:pathLst>
                <a:path w="9774" h="10250">
                  <a:moveTo>
                    <a:pt x="0" y="1"/>
                  </a:moveTo>
                  <a:lnTo>
                    <a:pt x="0" y="10249"/>
                  </a:lnTo>
                  <a:cubicBezTo>
                    <a:pt x="5200" y="9514"/>
                    <a:pt x="9280" y="5280"/>
                    <a:pt x="9773"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19" name="Google Shape;2172;p93"/>
            <p:cNvSpPr/>
            <p:nvPr/>
          </p:nvSpPr>
          <p:spPr>
            <a:xfrm>
              <a:off x="5118120" y="2381760"/>
              <a:ext cx="216000" cy="219240"/>
            </a:xfrm>
            <a:custGeom>
              <a:avLst/>
              <a:gdLst/>
              <a:ahLst/>
              <a:cxnLst/>
              <a:rect l="l" t="t" r="r" b="b"/>
              <a:pathLst>
                <a:path w="8253" h="8371">
                  <a:moveTo>
                    <a:pt x="8252" y="1"/>
                  </a:moveTo>
                  <a:cubicBezTo>
                    <a:pt x="3865" y="441"/>
                    <a:pt x="383" y="3959"/>
                    <a:pt x="1" y="8371"/>
                  </a:cubicBezTo>
                  <a:lnTo>
                    <a:pt x="8252" y="8371"/>
                  </a:lnTo>
                  <a:lnTo>
                    <a:pt x="8252" y="1"/>
                  </a:ln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nvGrpSpPr>
          <p:cNvPr id="1520" name="Google Shape;2173;p93"/>
          <p:cNvGrpSpPr/>
          <p:nvPr/>
        </p:nvGrpSpPr>
        <p:grpSpPr>
          <a:xfrm>
            <a:off x="3765960" y="3855600"/>
            <a:ext cx="506880" cy="506880"/>
            <a:chOff x="3765960" y="3855600"/>
            <a:chExt cx="506880" cy="506880"/>
          </a:xfrm>
        </p:grpSpPr>
        <p:sp>
          <p:nvSpPr>
            <p:cNvPr id="1521" name="Google Shape;2174;p93"/>
            <p:cNvSpPr/>
            <p:nvPr/>
          </p:nvSpPr>
          <p:spPr>
            <a:xfrm>
              <a:off x="3941280" y="3855600"/>
              <a:ext cx="155880" cy="139680"/>
            </a:xfrm>
            <a:custGeom>
              <a:avLst/>
              <a:gdLst/>
              <a:ahLst/>
              <a:cxnLst/>
              <a:rect l="l" t="t" r="r" b="b"/>
              <a:pathLst>
                <a:path w="9435" h="8453">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522" name="Google Shape;2175;p93"/>
            <p:cNvSpPr/>
            <p:nvPr/>
          </p:nvSpPr>
          <p:spPr>
            <a:xfrm>
              <a:off x="4056480" y="3867840"/>
              <a:ext cx="167760" cy="170280"/>
            </a:xfrm>
            <a:custGeom>
              <a:avLst/>
              <a:gdLst/>
              <a:ahLst/>
              <a:cxnLst/>
              <a:rect l="l" t="t" r="r" b="b"/>
              <a:pathLst>
                <a:path w="10135" h="10296">
                  <a:moveTo>
                    <a:pt x="2491" y="1"/>
                  </a:moveTo>
                  <a:lnTo>
                    <a:pt x="0" y="7702"/>
                  </a:lnTo>
                  <a:cubicBezTo>
                    <a:pt x="1435" y="8161"/>
                    <a:pt x="2686" y="9079"/>
                    <a:pt x="3581" y="10296"/>
                  </a:cubicBezTo>
                  <a:lnTo>
                    <a:pt x="10135" y="5533"/>
                  </a:lnTo>
                  <a:cubicBezTo>
                    <a:pt x="8230" y="2927"/>
                    <a:pt x="5555" y="988"/>
                    <a:pt x="2491"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23" name="Google Shape;2176;p93"/>
            <p:cNvSpPr/>
            <p:nvPr/>
          </p:nvSpPr>
          <p:spPr>
            <a:xfrm>
              <a:off x="4116240" y="4109760"/>
              <a:ext cx="156600" cy="148320"/>
            </a:xfrm>
            <a:custGeom>
              <a:avLst/>
              <a:gdLst/>
              <a:ahLst/>
              <a:cxnLst/>
              <a:rect l="l" t="t" r="r" b="b"/>
              <a:pathLst>
                <a:path w="9481" h="8976">
                  <a:moveTo>
                    <a:pt x="1377" y="0"/>
                  </a:moveTo>
                  <a:cubicBezTo>
                    <a:pt x="1377" y="1515"/>
                    <a:pt x="895" y="2996"/>
                    <a:pt x="0" y="4212"/>
                  </a:cubicBezTo>
                  <a:lnTo>
                    <a:pt x="6554" y="8976"/>
                  </a:lnTo>
                  <a:cubicBezTo>
                    <a:pt x="8459" y="6370"/>
                    <a:pt x="9480" y="3225"/>
                    <a:pt x="9480"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24" name="Google Shape;2177;p93"/>
            <p:cNvSpPr/>
            <p:nvPr/>
          </p:nvSpPr>
          <p:spPr>
            <a:xfrm>
              <a:off x="3814560" y="3868200"/>
              <a:ext cx="167400" cy="170640"/>
            </a:xfrm>
            <a:custGeom>
              <a:avLst/>
              <a:gdLst/>
              <a:ahLst/>
              <a:cxnLst/>
              <a:rect l="l" t="t" r="r" b="b"/>
              <a:pathLst>
                <a:path w="10113" h="10307">
                  <a:moveTo>
                    <a:pt x="7610" y="0"/>
                  </a:moveTo>
                  <a:cubicBezTo>
                    <a:pt x="4557" y="999"/>
                    <a:pt x="1883" y="2938"/>
                    <a:pt x="1" y="5544"/>
                  </a:cubicBezTo>
                  <a:lnTo>
                    <a:pt x="6554" y="10307"/>
                  </a:lnTo>
                  <a:cubicBezTo>
                    <a:pt x="7438" y="9090"/>
                    <a:pt x="8677" y="8172"/>
                    <a:pt x="10112" y="7701"/>
                  </a:cubicBezTo>
                  <a:lnTo>
                    <a:pt x="7610"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25" name="Google Shape;2178;p93"/>
            <p:cNvSpPr/>
            <p:nvPr/>
          </p:nvSpPr>
          <p:spPr>
            <a:xfrm>
              <a:off x="4116240" y="3960000"/>
              <a:ext cx="156600" cy="148680"/>
            </a:xfrm>
            <a:custGeom>
              <a:avLst/>
              <a:gdLst/>
              <a:ahLst/>
              <a:cxnLst/>
              <a:rect l="l" t="t" r="r" b="b"/>
              <a:pathLst>
                <a:path w="9481" h="8988">
                  <a:moveTo>
                    <a:pt x="6554" y="1"/>
                  </a:moveTo>
                  <a:lnTo>
                    <a:pt x="0" y="4764"/>
                  </a:lnTo>
                  <a:cubicBezTo>
                    <a:pt x="895" y="5992"/>
                    <a:pt x="1377" y="7472"/>
                    <a:pt x="1377" y="8987"/>
                  </a:cubicBezTo>
                  <a:lnTo>
                    <a:pt x="9469" y="8987"/>
                  </a:lnTo>
                  <a:cubicBezTo>
                    <a:pt x="9480" y="5751"/>
                    <a:pt x="8459" y="2606"/>
                    <a:pt x="6554"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526" name="Google Shape;2179;p93"/>
            <p:cNvSpPr/>
            <p:nvPr/>
          </p:nvSpPr>
          <p:spPr>
            <a:xfrm>
              <a:off x="4056480" y="4179600"/>
              <a:ext cx="167760" cy="170640"/>
            </a:xfrm>
            <a:custGeom>
              <a:avLst/>
              <a:gdLst/>
              <a:ahLst/>
              <a:cxnLst/>
              <a:rect l="l" t="t" r="r" b="b"/>
              <a:pathLst>
                <a:path w="10135" h="10308">
                  <a:moveTo>
                    <a:pt x="3581" y="0"/>
                  </a:moveTo>
                  <a:cubicBezTo>
                    <a:pt x="2686" y="1229"/>
                    <a:pt x="1435" y="2135"/>
                    <a:pt x="0" y="2594"/>
                  </a:cubicBezTo>
                  <a:lnTo>
                    <a:pt x="2502" y="10307"/>
                  </a:lnTo>
                  <a:cubicBezTo>
                    <a:pt x="5567" y="9309"/>
                    <a:pt x="8241" y="7369"/>
                    <a:pt x="10135" y="4764"/>
                  </a:cubicBezTo>
                  <a:lnTo>
                    <a:pt x="3581" y="0"/>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527" name="Google Shape;2180;p93"/>
            <p:cNvSpPr/>
            <p:nvPr/>
          </p:nvSpPr>
          <p:spPr>
            <a:xfrm>
              <a:off x="3765960" y="3960360"/>
              <a:ext cx="156600" cy="148320"/>
            </a:xfrm>
            <a:custGeom>
              <a:avLst/>
              <a:gdLst/>
              <a:ahLst/>
              <a:cxnLst/>
              <a:rect l="l" t="t" r="r" b="b"/>
              <a:pathLst>
                <a:path w="9470" h="8965">
                  <a:moveTo>
                    <a:pt x="2916" y="1"/>
                  </a:moveTo>
                  <a:cubicBezTo>
                    <a:pt x="1022" y="2606"/>
                    <a:pt x="0" y="5739"/>
                    <a:pt x="12" y="8964"/>
                  </a:cubicBezTo>
                  <a:lnTo>
                    <a:pt x="8103" y="8964"/>
                  </a:lnTo>
                  <a:cubicBezTo>
                    <a:pt x="8103" y="7449"/>
                    <a:pt x="8574" y="5980"/>
                    <a:pt x="9469" y="4764"/>
                  </a:cubicBezTo>
                  <a:lnTo>
                    <a:pt x="2916" y="1"/>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528" name="Google Shape;2181;p93"/>
            <p:cNvSpPr/>
            <p:nvPr/>
          </p:nvSpPr>
          <p:spPr>
            <a:xfrm>
              <a:off x="3941280" y="4222800"/>
              <a:ext cx="155880" cy="139680"/>
            </a:xfrm>
            <a:custGeom>
              <a:avLst/>
              <a:gdLst/>
              <a:ahLst/>
              <a:cxnLst/>
              <a:rect l="l" t="t" r="r" b="b"/>
              <a:pathLst>
                <a:path w="9435" h="8457">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29" name="Google Shape;2182;p93"/>
            <p:cNvSpPr/>
            <p:nvPr/>
          </p:nvSpPr>
          <p:spPr>
            <a:xfrm>
              <a:off x="3814560" y="4179240"/>
              <a:ext cx="167400" cy="170640"/>
            </a:xfrm>
            <a:custGeom>
              <a:avLst/>
              <a:gdLst/>
              <a:ahLst/>
              <a:cxnLst/>
              <a:rect l="l" t="t" r="r" b="b"/>
              <a:pathLst>
                <a:path w="10113" h="10308">
                  <a:moveTo>
                    <a:pt x="6554" y="1"/>
                  </a:moveTo>
                  <a:lnTo>
                    <a:pt x="1" y="4764"/>
                  </a:lnTo>
                  <a:cubicBezTo>
                    <a:pt x="1883" y="7369"/>
                    <a:pt x="4557" y="9309"/>
                    <a:pt x="7610" y="10307"/>
                  </a:cubicBezTo>
                  <a:lnTo>
                    <a:pt x="10112" y="2606"/>
                  </a:lnTo>
                  <a:cubicBezTo>
                    <a:pt x="8677" y="2135"/>
                    <a:pt x="7438" y="1229"/>
                    <a:pt x="6554"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530" name="Google Shape;2183;p93"/>
            <p:cNvSpPr/>
            <p:nvPr/>
          </p:nvSpPr>
          <p:spPr>
            <a:xfrm>
              <a:off x="3765960" y="4109760"/>
              <a:ext cx="156600" cy="147960"/>
            </a:xfrm>
            <a:custGeom>
              <a:avLst/>
              <a:gdLst/>
              <a:ahLst/>
              <a:cxnLst/>
              <a:rect l="l" t="t" r="r" b="b"/>
              <a:pathLst>
                <a:path w="9470" h="8953">
                  <a:moveTo>
                    <a:pt x="12" y="0"/>
                  </a:moveTo>
                  <a:cubicBezTo>
                    <a:pt x="0" y="3214"/>
                    <a:pt x="1022" y="6347"/>
                    <a:pt x="2916" y="8953"/>
                  </a:cubicBezTo>
                  <a:lnTo>
                    <a:pt x="9469" y="4190"/>
                  </a:lnTo>
                  <a:cubicBezTo>
                    <a:pt x="8574" y="2973"/>
                    <a:pt x="8103" y="1504"/>
                    <a:pt x="8103"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31" name="Google Shape;2184;p93"/>
            <p:cNvSpPr/>
            <p:nvPr/>
          </p:nvSpPr>
          <p:spPr>
            <a:xfrm>
              <a:off x="4019760" y="4109760"/>
              <a:ext cx="360" cy="360"/>
            </a:xfrm>
            <a:custGeom>
              <a:avLst/>
              <a:gdLst/>
              <a:ahLst/>
              <a:cxnLst/>
              <a:rect l="l" t="t" r="r" b="b"/>
              <a:pathLst>
                <a:path w="1" h="1">
                  <a:moveTo>
                    <a:pt x="0" y="0"/>
                  </a:moveTo>
                  <a:lnTo>
                    <a:pt x="0" y="0"/>
                  </a:lnTo>
                  <a:close/>
                </a:path>
              </a:pathLst>
            </a:custGeom>
            <a:noFill/>
            <a:ln w="9525" cap="rnd">
              <a:solidFill>
                <a:srgbClr val="000000"/>
              </a:solidFill>
              <a:round/>
            </a:ln>
          </p:spPr>
          <p:style>
            <a:lnRef idx="0">
              <a:scrgbClr r="0" g="0" b="0"/>
            </a:lnRef>
            <a:fillRef idx="0">
              <a:scrgbClr r="0" g="0" b="0"/>
            </a:fillRef>
            <a:effectRef idx="0">
              <a:scrgbClr r="0" g="0" b="0"/>
            </a:effectRef>
            <a:fontRef idx="minor"/>
          </p:style>
        </p:sp>
        <p:sp>
          <p:nvSpPr>
            <p:cNvPr id="1532" name="Google Shape;2185;p93"/>
            <p:cNvSpPr/>
            <p:nvPr/>
          </p:nvSpPr>
          <p:spPr>
            <a:xfrm>
              <a:off x="4019760" y="4109760"/>
              <a:ext cx="360" cy="360"/>
            </a:xfrm>
            <a:custGeom>
              <a:avLst/>
              <a:gdLst/>
              <a:ahLst/>
              <a:cxnLst/>
              <a:rect l="l" t="t" r="r" b="b"/>
              <a:pathLst>
                <a:path w="1" h="1">
                  <a:moveTo>
                    <a:pt x="0" y="0"/>
                  </a:moveTo>
                  <a:lnTo>
                    <a:pt x="0" y="0"/>
                  </a:lnTo>
                  <a:close/>
                </a:path>
              </a:pathLst>
            </a:custGeom>
            <a:noFill/>
            <a:ln w="9525">
              <a:solidFill>
                <a:srgbClr val="000000"/>
              </a:solidFill>
              <a:round/>
            </a:ln>
          </p:spPr>
          <p:style>
            <a:lnRef idx="0">
              <a:scrgbClr r="0" g="0" b="0"/>
            </a:lnRef>
            <a:fillRef idx="0">
              <a:scrgbClr r="0" g="0" b="0"/>
            </a:fillRef>
            <a:effectRef idx="0">
              <a:scrgbClr r="0" g="0" b="0"/>
            </a:effectRef>
            <a:fontRef idx="minor"/>
          </p:style>
        </p:sp>
      </p:grpSp>
      <p:grpSp>
        <p:nvGrpSpPr>
          <p:cNvPr id="1533" name="Google Shape;2186;p93"/>
          <p:cNvGrpSpPr/>
          <p:nvPr/>
        </p:nvGrpSpPr>
        <p:grpSpPr>
          <a:xfrm>
            <a:off x="997560" y="4169160"/>
            <a:ext cx="808200" cy="199800"/>
            <a:chOff x="997560" y="4169160"/>
            <a:chExt cx="808200" cy="199800"/>
          </a:xfrm>
        </p:grpSpPr>
        <p:sp>
          <p:nvSpPr>
            <p:cNvPr id="1534" name="Google Shape;2187;p93"/>
            <p:cNvSpPr/>
            <p:nvPr/>
          </p:nvSpPr>
          <p:spPr>
            <a:xfrm>
              <a:off x="997560" y="4216680"/>
              <a:ext cx="808200" cy="152280"/>
            </a:xfrm>
            <a:custGeom>
              <a:avLst/>
              <a:gdLst/>
              <a:ahLst/>
              <a:cxnLst/>
              <a:rect l="l" t="t" r="r" b="b"/>
              <a:pathLst>
                <a:path w="138801" h="26303">
                  <a:moveTo>
                    <a:pt x="0" y="18153"/>
                  </a:moveTo>
                  <a:lnTo>
                    <a:pt x="0" y="26303"/>
                  </a:lnTo>
                  <a:lnTo>
                    <a:pt x="138800" y="26303"/>
                  </a:lnTo>
                  <a:lnTo>
                    <a:pt x="138800" y="0"/>
                  </a:lnTo>
                  <a:lnTo>
                    <a:pt x="38405" y="0"/>
                  </a:lnTo>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1535" name="Google Shape;2188;p93"/>
            <p:cNvSpPr/>
            <p:nvPr/>
          </p:nvSpPr>
          <p:spPr>
            <a:xfrm>
              <a:off x="997560" y="4169160"/>
              <a:ext cx="276840" cy="152280"/>
            </a:xfrm>
            <a:custGeom>
              <a:avLst/>
              <a:gdLst/>
              <a:ahLst/>
              <a:cxnLst/>
              <a:rect l="l" t="t" r="r" b="b"/>
              <a:pathLst>
                <a:path w="47667" h="26303">
                  <a:moveTo>
                    <a:pt x="0" y="0"/>
                  </a:moveTo>
                  <a:lnTo>
                    <a:pt x="0" y="26303"/>
                  </a:lnTo>
                  <a:lnTo>
                    <a:pt x="47666" y="26303"/>
                  </a:lnTo>
                  <a:lnTo>
                    <a:pt x="34453" y="0"/>
                  </a:ln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1536" name="Google Shape;2189;p93"/>
          <p:cNvGrpSpPr/>
          <p:nvPr/>
        </p:nvGrpSpPr>
        <p:grpSpPr>
          <a:xfrm>
            <a:off x="1005840" y="2656080"/>
            <a:ext cx="791280" cy="268920"/>
            <a:chOff x="1005840" y="2656080"/>
            <a:chExt cx="791280" cy="268920"/>
          </a:xfrm>
        </p:grpSpPr>
        <p:sp>
          <p:nvSpPr>
            <p:cNvPr id="1537" name="Google Shape;2190;p93"/>
            <p:cNvSpPr/>
            <p:nvPr/>
          </p:nvSpPr>
          <p:spPr>
            <a:xfrm>
              <a:off x="1005840" y="2706840"/>
              <a:ext cx="791280" cy="218160"/>
            </a:xfrm>
            <a:custGeom>
              <a:avLst/>
              <a:gdLst/>
              <a:ahLst/>
              <a:cxnLst/>
              <a:rect l="l" t="t" r="r" b="b"/>
              <a:pathLst>
                <a:path w="129416" h="35812">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1538" name="Google Shape;2191;p93"/>
            <p:cNvSpPr/>
            <p:nvPr/>
          </p:nvSpPr>
          <p:spPr>
            <a:xfrm>
              <a:off x="1005840" y="2865600"/>
              <a:ext cx="59400" cy="59400"/>
            </a:xfrm>
            <a:custGeom>
              <a:avLst/>
              <a:gdLst/>
              <a:ahLst/>
              <a:cxnLst/>
              <a:rect l="l" t="t" r="r" b="b"/>
              <a:pathLst>
                <a:path w="9880" h="9880">
                  <a:moveTo>
                    <a:pt x="1" y="0"/>
                  </a:moveTo>
                  <a:lnTo>
                    <a:pt x="1" y="9879"/>
                  </a:lnTo>
                  <a:lnTo>
                    <a:pt x="9880" y="9879"/>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539" name="Google Shape;2192;p93"/>
            <p:cNvSpPr/>
            <p:nvPr/>
          </p:nvSpPr>
          <p:spPr>
            <a:xfrm>
              <a:off x="1024920" y="2656080"/>
              <a:ext cx="164520" cy="164520"/>
            </a:xfrm>
            <a:custGeom>
              <a:avLst/>
              <a:gdLst/>
              <a:ahLst/>
              <a:cxnLst/>
              <a:rect l="l" t="t" r="r" b="b"/>
              <a:pathLst>
                <a:path w="27044" h="27045">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a:solidFill>
                <a:srgbClr val="A5B7C5"/>
              </a:solidFill>
              <a:miter/>
            </a:ln>
          </p:spPr>
          <p:style>
            <a:lnRef idx="0">
              <a:scrgbClr r="0" g="0" b="0"/>
            </a:lnRef>
            <a:fillRef idx="0">
              <a:scrgbClr r="0" g="0" b="0"/>
            </a:fillRef>
            <a:effectRef idx="0">
              <a:scrgbClr r="0" g="0" b="0"/>
            </a:effectRef>
            <a:fontRef idx="minor"/>
          </p:style>
        </p:sp>
      </p:grpSp>
      <p:sp>
        <p:nvSpPr>
          <p:cNvPr id="1540" name="Google Shape;2193;p93"/>
          <p:cNvSpPr/>
          <p:nvPr/>
        </p:nvSpPr>
        <p:spPr>
          <a:xfrm>
            <a:off x="7439760" y="2350800"/>
            <a:ext cx="184320" cy="92880"/>
          </a:xfrm>
          <a:custGeom>
            <a:avLst/>
            <a:gdLst/>
            <a:ahLst/>
            <a:cxnLst/>
            <a:rect l="l" t="t" r="r" b="b"/>
            <a:pathLst>
              <a:path w="3045" h="1544">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41" name="Google Shape;2194;p93"/>
          <p:cNvSpPr/>
          <p:nvPr/>
        </p:nvSpPr>
        <p:spPr>
          <a:xfrm>
            <a:off x="7139160" y="2333160"/>
            <a:ext cx="170640" cy="128160"/>
          </a:xfrm>
          <a:custGeom>
            <a:avLst/>
            <a:gdLst/>
            <a:ahLst/>
            <a:cxnLst/>
            <a:rect l="l" t="t" r="r" b="b"/>
            <a:pathLst>
              <a:path w="2821" h="2122">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42" name="Google Shape;2195;p93"/>
          <p:cNvSpPr/>
          <p:nvPr/>
        </p:nvSpPr>
        <p:spPr>
          <a:xfrm>
            <a:off x="7761600" y="2339640"/>
            <a:ext cx="166680" cy="115560"/>
          </a:xfrm>
          <a:custGeom>
            <a:avLst/>
            <a:gdLst/>
            <a:ahLst/>
            <a:cxnLst/>
            <a:rect l="l" t="t" r="r" b="b"/>
            <a:pathLst>
              <a:path w="2756" h="1918">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43" name="Google Shape;2196;p93"/>
          <p:cNvSpPr/>
          <p:nvPr/>
        </p:nvSpPr>
        <p:spPr>
          <a:xfrm>
            <a:off x="8056080" y="2333160"/>
            <a:ext cx="162720" cy="128160"/>
          </a:xfrm>
          <a:custGeom>
            <a:avLst/>
            <a:gdLst/>
            <a:ahLst/>
            <a:cxnLst/>
            <a:rect l="l" t="t" r="r" b="b"/>
            <a:pathLst>
              <a:path w="2691" h="2122">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nvGrpSpPr>
          <p:cNvPr id="1544" name="Google Shape;2197;p93"/>
          <p:cNvGrpSpPr/>
          <p:nvPr/>
        </p:nvGrpSpPr>
        <p:grpSpPr>
          <a:xfrm>
            <a:off x="7141680" y="2550600"/>
            <a:ext cx="165600" cy="140400"/>
            <a:chOff x="7141680" y="2550600"/>
            <a:chExt cx="165600" cy="140400"/>
          </a:xfrm>
        </p:grpSpPr>
        <p:sp>
          <p:nvSpPr>
            <p:cNvPr id="1545" name="Google Shape;2198;p93"/>
            <p:cNvSpPr/>
            <p:nvPr/>
          </p:nvSpPr>
          <p:spPr>
            <a:xfrm>
              <a:off x="7141680" y="2550600"/>
              <a:ext cx="90720" cy="140400"/>
            </a:xfrm>
            <a:custGeom>
              <a:avLst/>
              <a:gdLst/>
              <a:ahLst/>
              <a:cxnLst/>
              <a:rect l="l" t="t" r="r" b="b"/>
              <a:pathLst>
                <a:path w="1508" h="2324">
                  <a:moveTo>
                    <a:pt x="346" y="1"/>
                  </a:moveTo>
                  <a:lnTo>
                    <a:pt x="0" y="354"/>
                  </a:lnTo>
                  <a:lnTo>
                    <a:pt x="815" y="1162"/>
                  </a:lnTo>
                  <a:lnTo>
                    <a:pt x="0" y="1977"/>
                  </a:lnTo>
                  <a:lnTo>
                    <a:pt x="346" y="2323"/>
                  </a:lnTo>
                  <a:lnTo>
                    <a:pt x="1508" y="1162"/>
                  </a:lnTo>
                  <a:lnTo>
                    <a:pt x="346"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46" name="Google Shape;2199;p93"/>
            <p:cNvSpPr/>
            <p:nvPr/>
          </p:nvSpPr>
          <p:spPr>
            <a:xfrm>
              <a:off x="7216560" y="2550600"/>
              <a:ext cx="90720" cy="140400"/>
            </a:xfrm>
            <a:custGeom>
              <a:avLst/>
              <a:gdLst/>
              <a:ahLst/>
              <a:cxnLst/>
              <a:rect l="l" t="t" r="r" b="b"/>
              <a:pathLst>
                <a:path w="1508" h="2324">
                  <a:moveTo>
                    <a:pt x="346" y="1"/>
                  </a:moveTo>
                  <a:lnTo>
                    <a:pt x="0" y="354"/>
                  </a:lnTo>
                  <a:lnTo>
                    <a:pt x="808" y="1162"/>
                  </a:lnTo>
                  <a:lnTo>
                    <a:pt x="0" y="1977"/>
                  </a:lnTo>
                  <a:lnTo>
                    <a:pt x="346" y="2323"/>
                  </a:lnTo>
                  <a:lnTo>
                    <a:pt x="1508" y="1162"/>
                  </a:lnTo>
                  <a:lnTo>
                    <a:pt x="346"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547" name="Google Shape;2200;p93"/>
          <p:cNvGrpSpPr/>
          <p:nvPr/>
        </p:nvGrpSpPr>
        <p:grpSpPr>
          <a:xfrm>
            <a:off x="7451280" y="2576160"/>
            <a:ext cx="161280" cy="88920"/>
            <a:chOff x="7451280" y="2576160"/>
            <a:chExt cx="161280" cy="88920"/>
          </a:xfrm>
        </p:grpSpPr>
        <p:sp>
          <p:nvSpPr>
            <p:cNvPr id="1548" name="Google Shape;2201;p93"/>
            <p:cNvSpPr/>
            <p:nvPr/>
          </p:nvSpPr>
          <p:spPr>
            <a:xfrm>
              <a:off x="7451280" y="2576160"/>
              <a:ext cx="86760" cy="88920"/>
            </a:xfrm>
            <a:custGeom>
              <a:avLst/>
              <a:gdLst/>
              <a:ahLst/>
              <a:cxnLst/>
              <a:rect l="l" t="t" r="r" b="b"/>
              <a:pathLst>
                <a:path w="1443" h="1479">
                  <a:moveTo>
                    <a:pt x="0" y="0"/>
                  </a:moveTo>
                  <a:lnTo>
                    <a:pt x="743" y="736"/>
                  </a:lnTo>
                  <a:lnTo>
                    <a:pt x="0" y="1479"/>
                  </a:lnTo>
                  <a:lnTo>
                    <a:pt x="700" y="1479"/>
                  </a:lnTo>
                  <a:lnTo>
                    <a:pt x="1442" y="736"/>
                  </a:lnTo>
                  <a:lnTo>
                    <a:pt x="700"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49" name="Google Shape;2202;p93"/>
            <p:cNvSpPr/>
            <p:nvPr/>
          </p:nvSpPr>
          <p:spPr>
            <a:xfrm>
              <a:off x="7525800" y="2576160"/>
              <a:ext cx="86760" cy="88920"/>
            </a:xfrm>
            <a:custGeom>
              <a:avLst/>
              <a:gdLst/>
              <a:ahLst/>
              <a:cxnLst/>
              <a:rect l="l" t="t" r="r" b="b"/>
              <a:pathLst>
                <a:path w="1443" h="1479">
                  <a:moveTo>
                    <a:pt x="0" y="0"/>
                  </a:moveTo>
                  <a:lnTo>
                    <a:pt x="743" y="736"/>
                  </a:lnTo>
                  <a:lnTo>
                    <a:pt x="0" y="1479"/>
                  </a:lnTo>
                  <a:lnTo>
                    <a:pt x="700" y="1479"/>
                  </a:lnTo>
                  <a:lnTo>
                    <a:pt x="1443" y="736"/>
                  </a:lnTo>
                  <a:lnTo>
                    <a:pt x="700"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550" name="Google Shape;2203;p93"/>
          <p:cNvGrpSpPr/>
          <p:nvPr/>
        </p:nvGrpSpPr>
        <p:grpSpPr>
          <a:xfrm>
            <a:off x="7772760" y="2576160"/>
            <a:ext cx="144000" cy="88920"/>
            <a:chOff x="7772760" y="2576160"/>
            <a:chExt cx="144000" cy="88920"/>
          </a:xfrm>
        </p:grpSpPr>
        <p:sp>
          <p:nvSpPr>
            <p:cNvPr id="1551" name="Google Shape;2204;p93"/>
            <p:cNvSpPr/>
            <p:nvPr/>
          </p:nvSpPr>
          <p:spPr>
            <a:xfrm>
              <a:off x="7772760" y="2576160"/>
              <a:ext cx="69120" cy="88920"/>
            </a:xfrm>
            <a:custGeom>
              <a:avLst/>
              <a:gdLst/>
              <a:ahLst/>
              <a:cxnLst/>
              <a:rect l="l" t="t" r="r" b="b"/>
              <a:pathLst>
                <a:path w="1155" h="1479">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52" name="Google Shape;2205;p93"/>
            <p:cNvSpPr/>
            <p:nvPr/>
          </p:nvSpPr>
          <p:spPr>
            <a:xfrm>
              <a:off x="7847640" y="2576160"/>
              <a:ext cx="69120" cy="88920"/>
            </a:xfrm>
            <a:custGeom>
              <a:avLst/>
              <a:gdLst/>
              <a:ahLst/>
              <a:cxnLst/>
              <a:rect l="l" t="t" r="r" b="b"/>
              <a:pathLst>
                <a:path w="1155" h="1479">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553" name="Google Shape;2206;p93"/>
          <p:cNvGrpSpPr/>
          <p:nvPr/>
        </p:nvGrpSpPr>
        <p:grpSpPr>
          <a:xfrm>
            <a:off x="8067240" y="2558520"/>
            <a:ext cx="140760" cy="124560"/>
            <a:chOff x="8067240" y="2558520"/>
            <a:chExt cx="140760" cy="124560"/>
          </a:xfrm>
        </p:grpSpPr>
        <p:sp>
          <p:nvSpPr>
            <p:cNvPr id="1554" name="Google Shape;2207;p93"/>
            <p:cNvSpPr/>
            <p:nvPr/>
          </p:nvSpPr>
          <p:spPr>
            <a:xfrm>
              <a:off x="8067240" y="2558520"/>
              <a:ext cx="61920" cy="124560"/>
            </a:xfrm>
            <a:custGeom>
              <a:avLst/>
              <a:gdLst/>
              <a:ahLst/>
              <a:cxnLst/>
              <a:rect l="l" t="t" r="r" b="b"/>
              <a:pathLst>
                <a:path w="1032" h="2064">
                  <a:moveTo>
                    <a:pt x="0" y="1"/>
                  </a:moveTo>
                  <a:lnTo>
                    <a:pt x="0" y="621"/>
                  </a:lnTo>
                  <a:lnTo>
                    <a:pt x="0" y="1443"/>
                  </a:lnTo>
                  <a:lnTo>
                    <a:pt x="0" y="2063"/>
                  </a:lnTo>
                  <a:lnTo>
                    <a:pt x="1032" y="1032"/>
                  </a:lnTo>
                  <a:lnTo>
                    <a:pt x="0"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55" name="Google Shape;2208;p93"/>
            <p:cNvSpPr/>
            <p:nvPr/>
          </p:nvSpPr>
          <p:spPr>
            <a:xfrm>
              <a:off x="8146080" y="2558520"/>
              <a:ext cx="61920" cy="124560"/>
            </a:xfrm>
            <a:custGeom>
              <a:avLst/>
              <a:gdLst/>
              <a:ahLst/>
              <a:cxnLst/>
              <a:rect l="l" t="t" r="r" b="b"/>
              <a:pathLst>
                <a:path w="1032" h="2064">
                  <a:moveTo>
                    <a:pt x="0" y="1"/>
                  </a:moveTo>
                  <a:lnTo>
                    <a:pt x="0" y="621"/>
                  </a:lnTo>
                  <a:lnTo>
                    <a:pt x="0" y="1443"/>
                  </a:lnTo>
                  <a:lnTo>
                    <a:pt x="0" y="2063"/>
                  </a:lnTo>
                  <a:lnTo>
                    <a:pt x="1032" y="1032"/>
                  </a:lnTo>
                  <a:lnTo>
                    <a:pt x="0"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556" name="Google Shape;2209;p93"/>
          <p:cNvGrpSpPr/>
          <p:nvPr/>
        </p:nvGrpSpPr>
        <p:grpSpPr>
          <a:xfrm>
            <a:off x="7481880" y="2980800"/>
            <a:ext cx="100080" cy="106560"/>
            <a:chOff x="7481880" y="2980800"/>
            <a:chExt cx="100080" cy="106560"/>
          </a:xfrm>
        </p:grpSpPr>
        <p:sp>
          <p:nvSpPr>
            <p:cNvPr id="1557" name="Google Shape;2210;p93"/>
            <p:cNvSpPr/>
            <p:nvPr/>
          </p:nvSpPr>
          <p:spPr>
            <a:xfrm>
              <a:off x="7515720" y="2980800"/>
              <a:ext cx="66240" cy="106560"/>
            </a:xfrm>
            <a:custGeom>
              <a:avLst/>
              <a:gdLst/>
              <a:ahLst/>
              <a:cxnLst/>
              <a:rect l="l" t="t" r="r" b="b"/>
              <a:pathLst>
                <a:path w="1105" h="1768">
                  <a:moveTo>
                    <a:pt x="217" y="0"/>
                  </a:moveTo>
                  <a:lnTo>
                    <a:pt x="1" y="224"/>
                  </a:lnTo>
                  <a:lnTo>
                    <a:pt x="657" y="880"/>
                  </a:lnTo>
                  <a:lnTo>
                    <a:pt x="1" y="1544"/>
                  </a:lnTo>
                  <a:lnTo>
                    <a:pt x="217" y="1767"/>
                  </a:lnTo>
                  <a:lnTo>
                    <a:pt x="1104" y="880"/>
                  </a:lnTo>
                  <a:lnTo>
                    <a:pt x="217" y="0"/>
                  </a:ln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58" name="Google Shape;2211;p93"/>
            <p:cNvSpPr/>
            <p:nvPr/>
          </p:nvSpPr>
          <p:spPr>
            <a:xfrm>
              <a:off x="7481880" y="3000240"/>
              <a:ext cx="47160" cy="68040"/>
            </a:xfrm>
            <a:custGeom>
              <a:avLst/>
              <a:gdLst/>
              <a:ahLst/>
              <a:cxnLst/>
              <a:rect l="l" t="t" r="r" b="b"/>
              <a:pathLst>
                <a:path w="794" h="1134">
                  <a:moveTo>
                    <a:pt x="224" y="1"/>
                  </a:moveTo>
                  <a:lnTo>
                    <a:pt x="0" y="224"/>
                  </a:lnTo>
                  <a:lnTo>
                    <a:pt x="346" y="563"/>
                  </a:lnTo>
                  <a:lnTo>
                    <a:pt x="0" y="909"/>
                  </a:lnTo>
                  <a:lnTo>
                    <a:pt x="224" y="1133"/>
                  </a:lnTo>
                  <a:lnTo>
                    <a:pt x="794" y="563"/>
                  </a:lnTo>
                  <a:lnTo>
                    <a:pt x="224" y="1"/>
                  </a:ln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559" name="Google Shape;2212;p93"/>
          <p:cNvGrpSpPr/>
          <p:nvPr/>
        </p:nvGrpSpPr>
        <p:grpSpPr>
          <a:xfrm>
            <a:off x="7774200" y="2981160"/>
            <a:ext cx="119880" cy="106200"/>
            <a:chOff x="7774200" y="2981160"/>
            <a:chExt cx="119880" cy="106200"/>
          </a:xfrm>
        </p:grpSpPr>
        <p:sp>
          <p:nvSpPr>
            <p:cNvPr id="1560" name="Google Shape;2213;p93"/>
            <p:cNvSpPr/>
            <p:nvPr/>
          </p:nvSpPr>
          <p:spPr>
            <a:xfrm>
              <a:off x="7823520" y="2981160"/>
              <a:ext cx="70560" cy="106200"/>
            </a:xfrm>
            <a:custGeom>
              <a:avLst/>
              <a:gdLst/>
              <a:ahLst/>
              <a:cxnLst/>
              <a:rect l="l" t="t" r="r" b="b"/>
              <a:pathLst>
                <a:path w="1177" h="1761">
                  <a:moveTo>
                    <a:pt x="1" y="0"/>
                  </a:moveTo>
                  <a:lnTo>
                    <a:pt x="729" y="880"/>
                  </a:lnTo>
                  <a:lnTo>
                    <a:pt x="1" y="1760"/>
                  </a:lnTo>
                  <a:lnTo>
                    <a:pt x="1176" y="880"/>
                  </a:lnTo>
                  <a:lnTo>
                    <a:pt x="1" y="0"/>
                  </a:ln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61" name="Google Shape;2214;p93"/>
            <p:cNvSpPr/>
            <p:nvPr/>
          </p:nvSpPr>
          <p:spPr>
            <a:xfrm>
              <a:off x="7774200" y="2981160"/>
              <a:ext cx="70560" cy="106200"/>
            </a:xfrm>
            <a:custGeom>
              <a:avLst/>
              <a:gdLst/>
              <a:ahLst/>
              <a:cxnLst/>
              <a:rect l="l" t="t" r="r" b="b"/>
              <a:pathLst>
                <a:path w="1177" h="1761">
                  <a:moveTo>
                    <a:pt x="1" y="0"/>
                  </a:moveTo>
                  <a:lnTo>
                    <a:pt x="736" y="880"/>
                  </a:lnTo>
                  <a:lnTo>
                    <a:pt x="1" y="1760"/>
                  </a:lnTo>
                  <a:lnTo>
                    <a:pt x="1" y="1760"/>
                  </a:lnTo>
                  <a:lnTo>
                    <a:pt x="1176" y="880"/>
                  </a:lnTo>
                  <a:lnTo>
                    <a:pt x="1" y="0"/>
                  </a:ln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562" name="Google Shape;2215;p93"/>
          <p:cNvGrpSpPr/>
          <p:nvPr/>
        </p:nvGrpSpPr>
        <p:grpSpPr>
          <a:xfrm>
            <a:off x="8102880" y="2984040"/>
            <a:ext cx="69120" cy="100080"/>
            <a:chOff x="8102880" y="2984040"/>
            <a:chExt cx="69120" cy="100080"/>
          </a:xfrm>
        </p:grpSpPr>
        <p:sp>
          <p:nvSpPr>
            <p:cNvPr id="1563" name="Google Shape;2216;p93"/>
            <p:cNvSpPr/>
            <p:nvPr/>
          </p:nvSpPr>
          <p:spPr>
            <a:xfrm>
              <a:off x="8103240" y="2984040"/>
              <a:ext cx="68760" cy="100080"/>
            </a:xfrm>
            <a:custGeom>
              <a:avLst/>
              <a:gdLst/>
              <a:ahLst/>
              <a:cxnLst/>
              <a:rect l="l" t="t" r="r" b="b"/>
              <a:pathLst>
                <a:path w="1148" h="1662">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64" name="Google Shape;2217;p93"/>
            <p:cNvSpPr/>
            <p:nvPr/>
          </p:nvSpPr>
          <p:spPr>
            <a:xfrm>
              <a:off x="8102880" y="3020760"/>
              <a:ext cx="20520" cy="27000"/>
            </a:xfrm>
            <a:custGeom>
              <a:avLst/>
              <a:gdLst/>
              <a:ahLst/>
              <a:cxnLst/>
              <a:rect l="l" t="t" r="r" b="b"/>
              <a:pathLst>
                <a:path w="352" h="464">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565" name="Google Shape;2218;p93"/>
          <p:cNvGrpSpPr/>
          <p:nvPr/>
        </p:nvGrpSpPr>
        <p:grpSpPr>
          <a:xfrm>
            <a:off x="7134480" y="2999880"/>
            <a:ext cx="180000" cy="68760"/>
            <a:chOff x="7134480" y="2999880"/>
            <a:chExt cx="180000" cy="68760"/>
          </a:xfrm>
        </p:grpSpPr>
        <p:sp>
          <p:nvSpPr>
            <p:cNvPr id="1566" name="Google Shape;2219;p93"/>
            <p:cNvSpPr/>
            <p:nvPr/>
          </p:nvSpPr>
          <p:spPr>
            <a:xfrm>
              <a:off x="7134480" y="2999880"/>
              <a:ext cx="91800" cy="68760"/>
            </a:xfrm>
            <a:custGeom>
              <a:avLst/>
              <a:gdLst/>
              <a:ahLst/>
              <a:cxnLst/>
              <a:rect l="l" t="t" r="r" b="b"/>
              <a:pathLst>
                <a:path w="1523" h="1148">
                  <a:moveTo>
                    <a:pt x="1" y="0"/>
                  </a:moveTo>
                  <a:lnTo>
                    <a:pt x="578" y="570"/>
                  </a:lnTo>
                  <a:lnTo>
                    <a:pt x="1" y="1147"/>
                  </a:lnTo>
                  <a:lnTo>
                    <a:pt x="945" y="1147"/>
                  </a:lnTo>
                  <a:lnTo>
                    <a:pt x="1522" y="570"/>
                  </a:lnTo>
                  <a:lnTo>
                    <a:pt x="945"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67" name="Google Shape;2220;p93"/>
            <p:cNvSpPr/>
            <p:nvPr/>
          </p:nvSpPr>
          <p:spPr>
            <a:xfrm>
              <a:off x="7212600" y="2999880"/>
              <a:ext cx="58680" cy="68760"/>
            </a:xfrm>
            <a:custGeom>
              <a:avLst/>
              <a:gdLst/>
              <a:ahLst/>
              <a:cxnLst/>
              <a:rect l="l" t="t" r="r" b="b"/>
              <a:pathLst>
                <a:path w="982" h="1148">
                  <a:moveTo>
                    <a:pt x="0" y="0"/>
                  </a:moveTo>
                  <a:lnTo>
                    <a:pt x="570" y="570"/>
                  </a:lnTo>
                  <a:lnTo>
                    <a:pt x="0" y="1147"/>
                  </a:lnTo>
                  <a:lnTo>
                    <a:pt x="411" y="1147"/>
                  </a:lnTo>
                  <a:lnTo>
                    <a:pt x="981" y="570"/>
                  </a:lnTo>
                  <a:lnTo>
                    <a:pt x="411"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68" name="Google Shape;2221;p93"/>
            <p:cNvSpPr/>
            <p:nvPr/>
          </p:nvSpPr>
          <p:spPr>
            <a:xfrm>
              <a:off x="7255440" y="2999880"/>
              <a:ext cx="59040" cy="68760"/>
            </a:xfrm>
            <a:custGeom>
              <a:avLst/>
              <a:gdLst/>
              <a:ahLst/>
              <a:cxnLst/>
              <a:rect l="l" t="t" r="r" b="b"/>
              <a:pathLst>
                <a:path w="990" h="1148">
                  <a:moveTo>
                    <a:pt x="1" y="0"/>
                  </a:moveTo>
                  <a:lnTo>
                    <a:pt x="578" y="570"/>
                  </a:lnTo>
                  <a:lnTo>
                    <a:pt x="1" y="1147"/>
                  </a:lnTo>
                  <a:lnTo>
                    <a:pt x="412" y="1147"/>
                  </a:lnTo>
                  <a:lnTo>
                    <a:pt x="989" y="570"/>
                  </a:lnTo>
                  <a:lnTo>
                    <a:pt x="412"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569" name="Google Shape;2222;p93"/>
          <p:cNvGrpSpPr/>
          <p:nvPr/>
        </p:nvGrpSpPr>
        <p:grpSpPr>
          <a:xfrm>
            <a:off x="8054280" y="2790360"/>
            <a:ext cx="166320" cy="88200"/>
            <a:chOff x="8054280" y="2790360"/>
            <a:chExt cx="166320" cy="88200"/>
          </a:xfrm>
        </p:grpSpPr>
        <p:sp>
          <p:nvSpPr>
            <p:cNvPr id="1570" name="Google Shape;2223;p93"/>
            <p:cNvSpPr/>
            <p:nvPr/>
          </p:nvSpPr>
          <p:spPr>
            <a:xfrm>
              <a:off x="8123400" y="2790360"/>
              <a:ext cx="97200" cy="88200"/>
            </a:xfrm>
            <a:custGeom>
              <a:avLst/>
              <a:gdLst/>
              <a:ahLst/>
              <a:cxnLst/>
              <a:rect l="l" t="t" r="r" b="b"/>
              <a:pathLst>
                <a:path w="1616" h="1465">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71" name="Google Shape;2224;p93"/>
            <p:cNvSpPr/>
            <p:nvPr/>
          </p:nvSpPr>
          <p:spPr>
            <a:xfrm>
              <a:off x="8083440" y="2826720"/>
              <a:ext cx="24840" cy="15120"/>
            </a:xfrm>
            <a:custGeom>
              <a:avLst/>
              <a:gdLst/>
              <a:ahLst/>
              <a:cxnLst/>
              <a:rect l="l" t="t" r="r" b="b"/>
              <a:pathLst>
                <a:path w="427" h="268">
                  <a:moveTo>
                    <a:pt x="1" y="1"/>
                  </a:moveTo>
                  <a:lnTo>
                    <a:pt x="1" y="268"/>
                  </a:lnTo>
                  <a:lnTo>
                    <a:pt x="426" y="268"/>
                  </a:lnTo>
                  <a:lnTo>
                    <a:pt x="426" y="1"/>
                  </a:ln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72" name="Google Shape;2225;p93"/>
            <p:cNvSpPr/>
            <p:nvPr/>
          </p:nvSpPr>
          <p:spPr>
            <a:xfrm>
              <a:off x="8054280" y="2826720"/>
              <a:ext cx="12600" cy="15120"/>
            </a:xfrm>
            <a:custGeom>
              <a:avLst/>
              <a:gdLst/>
              <a:ahLst/>
              <a:cxnLst/>
              <a:rect l="l" t="t" r="r" b="b"/>
              <a:pathLst>
                <a:path w="225" h="268">
                  <a:moveTo>
                    <a:pt x="1" y="1"/>
                  </a:moveTo>
                  <a:lnTo>
                    <a:pt x="1" y="268"/>
                  </a:lnTo>
                  <a:lnTo>
                    <a:pt x="224" y="268"/>
                  </a:lnTo>
                  <a:lnTo>
                    <a:pt x="224" y="1"/>
                  </a:ln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573" name="Google Shape;2226;p93"/>
          <p:cNvGrpSpPr/>
          <p:nvPr/>
        </p:nvGrpSpPr>
        <p:grpSpPr>
          <a:xfrm>
            <a:off x="7751160" y="2793600"/>
            <a:ext cx="165960" cy="81360"/>
            <a:chOff x="7751160" y="2793600"/>
            <a:chExt cx="165960" cy="81360"/>
          </a:xfrm>
        </p:grpSpPr>
        <p:sp>
          <p:nvSpPr>
            <p:cNvPr id="1574" name="Google Shape;2227;p93"/>
            <p:cNvSpPr/>
            <p:nvPr/>
          </p:nvSpPr>
          <p:spPr>
            <a:xfrm>
              <a:off x="7822080" y="2793600"/>
              <a:ext cx="95040" cy="81360"/>
            </a:xfrm>
            <a:custGeom>
              <a:avLst/>
              <a:gdLst/>
              <a:ahLst/>
              <a:cxnLst/>
              <a:rect l="l" t="t" r="r" b="b"/>
              <a:pathLst>
                <a:path w="1580" h="1352">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75" name="Google Shape;2228;p93"/>
            <p:cNvSpPr/>
            <p:nvPr/>
          </p:nvSpPr>
          <p:spPr>
            <a:xfrm>
              <a:off x="7779960" y="2826720"/>
              <a:ext cx="30240" cy="15120"/>
            </a:xfrm>
            <a:custGeom>
              <a:avLst/>
              <a:gdLst/>
              <a:ahLst/>
              <a:cxnLst/>
              <a:rect l="l" t="t" r="r" b="b"/>
              <a:pathLst>
                <a:path w="513" h="268">
                  <a:moveTo>
                    <a:pt x="180" y="1"/>
                  </a:moveTo>
                  <a:cubicBezTo>
                    <a:pt x="0" y="1"/>
                    <a:pt x="0" y="268"/>
                    <a:pt x="180" y="268"/>
                  </a:cubicBezTo>
                  <a:lnTo>
                    <a:pt x="332" y="268"/>
                  </a:lnTo>
                  <a:cubicBezTo>
                    <a:pt x="512" y="268"/>
                    <a:pt x="512" y="1"/>
                    <a:pt x="332"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76" name="Google Shape;2229;p93"/>
            <p:cNvSpPr/>
            <p:nvPr/>
          </p:nvSpPr>
          <p:spPr>
            <a:xfrm>
              <a:off x="7751160" y="2826720"/>
              <a:ext cx="21240" cy="15120"/>
            </a:xfrm>
            <a:custGeom>
              <a:avLst/>
              <a:gdLst/>
              <a:ahLst/>
              <a:cxnLst/>
              <a:rect l="l" t="t" r="r" b="b"/>
              <a:pathLst>
                <a:path w="369" h="268">
                  <a:moveTo>
                    <a:pt x="181" y="1"/>
                  </a:moveTo>
                  <a:cubicBezTo>
                    <a:pt x="0" y="1"/>
                    <a:pt x="0" y="268"/>
                    <a:pt x="181" y="268"/>
                  </a:cubicBezTo>
                  <a:lnTo>
                    <a:pt x="195" y="268"/>
                  </a:lnTo>
                  <a:cubicBezTo>
                    <a:pt x="368" y="268"/>
                    <a:pt x="368" y="1"/>
                    <a:pt x="195" y="1"/>
                  </a:cubicBez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577" name="Google Shape;2230;p93"/>
          <p:cNvGrpSpPr/>
          <p:nvPr/>
        </p:nvGrpSpPr>
        <p:grpSpPr>
          <a:xfrm>
            <a:off x="7162560" y="3197520"/>
            <a:ext cx="124200" cy="126720"/>
            <a:chOff x="7162560" y="3197520"/>
            <a:chExt cx="124200" cy="126720"/>
          </a:xfrm>
        </p:grpSpPr>
        <p:sp>
          <p:nvSpPr>
            <p:cNvPr id="1578" name="Google Shape;2231;p93"/>
            <p:cNvSpPr/>
            <p:nvPr/>
          </p:nvSpPr>
          <p:spPr>
            <a:xfrm>
              <a:off x="7162560" y="3197520"/>
              <a:ext cx="66600" cy="126720"/>
            </a:xfrm>
            <a:custGeom>
              <a:avLst/>
              <a:gdLst/>
              <a:ahLst/>
              <a:cxnLst/>
              <a:rect l="l" t="t" r="r" b="b"/>
              <a:pathLst>
                <a:path w="1111" h="2100">
                  <a:moveTo>
                    <a:pt x="0" y="1"/>
                  </a:moveTo>
                  <a:lnTo>
                    <a:pt x="823" y="1047"/>
                  </a:lnTo>
                  <a:lnTo>
                    <a:pt x="0" y="2100"/>
                  </a:lnTo>
                  <a:lnTo>
                    <a:pt x="289" y="2100"/>
                  </a:lnTo>
                  <a:lnTo>
                    <a:pt x="1111" y="1047"/>
                  </a:lnTo>
                  <a:lnTo>
                    <a:pt x="289" y="1"/>
                  </a:ln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79" name="Google Shape;2232;p93"/>
            <p:cNvSpPr/>
            <p:nvPr/>
          </p:nvSpPr>
          <p:spPr>
            <a:xfrm>
              <a:off x="7191000" y="3197520"/>
              <a:ext cx="66960" cy="126720"/>
            </a:xfrm>
            <a:custGeom>
              <a:avLst/>
              <a:gdLst/>
              <a:ahLst/>
              <a:cxnLst/>
              <a:rect l="l" t="t" r="r" b="b"/>
              <a:pathLst>
                <a:path w="1119" h="2100">
                  <a:moveTo>
                    <a:pt x="0" y="1"/>
                  </a:moveTo>
                  <a:lnTo>
                    <a:pt x="822" y="1047"/>
                  </a:lnTo>
                  <a:lnTo>
                    <a:pt x="0" y="2100"/>
                  </a:lnTo>
                  <a:lnTo>
                    <a:pt x="296" y="2100"/>
                  </a:lnTo>
                  <a:lnTo>
                    <a:pt x="1118" y="1047"/>
                  </a:lnTo>
                  <a:lnTo>
                    <a:pt x="296" y="1"/>
                  </a:ln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80" name="Google Shape;2233;p93"/>
            <p:cNvSpPr/>
            <p:nvPr/>
          </p:nvSpPr>
          <p:spPr>
            <a:xfrm>
              <a:off x="7220160" y="3197520"/>
              <a:ext cx="66600" cy="126720"/>
            </a:xfrm>
            <a:custGeom>
              <a:avLst/>
              <a:gdLst/>
              <a:ahLst/>
              <a:cxnLst/>
              <a:rect l="l" t="t" r="r" b="b"/>
              <a:pathLst>
                <a:path w="1111" h="2100">
                  <a:moveTo>
                    <a:pt x="0" y="1"/>
                  </a:moveTo>
                  <a:lnTo>
                    <a:pt x="822" y="1047"/>
                  </a:lnTo>
                  <a:lnTo>
                    <a:pt x="0" y="2100"/>
                  </a:lnTo>
                  <a:lnTo>
                    <a:pt x="289" y="2100"/>
                  </a:lnTo>
                  <a:lnTo>
                    <a:pt x="1111" y="1047"/>
                  </a:lnTo>
                  <a:lnTo>
                    <a:pt x="289" y="1"/>
                  </a:ln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581" name="Google Shape;2234;p93"/>
          <p:cNvGrpSpPr/>
          <p:nvPr/>
        </p:nvGrpSpPr>
        <p:grpSpPr>
          <a:xfrm>
            <a:off x="7459920" y="3204720"/>
            <a:ext cx="144360" cy="112680"/>
            <a:chOff x="7459920" y="3204720"/>
            <a:chExt cx="144360" cy="112680"/>
          </a:xfrm>
        </p:grpSpPr>
        <p:sp>
          <p:nvSpPr>
            <p:cNvPr id="1582" name="Google Shape;2235;p93"/>
            <p:cNvSpPr/>
            <p:nvPr/>
          </p:nvSpPr>
          <p:spPr>
            <a:xfrm>
              <a:off x="7459920" y="3204720"/>
              <a:ext cx="84960" cy="112680"/>
            </a:xfrm>
            <a:custGeom>
              <a:avLst/>
              <a:gdLst/>
              <a:ahLst/>
              <a:cxnLst/>
              <a:rect l="l" t="t" r="r" b="b"/>
              <a:pathLst>
                <a:path w="1415" h="1869">
                  <a:moveTo>
                    <a:pt x="0" y="0"/>
                  </a:moveTo>
                  <a:lnTo>
                    <a:pt x="895" y="931"/>
                  </a:lnTo>
                  <a:lnTo>
                    <a:pt x="0" y="1868"/>
                  </a:lnTo>
                  <a:lnTo>
                    <a:pt x="520" y="1868"/>
                  </a:lnTo>
                  <a:lnTo>
                    <a:pt x="1414" y="931"/>
                  </a:lnTo>
                  <a:lnTo>
                    <a:pt x="520"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83" name="Google Shape;2236;p93"/>
            <p:cNvSpPr/>
            <p:nvPr/>
          </p:nvSpPr>
          <p:spPr>
            <a:xfrm>
              <a:off x="7518600" y="3204720"/>
              <a:ext cx="85680" cy="112680"/>
            </a:xfrm>
            <a:custGeom>
              <a:avLst/>
              <a:gdLst/>
              <a:ahLst/>
              <a:cxnLst/>
              <a:rect l="l" t="t" r="r" b="b"/>
              <a:pathLst>
                <a:path w="1422" h="1869">
                  <a:moveTo>
                    <a:pt x="1" y="0"/>
                  </a:moveTo>
                  <a:lnTo>
                    <a:pt x="895" y="931"/>
                  </a:lnTo>
                  <a:lnTo>
                    <a:pt x="1" y="1868"/>
                  </a:lnTo>
                  <a:lnTo>
                    <a:pt x="527" y="1868"/>
                  </a:lnTo>
                  <a:lnTo>
                    <a:pt x="1422" y="931"/>
                  </a:lnTo>
                  <a:lnTo>
                    <a:pt x="527"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sp>
        <p:nvSpPr>
          <p:cNvPr id="1584" name="Google Shape;2237;p93"/>
          <p:cNvSpPr/>
          <p:nvPr/>
        </p:nvSpPr>
        <p:spPr>
          <a:xfrm>
            <a:off x="7791840" y="3196080"/>
            <a:ext cx="84960" cy="129600"/>
          </a:xfrm>
          <a:custGeom>
            <a:avLst/>
            <a:gdLst/>
            <a:ahLst/>
            <a:cxnLst/>
            <a:rect l="l" t="t" r="r" b="b"/>
            <a:pathLst>
              <a:path w="1415" h="2148">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85" name="Google Shape;2238;p93"/>
          <p:cNvSpPr/>
          <p:nvPr/>
        </p:nvSpPr>
        <p:spPr>
          <a:xfrm>
            <a:off x="8064000" y="4203360"/>
            <a:ext cx="146880" cy="162000"/>
          </a:xfrm>
          <a:custGeom>
            <a:avLst/>
            <a:gdLst/>
            <a:ahLst/>
            <a:cxnLst/>
            <a:rect l="l" t="t" r="r" b="b"/>
            <a:pathLst>
              <a:path w="2432" h="2677">
                <a:moveTo>
                  <a:pt x="801" y="1"/>
                </a:moveTo>
                <a:lnTo>
                  <a:pt x="1205" y="751"/>
                </a:lnTo>
                <a:lnTo>
                  <a:pt x="1" y="751"/>
                </a:lnTo>
                <a:lnTo>
                  <a:pt x="1" y="1927"/>
                </a:lnTo>
                <a:lnTo>
                  <a:pt x="1205" y="1927"/>
                </a:lnTo>
                <a:lnTo>
                  <a:pt x="801" y="2677"/>
                </a:lnTo>
                <a:lnTo>
                  <a:pt x="2431" y="1335"/>
                </a:lnTo>
                <a:lnTo>
                  <a:pt x="801"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86" name="Google Shape;2239;p93"/>
          <p:cNvSpPr/>
          <p:nvPr/>
        </p:nvSpPr>
        <p:spPr>
          <a:xfrm>
            <a:off x="7165440" y="3431520"/>
            <a:ext cx="118080" cy="162360"/>
          </a:xfrm>
          <a:custGeom>
            <a:avLst/>
            <a:gdLst/>
            <a:ahLst/>
            <a:cxnLst/>
            <a:rect l="l" t="t" r="r" b="b"/>
            <a:pathLst>
              <a:path w="1956" h="2684">
                <a:moveTo>
                  <a:pt x="1" y="0"/>
                </a:moveTo>
                <a:lnTo>
                  <a:pt x="787" y="1342"/>
                </a:lnTo>
                <a:lnTo>
                  <a:pt x="1" y="2683"/>
                </a:lnTo>
                <a:lnTo>
                  <a:pt x="1955" y="1342"/>
                </a:lnTo>
                <a:lnTo>
                  <a:pt x="1"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87" name="Google Shape;2240;p93"/>
          <p:cNvSpPr/>
          <p:nvPr/>
        </p:nvSpPr>
        <p:spPr>
          <a:xfrm>
            <a:off x="7133400" y="4219200"/>
            <a:ext cx="182160" cy="130320"/>
          </a:xfrm>
          <a:custGeom>
            <a:avLst/>
            <a:gdLst/>
            <a:ahLst/>
            <a:cxnLst/>
            <a:rect l="l" t="t" r="r" b="b"/>
            <a:pathLst>
              <a:path w="3008" h="2157">
                <a:moveTo>
                  <a:pt x="0" y="0"/>
                </a:moveTo>
                <a:lnTo>
                  <a:pt x="729" y="1075"/>
                </a:lnTo>
                <a:lnTo>
                  <a:pt x="0" y="2157"/>
                </a:lnTo>
                <a:lnTo>
                  <a:pt x="0" y="2157"/>
                </a:lnTo>
                <a:lnTo>
                  <a:pt x="3008" y="1075"/>
                </a:lnTo>
                <a:lnTo>
                  <a:pt x="0"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88" name="Google Shape;2241;p93"/>
          <p:cNvSpPr/>
          <p:nvPr/>
        </p:nvSpPr>
        <p:spPr>
          <a:xfrm>
            <a:off x="7150680" y="3700800"/>
            <a:ext cx="147600" cy="111600"/>
          </a:xfrm>
          <a:custGeom>
            <a:avLst/>
            <a:gdLst/>
            <a:ahLst/>
            <a:cxn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89" name="Google Shape;2242;p93"/>
          <p:cNvSpPr/>
          <p:nvPr/>
        </p:nvSpPr>
        <p:spPr>
          <a:xfrm>
            <a:off x="7784640" y="3682800"/>
            <a:ext cx="99360" cy="147600"/>
          </a:xfrm>
          <a:custGeom>
            <a:avLst/>
            <a:gdLst/>
            <a:ahLst/>
            <a:cxnLst/>
            <a:rect l="l" t="t" r="r" b="b"/>
            <a:pathLst>
              <a:path w="1649" h="2442">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nvGrpSpPr>
          <p:cNvPr id="1590" name="Google Shape;2243;p93"/>
          <p:cNvGrpSpPr/>
          <p:nvPr/>
        </p:nvGrpSpPr>
        <p:grpSpPr>
          <a:xfrm>
            <a:off x="7476120" y="3459960"/>
            <a:ext cx="111600" cy="105840"/>
            <a:chOff x="7476120" y="3459960"/>
            <a:chExt cx="111600" cy="105840"/>
          </a:xfrm>
        </p:grpSpPr>
        <p:sp>
          <p:nvSpPr>
            <p:cNvPr id="1591" name="Google Shape;2244;p93"/>
            <p:cNvSpPr/>
            <p:nvPr/>
          </p:nvSpPr>
          <p:spPr>
            <a:xfrm>
              <a:off x="7517880" y="3459960"/>
              <a:ext cx="69840" cy="105840"/>
            </a:xfrm>
            <a:custGeom>
              <a:avLst/>
              <a:gdLst/>
              <a:ahLst/>
              <a:cxnLst/>
              <a:rect l="l" t="t" r="r" b="b"/>
              <a:pathLst>
                <a:path w="1167" h="1755">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92" name="Google Shape;2245;p93"/>
            <p:cNvSpPr/>
            <p:nvPr/>
          </p:nvSpPr>
          <p:spPr>
            <a:xfrm>
              <a:off x="7476120" y="3459960"/>
              <a:ext cx="69840" cy="105840"/>
            </a:xfrm>
            <a:custGeom>
              <a:avLst/>
              <a:gdLst/>
              <a:ahLst/>
              <a:cxnLst/>
              <a:rect l="l" t="t" r="r" b="b"/>
              <a:pathLst>
                <a:path w="1167" h="1755">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593" name="Google Shape;2246;p93"/>
          <p:cNvGrpSpPr/>
          <p:nvPr/>
        </p:nvGrpSpPr>
        <p:grpSpPr>
          <a:xfrm>
            <a:off x="7775640" y="3948840"/>
            <a:ext cx="117000" cy="145080"/>
            <a:chOff x="7775640" y="3948840"/>
            <a:chExt cx="117000" cy="145080"/>
          </a:xfrm>
        </p:grpSpPr>
        <p:sp>
          <p:nvSpPr>
            <p:cNvPr id="1594" name="Google Shape;2247;p93"/>
            <p:cNvSpPr/>
            <p:nvPr/>
          </p:nvSpPr>
          <p:spPr>
            <a:xfrm>
              <a:off x="7808040" y="3948840"/>
              <a:ext cx="84600" cy="145080"/>
            </a:xfrm>
            <a:custGeom>
              <a:avLst/>
              <a:gdLst/>
              <a:ahLst/>
              <a:cxnLst/>
              <a:rect l="l" t="t" r="r" b="b"/>
              <a:pathLst>
                <a:path w="1408" h="2402">
                  <a:moveTo>
                    <a:pt x="102" y="0"/>
                  </a:moveTo>
                  <a:lnTo>
                    <a:pt x="95" y="7"/>
                  </a:lnTo>
                  <a:lnTo>
                    <a:pt x="1112" y="1154"/>
                  </a:lnTo>
                  <a:lnTo>
                    <a:pt x="1" y="2402"/>
                  </a:lnTo>
                  <a:lnTo>
                    <a:pt x="297" y="2402"/>
                  </a:lnTo>
                  <a:lnTo>
                    <a:pt x="1407" y="1154"/>
                  </a:lnTo>
                  <a:lnTo>
                    <a:pt x="383" y="0"/>
                  </a:ln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595" name="Google Shape;2248;p93"/>
            <p:cNvSpPr/>
            <p:nvPr/>
          </p:nvSpPr>
          <p:spPr>
            <a:xfrm>
              <a:off x="7775640" y="3948840"/>
              <a:ext cx="84600" cy="145080"/>
            </a:xfrm>
            <a:custGeom>
              <a:avLst/>
              <a:gdLst/>
              <a:ahLst/>
              <a:cxnLst/>
              <a:rect l="l" t="t" r="r" b="b"/>
              <a:pathLst>
                <a:path w="1407" h="2402">
                  <a:moveTo>
                    <a:pt x="108" y="0"/>
                  </a:moveTo>
                  <a:lnTo>
                    <a:pt x="94" y="7"/>
                  </a:lnTo>
                  <a:lnTo>
                    <a:pt x="1111" y="1154"/>
                  </a:lnTo>
                  <a:lnTo>
                    <a:pt x="0" y="2402"/>
                  </a:lnTo>
                  <a:lnTo>
                    <a:pt x="296" y="2402"/>
                  </a:lnTo>
                  <a:lnTo>
                    <a:pt x="1407" y="1154"/>
                  </a:lnTo>
                  <a:lnTo>
                    <a:pt x="390" y="0"/>
                  </a:ln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596" name="Google Shape;2249;p93"/>
          <p:cNvGrpSpPr/>
          <p:nvPr/>
        </p:nvGrpSpPr>
        <p:grpSpPr>
          <a:xfrm>
            <a:off x="7464240" y="4212720"/>
            <a:ext cx="135000" cy="142560"/>
            <a:chOff x="7464240" y="4212720"/>
            <a:chExt cx="135000" cy="142560"/>
          </a:xfrm>
        </p:grpSpPr>
        <p:sp>
          <p:nvSpPr>
            <p:cNvPr id="1597" name="Google Shape;2250;p93"/>
            <p:cNvSpPr/>
            <p:nvPr/>
          </p:nvSpPr>
          <p:spPr>
            <a:xfrm>
              <a:off x="7508520" y="4212720"/>
              <a:ext cx="90720" cy="142560"/>
            </a:xfrm>
            <a:custGeom>
              <a:avLst/>
              <a:gdLst/>
              <a:ahLst/>
              <a:cxnLst/>
              <a:rect l="l" t="t" r="r" b="b"/>
              <a:pathLst>
                <a:path w="1510" h="2362">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598" name="Google Shape;2251;p93"/>
            <p:cNvSpPr/>
            <p:nvPr/>
          </p:nvSpPr>
          <p:spPr>
            <a:xfrm>
              <a:off x="7464240" y="4240800"/>
              <a:ext cx="62280" cy="86400"/>
            </a:xfrm>
            <a:custGeom>
              <a:avLst/>
              <a:gdLst/>
              <a:ahLst/>
              <a:cxnLst/>
              <a:rect l="l" t="t" r="r" b="b"/>
              <a:pathLst>
                <a:path w="1043" h="1435">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sp>
        <p:nvSpPr>
          <p:cNvPr id="1599" name="Google Shape;2252;p93"/>
          <p:cNvSpPr/>
          <p:nvPr/>
        </p:nvSpPr>
        <p:spPr>
          <a:xfrm>
            <a:off x="7479360" y="3955680"/>
            <a:ext cx="104760" cy="131760"/>
          </a:xfrm>
          <a:custGeom>
            <a:avLst/>
            <a:gdLst/>
            <a:ahLst/>
            <a:cxnLst/>
            <a:rect l="l" t="t" r="r" b="b"/>
            <a:pathLst>
              <a:path w="1739" h="2179">
                <a:moveTo>
                  <a:pt x="1" y="1"/>
                </a:moveTo>
                <a:lnTo>
                  <a:pt x="1" y="2179"/>
                </a:lnTo>
                <a:lnTo>
                  <a:pt x="758" y="2179"/>
                </a:lnTo>
                <a:lnTo>
                  <a:pt x="1739" y="1090"/>
                </a:lnTo>
                <a:lnTo>
                  <a:pt x="758"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600" name="Google Shape;2253;p93"/>
          <p:cNvSpPr/>
          <p:nvPr/>
        </p:nvSpPr>
        <p:spPr>
          <a:xfrm>
            <a:off x="8058240" y="3195360"/>
            <a:ext cx="158760" cy="131760"/>
          </a:xfrm>
          <a:custGeom>
            <a:avLst/>
            <a:gdLst/>
            <a:ahLst/>
            <a:cxnLst/>
            <a:rect l="l" t="t" r="r" b="b"/>
            <a:pathLst>
              <a:path w="2626" h="2179">
                <a:moveTo>
                  <a:pt x="0" y="1"/>
                </a:moveTo>
                <a:lnTo>
                  <a:pt x="887" y="1090"/>
                </a:lnTo>
                <a:lnTo>
                  <a:pt x="0" y="2179"/>
                </a:lnTo>
                <a:lnTo>
                  <a:pt x="1644" y="2179"/>
                </a:lnTo>
                <a:lnTo>
                  <a:pt x="2625" y="1090"/>
                </a:lnTo>
                <a:lnTo>
                  <a:pt x="1644"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601" name="Google Shape;2254;p93"/>
          <p:cNvSpPr/>
          <p:nvPr/>
        </p:nvSpPr>
        <p:spPr>
          <a:xfrm>
            <a:off x="7157520" y="3955680"/>
            <a:ext cx="134280" cy="131760"/>
          </a:xfrm>
          <a:custGeom>
            <a:avLst/>
            <a:gdLst/>
            <a:ahLst/>
            <a:cxnLst/>
            <a:rect l="l" t="t" r="r" b="b"/>
            <a:pathLst>
              <a:path w="2222" h="2179">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nvGrpSpPr>
          <p:cNvPr id="1602" name="Google Shape;2255;p93"/>
          <p:cNvGrpSpPr/>
          <p:nvPr/>
        </p:nvGrpSpPr>
        <p:grpSpPr>
          <a:xfrm>
            <a:off x="8088480" y="3676680"/>
            <a:ext cx="97920" cy="159480"/>
            <a:chOff x="8088480" y="3676680"/>
            <a:chExt cx="97920" cy="159480"/>
          </a:xfrm>
        </p:grpSpPr>
        <p:sp>
          <p:nvSpPr>
            <p:cNvPr id="1603" name="Google Shape;2256;p93"/>
            <p:cNvSpPr/>
            <p:nvPr/>
          </p:nvSpPr>
          <p:spPr>
            <a:xfrm>
              <a:off x="8088480" y="3676680"/>
              <a:ext cx="29160" cy="24480"/>
            </a:xfrm>
            <a:custGeom>
              <a:avLst/>
              <a:gdLst/>
              <a:ahLst/>
              <a:cxnLst/>
              <a:rect l="l" t="t" r="r" b="b"/>
              <a:pathLst>
                <a:path w="499" h="421">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04" name="Google Shape;2257;p93"/>
            <p:cNvSpPr/>
            <p:nvPr/>
          </p:nvSpPr>
          <p:spPr>
            <a:xfrm>
              <a:off x="8088480" y="3710520"/>
              <a:ext cx="29160" cy="24480"/>
            </a:xfrm>
            <a:custGeom>
              <a:avLst/>
              <a:gdLst/>
              <a:ahLst/>
              <a:cxnLst/>
              <a:rect l="l" t="t" r="r" b="b"/>
              <a:pathLst>
                <a:path w="499" h="422">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05" name="Google Shape;2258;p93"/>
            <p:cNvSpPr/>
            <p:nvPr/>
          </p:nvSpPr>
          <p:spPr>
            <a:xfrm>
              <a:off x="8088480" y="3744360"/>
              <a:ext cx="29160" cy="24480"/>
            </a:xfrm>
            <a:custGeom>
              <a:avLst/>
              <a:gdLst/>
              <a:ahLst/>
              <a:cxnLst/>
              <a:rect l="l" t="t" r="r" b="b"/>
              <a:pathLst>
                <a:path w="499" h="422">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06" name="Google Shape;2259;p93"/>
            <p:cNvSpPr/>
            <p:nvPr/>
          </p:nvSpPr>
          <p:spPr>
            <a:xfrm>
              <a:off x="8088480" y="3777840"/>
              <a:ext cx="29160" cy="24480"/>
            </a:xfrm>
            <a:custGeom>
              <a:avLst/>
              <a:gdLst/>
              <a:ahLst/>
              <a:cxnLst/>
              <a:rect l="l" t="t" r="r" b="b"/>
              <a:pathLst>
                <a:path w="499" h="42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07" name="Google Shape;2260;p93"/>
            <p:cNvSpPr/>
            <p:nvPr/>
          </p:nvSpPr>
          <p:spPr>
            <a:xfrm>
              <a:off x="8088480" y="3811320"/>
              <a:ext cx="29160" cy="24840"/>
            </a:xfrm>
            <a:custGeom>
              <a:avLst/>
              <a:gdLst/>
              <a:ahLst/>
              <a:cxnLst/>
              <a:rect l="l" t="t" r="r" b="b"/>
              <a:pathLst>
                <a:path w="499" h="427">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08" name="Google Shape;2261;p93"/>
            <p:cNvSpPr/>
            <p:nvPr/>
          </p:nvSpPr>
          <p:spPr>
            <a:xfrm>
              <a:off x="8123040" y="3710520"/>
              <a:ext cx="28800" cy="24480"/>
            </a:xfrm>
            <a:custGeom>
              <a:avLst/>
              <a:gdLst/>
              <a:ahLst/>
              <a:cxnLst/>
              <a:rect l="l" t="t" r="r" b="b"/>
              <a:pathLst>
                <a:path w="491" h="422">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09" name="Google Shape;2262;p93"/>
            <p:cNvSpPr/>
            <p:nvPr/>
          </p:nvSpPr>
          <p:spPr>
            <a:xfrm>
              <a:off x="8123040" y="3744360"/>
              <a:ext cx="28800" cy="24480"/>
            </a:xfrm>
            <a:custGeom>
              <a:avLst/>
              <a:gdLst/>
              <a:ahLst/>
              <a:cxnLst/>
              <a:rect l="l" t="t" r="r" b="b"/>
              <a:pathLst>
                <a:path w="491" h="422">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10" name="Google Shape;2263;p93"/>
            <p:cNvSpPr/>
            <p:nvPr/>
          </p:nvSpPr>
          <p:spPr>
            <a:xfrm>
              <a:off x="8123400" y="3777840"/>
              <a:ext cx="28800" cy="24480"/>
            </a:xfrm>
            <a:custGeom>
              <a:avLst/>
              <a:gdLst/>
              <a:ahLst/>
              <a:cxnLst/>
              <a:rect l="l" t="t" r="r" b="b"/>
              <a:pathLst>
                <a:path w="489" h="42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11" name="Google Shape;2264;p93"/>
            <p:cNvSpPr/>
            <p:nvPr/>
          </p:nvSpPr>
          <p:spPr>
            <a:xfrm>
              <a:off x="8157240" y="3744360"/>
              <a:ext cx="29160" cy="24480"/>
            </a:xfrm>
            <a:custGeom>
              <a:avLst/>
              <a:gdLst/>
              <a:ahLst/>
              <a:cxnLst/>
              <a:rect l="l" t="t" r="r" b="b"/>
              <a:pathLst>
                <a:path w="499" h="422">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612" name="Google Shape;2265;p93"/>
          <p:cNvGrpSpPr/>
          <p:nvPr/>
        </p:nvGrpSpPr>
        <p:grpSpPr>
          <a:xfrm>
            <a:off x="8045640" y="3941640"/>
            <a:ext cx="183960" cy="159120"/>
            <a:chOff x="8045640" y="3941640"/>
            <a:chExt cx="183960" cy="159120"/>
          </a:xfrm>
        </p:grpSpPr>
        <p:sp>
          <p:nvSpPr>
            <p:cNvPr id="1613" name="Google Shape;2266;p93"/>
            <p:cNvSpPr/>
            <p:nvPr/>
          </p:nvSpPr>
          <p:spPr>
            <a:xfrm>
              <a:off x="8099280" y="3941640"/>
              <a:ext cx="130320" cy="159120"/>
            </a:xfrm>
            <a:custGeom>
              <a:avLst/>
              <a:gdLst/>
              <a:ahLst/>
              <a:cxnLst/>
              <a:rect l="l" t="t" r="r" b="b"/>
              <a:pathLst>
                <a:path w="2158" h="2634">
                  <a:moveTo>
                    <a:pt x="1" y="1"/>
                  </a:moveTo>
                  <a:lnTo>
                    <a:pt x="866" y="1321"/>
                  </a:lnTo>
                  <a:lnTo>
                    <a:pt x="1" y="2633"/>
                  </a:lnTo>
                  <a:lnTo>
                    <a:pt x="1292" y="2633"/>
                  </a:lnTo>
                  <a:lnTo>
                    <a:pt x="2157" y="1321"/>
                  </a:lnTo>
                  <a:lnTo>
                    <a:pt x="1292"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614" name="Google Shape;2267;p93"/>
            <p:cNvSpPr/>
            <p:nvPr/>
          </p:nvSpPr>
          <p:spPr>
            <a:xfrm>
              <a:off x="8045640" y="3941640"/>
              <a:ext cx="82080" cy="159120"/>
            </a:xfrm>
            <a:custGeom>
              <a:avLst/>
              <a:gdLst/>
              <a:ahLst/>
              <a:cxnLst/>
              <a:rect l="l" t="t" r="r" b="b"/>
              <a:pathLst>
                <a:path w="1364" h="2634">
                  <a:moveTo>
                    <a:pt x="1" y="1"/>
                  </a:moveTo>
                  <a:lnTo>
                    <a:pt x="866" y="1321"/>
                  </a:lnTo>
                  <a:lnTo>
                    <a:pt x="1" y="2633"/>
                  </a:lnTo>
                  <a:lnTo>
                    <a:pt x="498" y="2633"/>
                  </a:lnTo>
                  <a:lnTo>
                    <a:pt x="1364" y="1321"/>
                  </a:lnTo>
                  <a:lnTo>
                    <a:pt x="498"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1615" name="Google Shape;2268;p93"/>
          <p:cNvGrpSpPr/>
          <p:nvPr/>
        </p:nvGrpSpPr>
        <p:grpSpPr>
          <a:xfrm>
            <a:off x="7464960" y="3708360"/>
            <a:ext cx="172080" cy="96480"/>
            <a:chOff x="7464960" y="3708360"/>
            <a:chExt cx="172080" cy="96480"/>
          </a:xfrm>
        </p:grpSpPr>
        <p:sp>
          <p:nvSpPr>
            <p:cNvPr id="1616" name="Google Shape;2269;p93"/>
            <p:cNvSpPr/>
            <p:nvPr/>
          </p:nvSpPr>
          <p:spPr>
            <a:xfrm>
              <a:off x="7464960" y="3708360"/>
              <a:ext cx="19080" cy="16200"/>
            </a:xfrm>
            <a:custGeom>
              <a:avLst/>
              <a:gdLst/>
              <a:ahLst/>
              <a:cxn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17" name="Google Shape;2270;p93"/>
            <p:cNvSpPr/>
            <p:nvPr/>
          </p:nvSpPr>
          <p:spPr>
            <a:xfrm>
              <a:off x="7503480" y="3708360"/>
              <a:ext cx="19080" cy="16200"/>
            </a:xfrm>
            <a:custGeom>
              <a:avLst/>
              <a:gdLst/>
              <a:ahLst/>
              <a:cxn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18" name="Google Shape;2271;p93"/>
            <p:cNvSpPr/>
            <p:nvPr/>
          </p:nvSpPr>
          <p:spPr>
            <a:xfrm>
              <a:off x="7541640" y="3708360"/>
              <a:ext cx="18720" cy="16200"/>
            </a:xfrm>
            <a:custGeom>
              <a:avLst/>
              <a:gdLst/>
              <a:ahLst/>
              <a:cxn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19" name="Google Shape;2272;p93"/>
            <p:cNvSpPr/>
            <p:nvPr/>
          </p:nvSpPr>
          <p:spPr>
            <a:xfrm>
              <a:off x="7580160" y="3708360"/>
              <a:ext cx="18720" cy="16200"/>
            </a:xfrm>
            <a:custGeom>
              <a:avLst/>
              <a:gdLst/>
              <a:ahLst/>
              <a:cxn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0" name="Google Shape;2273;p93"/>
            <p:cNvSpPr/>
            <p:nvPr/>
          </p:nvSpPr>
          <p:spPr>
            <a:xfrm>
              <a:off x="7487280" y="3728520"/>
              <a:ext cx="15480" cy="15840"/>
            </a:xfrm>
            <a:custGeom>
              <a:avLst/>
              <a:gdLst/>
              <a:ahLst/>
              <a:cxnLst/>
              <a:rect l="l" t="t" r="r" b="b"/>
              <a:pathLst>
                <a:path w="355" h="361">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1" name="Google Shape;2274;p93"/>
            <p:cNvSpPr/>
            <p:nvPr/>
          </p:nvSpPr>
          <p:spPr>
            <a:xfrm>
              <a:off x="7522560" y="3728520"/>
              <a:ext cx="18720" cy="16200"/>
            </a:xfrm>
            <a:custGeom>
              <a:avLst/>
              <a:gdLst/>
              <a:ahLst/>
              <a:cxnLst/>
              <a:rect l="l" t="t" r="r" b="b"/>
              <a:pathLst>
                <a:path w="420" h="365">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2" name="Google Shape;2275;p93"/>
            <p:cNvSpPr/>
            <p:nvPr/>
          </p:nvSpPr>
          <p:spPr>
            <a:xfrm>
              <a:off x="7563600" y="3728520"/>
              <a:ext cx="15840" cy="15840"/>
            </a:xfrm>
            <a:custGeom>
              <a:avLst/>
              <a:gdLst/>
              <a:ahLst/>
              <a:cxn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3" name="Google Shape;2276;p93"/>
            <p:cNvSpPr/>
            <p:nvPr/>
          </p:nvSpPr>
          <p:spPr>
            <a:xfrm>
              <a:off x="7601760" y="3728520"/>
              <a:ext cx="15840" cy="15840"/>
            </a:xfrm>
            <a:custGeom>
              <a:avLst/>
              <a:gdLst/>
              <a:ahLst/>
              <a:cxn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4" name="Google Shape;2277;p93"/>
            <p:cNvSpPr/>
            <p:nvPr/>
          </p:nvSpPr>
          <p:spPr>
            <a:xfrm>
              <a:off x="7503480" y="3748680"/>
              <a:ext cx="19080" cy="15840"/>
            </a:xfrm>
            <a:custGeom>
              <a:avLst/>
              <a:gdLst/>
              <a:ahLst/>
              <a:cxnLst/>
              <a:rect l="l" t="t" r="r" b="b"/>
              <a:pathLst>
                <a:path w="426" h="361">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5" name="Google Shape;2278;p93"/>
            <p:cNvSpPr/>
            <p:nvPr/>
          </p:nvSpPr>
          <p:spPr>
            <a:xfrm>
              <a:off x="7541640" y="3748680"/>
              <a:ext cx="18720" cy="15840"/>
            </a:xfrm>
            <a:custGeom>
              <a:avLst/>
              <a:gdLst/>
              <a:ahLst/>
              <a:cxn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6" name="Google Shape;2279;p93"/>
            <p:cNvSpPr/>
            <p:nvPr/>
          </p:nvSpPr>
          <p:spPr>
            <a:xfrm>
              <a:off x="7580160" y="3748680"/>
              <a:ext cx="18720" cy="15840"/>
            </a:xfrm>
            <a:custGeom>
              <a:avLst/>
              <a:gdLst/>
              <a:ahLst/>
              <a:cxn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7" name="Google Shape;2280;p93"/>
            <p:cNvSpPr/>
            <p:nvPr/>
          </p:nvSpPr>
          <p:spPr>
            <a:xfrm>
              <a:off x="7618320" y="3748680"/>
              <a:ext cx="18720" cy="15840"/>
            </a:xfrm>
            <a:custGeom>
              <a:avLst/>
              <a:gdLst/>
              <a:ahLst/>
              <a:cxnLst/>
              <a:rect l="l" t="t" r="r" b="b"/>
              <a:pathLst>
                <a:path w="419" h="361">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8" name="Google Shape;2281;p93"/>
            <p:cNvSpPr/>
            <p:nvPr/>
          </p:nvSpPr>
          <p:spPr>
            <a:xfrm>
              <a:off x="7487280" y="3768840"/>
              <a:ext cx="15480" cy="15840"/>
            </a:xfrm>
            <a:custGeom>
              <a:avLst/>
              <a:gdLst/>
              <a:ahLst/>
              <a:cxnLst/>
              <a:rect l="l" t="t" r="r" b="b"/>
              <a:pathLst>
                <a:path w="355" h="362">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29" name="Google Shape;2282;p93"/>
            <p:cNvSpPr/>
            <p:nvPr/>
          </p:nvSpPr>
          <p:spPr>
            <a:xfrm>
              <a:off x="7522560" y="3768840"/>
              <a:ext cx="18720" cy="16200"/>
            </a:xfrm>
            <a:custGeom>
              <a:avLst/>
              <a:gdLst/>
              <a:ahLst/>
              <a:cxnLst/>
              <a:rect l="l" t="t" r="r" b="b"/>
              <a:pathLst>
                <a:path w="420" h="366">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30" name="Google Shape;2283;p93"/>
            <p:cNvSpPr/>
            <p:nvPr/>
          </p:nvSpPr>
          <p:spPr>
            <a:xfrm>
              <a:off x="7563600" y="3768840"/>
              <a:ext cx="15840" cy="15840"/>
            </a:xfrm>
            <a:custGeom>
              <a:avLst/>
              <a:gdLst/>
              <a:ahLst/>
              <a:cxn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31" name="Google Shape;2284;p93"/>
            <p:cNvSpPr/>
            <p:nvPr/>
          </p:nvSpPr>
          <p:spPr>
            <a:xfrm>
              <a:off x="7601760" y="3768840"/>
              <a:ext cx="15840" cy="15840"/>
            </a:xfrm>
            <a:custGeom>
              <a:avLst/>
              <a:gdLst/>
              <a:ahLst/>
              <a:cxn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32" name="Google Shape;2285;p93"/>
            <p:cNvSpPr/>
            <p:nvPr/>
          </p:nvSpPr>
          <p:spPr>
            <a:xfrm>
              <a:off x="7464960" y="3789000"/>
              <a:ext cx="19080" cy="15840"/>
            </a:xfrm>
            <a:custGeom>
              <a:avLst/>
              <a:gdLst/>
              <a:ahLst/>
              <a:cxn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33" name="Google Shape;2286;p93"/>
            <p:cNvSpPr/>
            <p:nvPr/>
          </p:nvSpPr>
          <p:spPr>
            <a:xfrm>
              <a:off x="7503480" y="3789000"/>
              <a:ext cx="19080" cy="15840"/>
            </a:xfrm>
            <a:custGeom>
              <a:avLst/>
              <a:gdLst/>
              <a:ahLst/>
              <a:cxn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34" name="Google Shape;2287;p93"/>
            <p:cNvSpPr/>
            <p:nvPr/>
          </p:nvSpPr>
          <p:spPr>
            <a:xfrm>
              <a:off x="7541640" y="3789000"/>
              <a:ext cx="18720" cy="15840"/>
            </a:xfrm>
            <a:custGeom>
              <a:avLst/>
              <a:gdLst/>
              <a:ahLst/>
              <a:cxn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35" name="Google Shape;2288;p93"/>
            <p:cNvSpPr/>
            <p:nvPr/>
          </p:nvSpPr>
          <p:spPr>
            <a:xfrm>
              <a:off x="7580160" y="3789000"/>
              <a:ext cx="18720" cy="15840"/>
            </a:xfrm>
            <a:custGeom>
              <a:avLst/>
              <a:gdLst/>
              <a:ahLst/>
              <a:cxn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scrgbClr r="0" g="0" b="0"/>
            </a:lnRef>
            <a:fillRef idx="0">
              <a:scrgbClr r="0" g="0" b="0"/>
            </a:fillRef>
            <a:effectRef idx="0">
              <a:scrgbClr r="0" g="0" b="0"/>
            </a:effectRef>
            <a:fontRef idx="minor"/>
          </p:style>
        </p:sp>
      </p:grpSp>
      <p:grpSp>
        <p:nvGrpSpPr>
          <p:cNvPr id="1636" name="Google Shape;2289;p93"/>
          <p:cNvGrpSpPr/>
          <p:nvPr/>
        </p:nvGrpSpPr>
        <p:grpSpPr>
          <a:xfrm>
            <a:off x="7732080" y="4196880"/>
            <a:ext cx="211680" cy="174600"/>
            <a:chOff x="7732080" y="4196880"/>
            <a:chExt cx="211680" cy="174600"/>
          </a:xfrm>
        </p:grpSpPr>
        <p:sp>
          <p:nvSpPr>
            <p:cNvPr id="1637" name="Google Shape;2290;p93"/>
            <p:cNvSpPr/>
            <p:nvPr/>
          </p:nvSpPr>
          <p:spPr>
            <a:xfrm>
              <a:off x="7932240" y="4279680"/>
              <a:ext cx="11520" cy="9360"/>
            </a:xfrm>
            <a:custGeom>
              <a:avLst/>
              <a:gdLst/>
              <a:ahLst/>
              <a:cxnLst/>
              <a:rect l="l" t="t" r="r" b="b"/>
              <a:pathLst>
                <a:path w="232" h="193">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38" name="Google Shape;2291;p93"/>
            <p:cNvSpPr/>
            <p:nvPr/>
          </p:nvSpPr>
          <p:spPr>
            <a:xfrm>
              <a:off x="7914240" y="4263120"/>
              <a:ext cx="11160" cy="9000"/>
            </a:xfrm>
            <a:custGeom>
              <a:avLst/>
              <a:gdLst/>
              <a:ahLst/>
              <a:cxnLst/>
              <a:rect l="l" t="t" r="r" b="b"/>
              <a:pathLst>
                <a:path w="225" h="189">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39" name="Google Shape;2292;p93"/>
            <p:cNvSpPr/>
            <p:nvPr/>
          </p:nvSpPr>
          <p:spPr>
            <a:xfrm>
              <a:off x="7914240" y="4279680"/>
              <a:ext cx="11160" cy="9360"/>
            </a:xfrm>
            <a:custGeom>
              <a:avLst/>
              <a:gdLst/>
              <a:ahLst/>
              <a:cxnLst/>
              <a:rect l="l" t="t" r="r" b="b"/>
              <a:pathLst>
                <a:path w="225" h="193">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0" name="Google Shape;2293;p93"/>
            <p:cNvSpPr/>
            <p:nvPr/>
          </p:nvSpPr>
          <p:spPr>
            <a:xfrm>
              <a:off x="7914240" y="4296240"/>
              <a:ext cx="11160" cy="9360"/>
            </a:xfrm>
            <a:custGeom>
              <a:avLst/>
              <a:gdLst/>
              <a:ahLst/>
              <a:cxnLst/>
              <a:rect l="l" t="t" r="r" b="b"/>
              <a:pathLst>
                <a:path w="225" h="192">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1" name="Google Shape;2294;p93"/>
            <p:cNvSpPr/>
            <p:nvPr/>
          </p:nvSpPr>
          <p:spPr>
            <a:xfrm>
              <a:off x="7895880" y="4246560"/>
              <a:ext cx="10800" cy="9000"/>
            </a:xfrm>
            <a:custGeom>
              <a:avLst/>
              <a:gdLst/>
              <a:ahLst/>
              <a:cxn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2" name="Google Shape;2295;p93"/>
            <p:cNvSpPr/>
            <p:nvPr/>
          </p:nvSpPr>
          <p:spPr>
            <a:xfrm>
              <a:off x="7895880" y="4263120"/>
              <a:ext cx="11160" cy="9000"/>
            </a:xfrm>
            <a:custGeom>
              <a:avLst/>
              <a:gdLst/>
              <a:ahLst/>
              <a:cxnLst/>
              <a:rect l="l" t="t" r="r" b="b"/>
              <a:pathLst>
                <a:path w="225" h="189">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3" name="Google Shape;2296;p93"/>
            <p:cNvSpPr/>
            <p:nvPr/>
          </p:nvSpPr>
          <p:spPr>
            <a:xfrm>
              <a:off x="7895880" y="4279680"/>
              <a:ext cx="11160" cy="9360"/>
            </a:xfrm>
            <a:custGeom>
              <a:avLst/>
              <a:gdLst/>
              <a:ahLst/>
              <a:cxnLst/>
              <a:rect l="l" t="t" r="r" b="b"/>
              <a:pathLst>
                <a:path w="225" h="193">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4" name="Google Shape;2297;p93"/>
            <p:cNvSpPr/>
            <p:nvPr/>
          </p:nvSpPr>
          <p:spPr>
            <a:xfrm>
              <a:off x="7895880" y="4296240"/>
              <a:ext cx="11160" cy="9360"/>
            </a:xfrm>
            <a:custGeom>
              <a:avLst/>
              <a:gdLst/>
              <a:ahLst/>
              <a:cxnLst/>
              <a:rect l="l" t="t" r="r" b="b"/>
              <a:pathLst>
                <a:path w="225" h="192">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5" name="Google Shape;2298;p93"/>
            <p:cNvSpPr/>
            <p:nvPr/>
          </p:nvSpPr>
          <p:spPr>
            <a:xfrm>
              <a:off x="7895880" y="4312800"/>
              <a:ext cx="10800" cy="9000"/>
            </a:xfrm>
            <a:custGeom>
              <a:avLst/>
              <a:gdLst/>
              <a:ahLst/>
              <a:cxnLst/>
              <a:rect l="l" t="t" r="r" b="b"/>
              <a:pathLst>
                <a:path w="223" h="19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6" name="Google Shape;2299;p93"/>
            <p:cNvSpPr/>
            <p:nvPr/>
          </p:nvSpPr>
          <p:spPr>
            <a:xfrm>
              <a:off x="7877520" y="4230000"/>
              <a:ext cx="11160" cy="9360"/>
            </a:xfrm>
            <a:custGeom>
              <a:avLst/>
              <a:gdLst/>
              <a:ahLst/>
              <a:cxn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7" name="Google Shape;2300;p93"/>
            <p:cNvSpPr/>
            <p:nvPr/>
          </p:nvSpPr>
          <p:spPr>
            <a:xfrm>
              <a:off x="7877880" y="4246560"/>
              <a:ext cx="10800" cy="9000"/>
            </a:xfrm>
            <a:custGeom>
              <a:avLst/>
              <a:gdLst/>
              <a:ahLst/>
              <a:cxn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8" name="Google Shape;2301;p93"/>
            <p:cNvSpPr/>
            <p:nvPr/>
          </p:nvSpPr>
          <p:spPr>
            <a:xfrm>
              <a:off x="7877520" y="4263120"/>
              <a:ext cx="11160" cy="9000"/>
            </a:xfrm>
            <a:custGeom>
              <a:avLst/>
              <a:gdLst/>
              <a:ahLst/>
              <a:cxn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49" name="Google Shape;2302;p93"/>
            <p:cNvSpPr/>
            <p:nvPr/>
          </p:nvSpPr>
          <p:spPr>
            <a:xfrm>
              <a:off x="7877520" y="4279680"/>
              <a:ext cx="11160" cy="9360"/>
            </a:xfrm>
            <a:custGeom>
              <a:avLst/>
              <a:gdLst/>
              <a:ahLst/>
              <a:cxn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0" name="Google Shape;2303;p93"/>
            <p:cNvSpPr/>
            <p:nvPr/>
          </p:nvSpPr>
          <p:spPr>
            <a:xfrm>
              <a:off x="7877520" y="4296240"/>
              <a:ext cx="11160" cy="9360"/>
            </a:xfrm>
            <a:custGeom>
              <a:avLst/>
              <a:gdLst/>
              <a:ahLst/>
              <a:cxnLst/>
              <a:rect l="l" t="t" r="r" b="b"/>
              <a:pathLst>
                <a:path w="230" h="192">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1" name="Google Shape;2304;p93"/>
            <p:cNvSpPr/>
            <p:nvPr/>
          </p:nvSpPr>
          <p:spPr>
            <a:xfrm>
              <a:off x="7877880" y="4312800"/>
              <a:ext cx="11160" cy="9000"/>
            </a:xfrm>
            <a:custGeom>
              <a:avLst/>
              <a:gdLst/>
              <a:ahLst/>
              <a:cxn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2" name="Google Shape;2305;p93"/>
            <p:cNvSpPr/>
            <p:nvPr/>
          </p:nvSpPr>
          <p:spPr>
            <a:xfrm>
              <a:off x="7877520" y="4329000"/>
              <a:ext cx="11160" cy="9360"/>
            </a:xfrm>
            <a:custGeom>
              <a:avLst/>
              <a:gdLst/>
              <a:ahLst/>
              <a:cxn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3" name="Google Shape;2306;p93"/>
            <p:cNvSpPr/>
            <p:nvPr/>
          </p:nvSpPr>
          <p:spPr>
            <a:xfrm>
              <a:off x="7859520" y="4213440"/>
              <a:ext cx="11160" cy="9360"/>
            </a:xfrm>
            <a:custGeom>
              <a:avLst/>
              <a:gdLst/>
              <a:ahLst/>
              <a:cxn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4" name="Google Shape;2307;p93"/>
            <p:cNvSpPr/>
            <p:nvPr/>
          </p:nvSpPr>
          <p:spPr>
            <a:xfrm>
              <a:off x="7859520" y="4230000"/>
              <a:ext cx="11160" cy="9360"/>
            </a:xfrm>
            <a:custGeom>
              <a:avLst/>
              <a:gdLst/>
              <a:ahLst/>
              <a:cxn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5" name="Google Shape;2308;p93"/>
            <p:cNvSpPr/>
            <p:nvPr/>
          </p:nvSpPr>
          <p:spPr>
            <a:xfrm>
              <a:off x="7859520" y="4246560"/>
              <a:ext cx="10800" cy="9000"/>
            </a:xfrm>
            <a:custGeom>
              <a:avLst/>
              <a:gdLst/>
              <a:ahLst/>
              <a:cxn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6" name="Google Shape;2309;p93"/>
            <p:cNvSpPr/>
            <p:nvPr/>
          </p:nvSpPr>
          <p:spPr>
            <a:xfrm>
              <a:off x="7859520" y="4263120"/>
              <a:ext cx="11160" cy="9000"/>
            </a:xfrm>
            <a:custGeom>
              <a:avLst/>
              <a:gdLst/>
              <a:ahLst/>
              <a:cxn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7" name="Google Shape;2310;p93"/>
            <p:cNvSpPr/>
            <p:nvPr/>
          </p:nvSpPr>
          <p:spPr>
            <a:xfrm>
              <a:off x="7859520" y="4279680"/>
              <a:ext cx="11160" cy="9360"/>
            </a:xfrm>
            <a:custGeom>
              <a:avLst/>
              <a:gdLst/>
              <a:ahLst/>
              <a:cxn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8" name="Google Shape;2311;p93"/>
            <p:cNvSpPr/>
            <p:nvPr/>
          </p:nvSpPr>
          <p:spPr>
            <a:xfrm>
              <a:off x="7859520" y="4296240"/>
              <a:ext cx="11160" cy="9360"/>
            </a:xfrm>
            <a:custGeom>
              <a:avLst/>
              <a:gdLst/>
              <a:ahLst/>
              <a:cxn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59" name="Google Shape;2312;p93"/>
            <p:cNvSpPr/>
            <p:nvPr/>
          </p:nvSpPr>
          <p:spPr>
            <a:xfrm>
              <a:off x="7859520" y="4312800"/>
              <a:ext cx="11160" cy="9000"/>
            </a:xfrm>
            <a:custGeom>
              <a:avLst/>
              <a:gdLst/>
              <a:ahLst/>
              <a:cxn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0" name="Google Shape;2313;p93"/>
            <p:cNvSpPr/>
            <p:nvPr/>
          </p:nvSpPr>
          <p:spPr>
            <a:xfrm>
              <a:off x="7859520" y="4329000"/>
              <a:ext cx="11160" cy="9360"/>
            </a:xfrm>
            <a:custGeom>
              <a:avLst/>
              <a:gdLst/>
              <a:ahLst/>
              <a:cxn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1" name="Google Shape;2314;p93"/>
            <p:cNvSpPr/>
            <p:nvPr/>
          </p:nvSpPr>
          <p:spPr>
            <a:xfrm>
              <a:off x="7859520" y="4345920"/>
              <a:ext cx="11160" cy="9360"/>
            </a:xfrm>
            <a:custGeom>
              <a:avLst/>
              <a:gdLst/>
              <a:ahLst/>
              <a:cxn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2" name="Google Shape;2315;p93"/>
            <p:cNvSpPr/>
            <p:nvPr/>
          </p:nvSpPr>
          <p:spPr>
            <a:xfrm>
              <a:off x="7841160" y="4196880"/>
              <a:ext cx="11160" cy="9360"/>
            </a:xfrm>
            <a:custGeom>
              <a:avLst/>
              <a:gdLst/>
              <a:ahLst/>
              <a:cxn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3" name="Google Shape;2316;p93"/>
            <p:cNvSpPr/>
            <p:nvPr/>
          </p:nvSpPr>
          <p:spPr>
            <a:xfrm>
              <a:off x="7841160" y="4213440"/>
              <a:ext cx="11160" cy="9360"/>
            </a:xfrm>
            <a:custGeom>
              <a:avLst/>
              <a:gdLst/>
              <a:ahLst/>
              <a:cxn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4" name="Google Shape;2317;p93"/>
            <p:cNvSpPr/>
            <p:nvPr/>
          </p:nvSpPr>
          <p:spPr>
            <a:xfrm>
              <a:off x="7841160" y="4230000"/>
              <a:ext cx="11160" cy="9360"/>
            </a:xfrm>
            <a:custGeom>
              <a:avLst/>
              <a:gdLst/>
              <a:ahLst/>
              <a:cxn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5" name="Google Shape;2318;p93"/>
            <p:cNvSpPr/>
            <p:nvPr/>
          </p:nvSpPr>
          <p:spPr>
            <a:xfrm>
              <a:off x="7841160" y="4246560"/>
              <a:ext cx="10800" cy="9000"/>
            </a:xfrm>
            <a:custGeom>
              <a:avLst/>
              <a:gdLst/>
              <a:ahLst/>
              <a:cxn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6" name="Google Shape;2319;p93"/>
            <p:cNvSpPr/>
            <p:nvPr/>
          </p:nvSpPr>
          <p:spPr>
            <a:xfrm>
              <a:off x="7841160" y="4263120"/>
              <a:ext cx="11160" cy="9000"/>
            </a:xfrm>
            <a:custGeom>
              <a:avLst/>
              <a:gdLst/>
              <a:ahLst/>
              <a:cxn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7" name="Google Shape;2320;p93"/>
            <p:cNvSpPr/>
            <p:nvPr/>
          </p:nvSpPr>
          <p:spPr>
            <a:xfrm>
              <a:off x="7841160" y="4279680"/>
              <a:ext cx="11160" cy="9360"/>
            </a:xfrm>
            <a:custGeom>
              <a:avLst/>
              <a:gdLst/>
              <a:ahLst/>
              <a:cxn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8" name="Google Shape;2321;p93"/>
            <p:cNvSpPr/>
            <p:nvPr/>
          </p:nvSpPr>
          <p:spPr>
            <a:xfrm>
              <a:off x="7841160" y="4296240"/>
              <a:ext cx="11160" cy="9360"/>
            </a:xfrm>
            <a:custGeom>
              <a:avLst/>
              <a:gdLst/>
              <a:ahLst/>
              <a:cxn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69" name="Google Shape;2322;p93"/>
            <p:cNvSpPr/>
            <p:nvPr/>
          </p:nvSpPr>
          <p:spPr>
            <a:xfrm>
              <a:off x="7841160" y="4312800"/>
              <a:ext cx="11160" cy="9000"/>
            </a:xfrm>
            <a:custGeom>
              <a:avLst/>
              <a:gdLst/>
              <a:ahLst/>
              <a:cxn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0" name="Google Shape;2323;p93"/>
            <p:cNvSpPr/>
            <p:nvPr/>
          </p:nvSpPr>
          <p:spPr>
            <a:xfrm>
              <a:off x="7841160" y="4329000"/>
              <a:ext cx="11160" cy="9360"/>
            </a:xfrm>
            <a:custGeom>
              <a:avLst/>
              <a:gdLst/>
              <a:ahLst/>
              <a:cxn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1" name="Google Shape;2324;p93"/>
            <p:cNvSpPr/>
            <p:nvPr/>
          </p:nvSpPr>
          <p:spPr>
            <a:xfrm>
              <a:off x="7841160" y="4345920"/>
              <a:ext cx="11160" cy="9360"/>
            </a:xfrm>
            <a:custGeom>
              <a:avLst/>
              <a:gdLst/>
              <a:ahLst/>
              <a:cxn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2" name="Google Shape;2325;p93"/>
            <p:cNvSpPr/>
            <p:nvPr/>
          </p:nvSpPr>
          <p:spPr>
            <a:xfrm>
              <a:off x="7841160" y="4362120"/>
              <a:ext cx="11160" cy="9360"/>
            </a:xfrm>
            <a:custGeom>
              <a:avLst/>
              <a:gdLst/>
              <a:ahLst/>
              <a:cxnLst/>
              <a:rect l="l" t="t" r="r" b="b"/>
              <a:pathLst>
                <a:path w="230" h="196">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3" name="Google Shape;2326;p93"/>
            <p:cNvSpPr/>
            <p:nvPr/>
          </p:nvSpPr>
          <p:spPr>
            <a:xfrm>
              <a:off x="7822800" y="4230000"/>
              <a:ext cx="11160" cy="9360"/>
            </a:xfrm>
            <a:custGeom>
              <a:avLst/>
              <a:gdLst/>
              <a:ahLst/>
              <a:cxn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4" name="Google Shape;2327;p93"/>
            <p:cNvSpPr/>
            <p:nvPr/>
          </p:nvSpPr>
          <p:spPr>
            <a:xfrm>
              <a:off x="7823160" y="4246560"/>
              <a:ext cx="10800" cy="9000"/>
            </a:xfrm>
            <a:custGeom>
              <a:avLst/>
              <a:gdLst/>
              <a:ahLst/>
              <a:cxn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5" name="Google Shape;2328;p93"/>
            <p:cNvSpPr/>
            <p:nvPr/>
          </p:nvSpPr>
          <p:spPr>
            <a:xfrm>
              <a:off x="7822800" y="4263120"/>
              <a:ext cx="11160" cy="9000"/>
            </a:xfrm>
            <a:custGeom>
              <a:avLst/>
              <a:gdLst/>
              <a:ahLst/>
              <a:cxn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6" name="Google Shape;2329;p93"/>
            <p:cNvSpPr/>
            <p:nvPr/>
          </p:nvSpPr>
          <p:spPr>
            <a:xfrm>
              <a:off x="7822800" y="4279680"/>
              <a:ext cx="11160" cy="9360"/>
            </a:xfrm>
            <a:custGeom>
              <a:avLst/>
              <a:gdLst/>
              <a:ahLst/>
              <a:cxn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7" name="Google Shape;2330;p93"/>
            <p:cNvSpPr/>
            <p:nvPr/>
          </p:nvSpPr>
          <p:spPr>
            <a:xfrm>
              <a:off x="7822800" y="4296240"/>
              <a:ext cx="11160" cy="9360"/>
            </a:xfrm>
            <a:custGeom>
              <a:avLst/>
              <a:gdLst/>
              <a:ahLst/>
              <a:cxn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8" name="Google Shape;2331;p93"/>
            <p:cNvSpPr/>
            <p:nvPr/>
          </p:nvSpPr>
          <p:spPr>
            <a:xfrm>
              <a:off x="7823160" y="4312800"/>
              <a:ext cx="11160" cy="9000"/>
            </a:xfrm>
            <a:custGeom>
              <a:avLst/>
              <a:gdLst/>
              <a:ahLst/>
              <a:cxn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79" name="Google Shape;2332;p93"/>
            <p:cNvSpPr/>
            <p:nvPr/>
          </p:nvSpPr>
          <p:spPr>
            <a:xfrm>
              <a:off x="7822800" y="4329000"/>
              <a:ext cx="11160" cy="9360"/>
            </a:xfrm>
            <a:custGeom>
              <a:avLst/>
              <a:gdLst/>
              <a:ahLst/>
              <a:cxn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0" name="Google Shape;2333;p93"/>
            <p:cNvSpPr/>
            <p:nvPr/>
          </p:nvSpPr>
          <p:spPr>
            <a:xfrm>
              <a:off x="7804800" y="4230000"/>
              <a:ext cx="11160" cy="9360"/>
            </a:xfrm>
            <a:custGeom>
              <a:avLst/>
              <a:gdLst/>
              <a:ahLst/>
              <a:cxn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1" name="Google Shape;2334;p93"/>
            <p:cNvSpPr/>
            <p:nvPr/>
          </p:nvSpPr>
          <p:spPr>
            <a:xfrm>
              <a:off x="7804800" y="4246560"/>
              <a:ext cx="10800" cy="9000"/>
            </a:xfrm>
            <a:custGeom>
              <a:avLst/>
              <a:gdLst/>
              <a:ahLst/>
              <a:cxn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2" name="Google Shape;2335;p93"/>
            <p:cNvSpPr/>
            <p:nvPr/>
          </p:nvSpPr>
          <p:spPr>
            <a:xfrm>
              <a:off x="7804800" y="4263120"/>
              <a:ext cx="11160" cy="9000"/>
            </a:xfrm>
            <a:custGeom>
              <a:avLst/>
              <a:gdLst/>
              <a:ahLst/>
              <a:cxn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3" name="Google Shape;2336;p93"/>
            <p:cNvSpPr/>
            <p:nvPr/>
          </p:nvSpPr>
          <p:spPr>
            <a:xfrm>
              <a:off x="7804800" y="4279680"/>
              <a:ext cx="11160" cy="9360"/>
            </a:xfrm>
            <a:custGeom>
              <a:avLst/>
              <a:gdLst/>
              <a:ahLst/>
              <a:cxn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4" name="Google Shape;2337;p93"/>
            <p:cNvSpPr/>
            <p:nvPr/>
          </p:nvSpPr>
          <p:spPr>
            <a:xfrm>
              <a:off x="7804800" y="4296240"/>
              <a:ext cx="11160" cy="9360"/>
            </a:xfrm>
            <a:custGeom>
              <a:avLst/>
              <a:gdLst/>
              <a:ahLst/>
              <a:cxn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5" name="Google Shape;2338;p93"/>
            <p:cNvSpPr/>
            <p:nvPr/>
          </p:nvSpPr>
          <p:spPr>
            <a:xfrm>
              <a:off x="7804800" y="4312800"/>
              <a:ext cx="11160" cy="9000"/>
            </a:xfrm>
            <a:custGeom>
              <a:avLst/>
              <a:gdLst/>
              <a:ahLst/>
              <a:cxn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6" name="Google Shape;2339;p93"/>
            <p:cNvSpPr/>
            <p:nvPr/>
          </p:nvSpPr>
          <p:spPr>
            <a:xfrm>
              <a:off x="7804800" y="4329000"/>
              <a:ext cx="11160" cy="9360"/>
            </a:xfrm>
            <a:custGeom>
              <a:avLst/>
              <a:gdLst/>
              <a:ahLst/>
              <a:cxn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7" name="Google Shape;2340;p93"/>
            <p:cNvSpPr/>
            <p:nvPr/>
          </p:nvSpPr>
          <p:spPr>
            <a:xfrm>
              <a:off x="7786440" y="4230000"/>
              <a:ext cx="11160" cy="9360"/>
            </a:xfrm>
            <a:custGeom>
              <a:avLst/>
              <a:gdLst/>
              <a:ahLst/>
              <a:cxnLst/>
              <a:rect l="l" t="t" r="r" b="b"/>
              <a:pathLst>
                <a:path w="230" h="196">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8" name="Google Shape;2341;p93"/>
            <p:cNvSpPr/>
            <p:nvPr/>
          </p:nvSpPr>
          <p:spPr>
            <a:xfrm>
              <a:off x="7786440" y="4246560"/>
              <a:ext cx="11160" cy="9000"/>
            </a:xfrm>
            <a:custGeom>
              <a:avLst/>
              <a:gdLst/>
              <a:ahLst/>
              <a:cxnLst/>
              <a:rect l="l" t="t" r="r" b="b"/>
              <a:pathLst>
                <a:path w="228" h="19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89" name="Google Shape;2342;p93"/>
            <p:cNvSpPr/>
            <p:nvPr/>
          </p:nvSpPr>
          <p:spPr>
            <a:xfrm>
              <a:off x="7786440" y="4263120"/>
              <a:ext cx="11160" cy="9000"/>
            </a:xfrm>
            <a:custGeom>
              <a:avLst/>
              <a:gdLst/>
              <a:ahLst/>
              <a:cxnLst/>
              <a:rect l="l" t="t" r="r" b="b"/>
              <a:pathLst>
                <a:path w="230" h="189">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0" name="Google Shape;2343;p93"/>
            <p:cNvSpPr/>
            <p:nvPr/>
          </p:nvSpPr>
          <p:spPr>
            <a:xfrm>
              <a:off x="7786440" y="4279680"/>
              <a:ext cx="11520" cy="9360"/>
            </a:xfrm>
            <a:custGeom>
              <a:avLst/>
              <a:gdLst/>
              <a:ahLst/>
              <a:cxnLst/>
              <a:rect l="l" t="t" r="r" b="b"/>
              <a:pathLst>
                <a:path w="232" h="193">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1" name="Google Shape;2344;p93"/>
            <p:cNvSpPr/>
            <p:nvPr/>
          </p:nvSpPr>
          <p:spPr>
            <a:xfrm>
              <a:off x="7786440" y="4296240"/>
              <a:ext cx="11160" cy="9360"/>
            </a:xfrm>
            <a:custGeom>
              <a:avLst/>
              <a:gdLst/>
              <a:ahLst/>
              <a:cxnLst/>
              <a:rect l="l" t="t" r="r" b="b"/>
              <a:pathLst>
                <a:path w="230" h="192">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2" name="Google Shape;2345;p93"/>
            <p:cNvSpPr/>
            <p:nvPr/>
          </p:nvSpPr>
          <p:spPr>
            <a:xfrm>
              <a:off x="7786440" y="4312800"/>
              <a:ext cx="11160" cy="9000"/>
            </a:xfrm>
            <a:custGeom>
              <a:avLst/>
              <a:gdLst/>
              <a:ahLst/>
              <a:cxnLst/>
              <a:rect l="l" t="t" r="r" b="b"/>
              <a:pathLst>
                <a:path w="228" h="19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3" name="Google Shape;2346;p93"/>
            <p:cNvSpPr/>
            <p:nvPr/>
          </p:nvSpPr>
          <p:spPr>
            <a:xfrm>
              <a:off x="7786440" y="4329000"/>
              <a:ext cx="11520" cy="9360"/>
            </a:xfrm>
            <a:custGeom>
              <a:avLst/>
              <a:gdLst/>
              <a:ahLst/>
              <a:cxnLst/>
              <a:rect l="l" t="t" r="r" b="b"/>
              <a:pathLst>
                <a:path w="232" h="193">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4" name="Google Shape;2347;p93"/>
            <p:cNvSpPr/>
            <p:nvPr/>
          </p:nvSpPr>
          <p:spPr>
            <a:xfrm>
              <a:off x="7768440" y="4230000"/>
              <a:ext cx="11160" cy="9360"/>
            </a:xfrm>
            <a:custGeom>
              <a:avLst/>
              <a:gdLst/>
              <a:ahLst/>
              <a:cxnLst/>
              <a:rect l="l" t="t" r="r" b="b"/>
              <a:pathLst>
                <a:path w="225" h="196">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5" name="Google Shape;2348;p93"/>
            <p:cNvSpPr/>
            <p:nvPr/>
          </p:nvSpPr>
          <p:spPr>
            <a:xfrm>
              <a:off x="7768800" y="4246560"/>
              <a:ext cx="10800" cy="9000"/>
            </a:xfrm>
            <a:custGeom>
              <a:avLst/>
              <a:gdLst/>
              <a:ahLst/>
              <a:cxnLst/>
              <a:rect l="l" t="t" r="r" b="b"/>
              <a:pathLst>
                <a:path w="223" h="19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6" name="Google Shape;2349;p93"/>
            <p:cNvSpPr/>
            <p:nvPr/>
          </p:nvSpPr>
          <p:spPr>
            <a:xfrm>
              <a:off x="7768440" y="4263120"/>
              <a:ext cx="11160" cy="9000"/>
            </a:xfrm>
            <a:custGeom>
              <a:avLst/>
              <a:gdLst/>
              <a:ahLst/>
              <a:cxnLst/>
              <a:rect l="l" t="t" r="r" b="b"/>
              <a:pathLst>
                <a:path w="225" h="189">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7" name="Google Shape;2350;p93"/>
            <p:cNvSpPr/>
            <p:nvPr/>
          </p:nvSpPr>
          <p:spPr>
            <a:xfrm>
              <a:off x="7768440" y="4279680"/>
              <a:ext cx="11160" cy="9360"/>
            </a:xfrm>
            <a:custGeom>
              <a:avLst/>
              <a:gdLst/>
              <a:ahLst/>
              <a:cxnLst/>
              <a:rect l="l" t="t" r="r" b="b"/>
              <a:pathLst>
                <a:path w="225" h="193">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8" name="Google Shape;2351;p93"/>
            <p:cNvSpPr/>
            <p:nvPr/>
          </p:nvSpPr>
          <p:spPr>
            <a:xfrm>
              <a:off x="7768440" y="4296240"/>
              <a:ext cx="11160" cy="9360"/>
            </a:xfrm>
            <a:custGeom>
              <a:avLst/>
              <a:gdLst/>
              <a:ahLst/>
              <a:cxnLst/>
              <a:rect l="l" t="t" r="r" b="b"/>
              <a:pathLst>
                <a:path w="225" h="192">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699" name="Google Shape;2352;p93"/>
            <p:cNvSpPr/>
            <p:nvPr/>
          </p:nvSpPr>
          <p:spPr>
            <a:xfrm>
              <a:off x="7768800" y="4312800"/>
              <a:ext cx="10800" cy="9000"/>
            </a:xfrm>
            <a:custGeom>
              <a:avLst/>
              <a:gdLst/>
              <a:ahLst/>
              <a:cxnLst/>
              <a:rect l="l" t="t" r="r" b="b"/>
              <a:pathLst>
                <a:path w="223" h="19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0" name="Google Shape;2353;p93"/>
            <p:cNvSpPr/>
            <p:nvPr/>
          </p:nvSpPr>
          <p:spPr>
            <a:xfrm>
              <a:off x="7768440" y="4329000"/>
              <a:ext cx="11160" cy="9360"/>
            </a:xfrm>
            <a:custGeom>
              <a:avLst/>
              <a:gdLst/>
              <a:ahLst/>
              <a:cxnLst/>
              <a:rect l="l" t="t" r="r" b="b"/>
              <a:pathLst>
                <a:path w="225" h="193">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1" name="Google Shape;2354;p93"/>
            <p:cNvSpPr/>
            <p:nvPr/>
          </p:nvSpPr>
          <p:spPr>
            <a:xfrm>
              <a:off x="7750440" y="4230000"/>
              <a:ext cx="11160" cy="9360"/>
            </a:xfrm>
            <a:custGeom>
              <a:avLst/>
              <a:gdLst/>
              <a:ahLst/>
              <a:cxnLst/>
              <a:rect l="l" t="t" r="r" b="b"/>
              <a:pathLst>
                <a:path w="225" h="196">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2" name="Google Shape;2355;p93"/>
            <p:cNvSpPr/>
            <p:nvPr/>
          </p:nvSpPr>
          <p:spPr>
            <a:xfrm>
              <a:off x="7750440" y="4246560"/>
              <a:ext cx="10800" cy="9000"/>
            </a:xfrm>
            <a:custGeom>
              <a:avLst/>
              <a:gdLst/>
              <a:ahLst/>
              <a:cxnLst/>
              <a:rect l="l" t="t" r="r" b="b"/>
              <a:pathLst>
                <a:path w="223" h="19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3" name="Google Shape;2356;p93"/>
            <p:cNvSpPr/>
            <p:nvPr/>
          </p:nvSpPr>
          <p:spPr>
            <a:xfrm>
              <a:off x="7750440" y="4263120"/>
              <a:ext cx="11160" cy="9000"/>
            </a:xfrm>
            <a:custGeom>
              <a:avLst/>
              <a:gdLst/>
              <a:ahLst/>
              <a:cxnLst/>
              <a:rect l="l" t="t" r="r" b="b"/>
              <a:pathLst>
                <a:path w="225" h="189">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4" name="Google Shape;2357;p93"/>
            <p:cNvSpPr/>
            <p:nvPr/>
          </p:nvSpPr>
          <p:spPr>
            <a:xfrm>
              <a:off x="7750440" y="4279680"/>
              <a:ext cx="11160" cy="9360"/>
            </a:xfrm>
            <a:custGeom>
              <a:avLst/>
              <a:gdLst/>
              <a:ahLst/>
              <a:cxn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5" name="Google Shape;2358;p93"/>
            <p:cNvSpPr/>
            <p:nvPr/>
          </p:nvSpPr>
          <p:spPr>
            <a:xfrm>
              <a:off x="7750440" y="4296240"/>
              <a:ext cx="11160" cy="9360"/>
            </a:xfrm>
            <a:custGeom>
              <a:avLst/>
              <a:gdLst/>
              <a:ahLst/>
              <a:cxnLst/>
              <a:rect l="l" t="t" r="r" b="b"/>
              <a:pathLst>
                <a:path w="225" h="192">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6" name="Google Shape;2359;p93"/>
            <p:cNvSpPr/>
            <p:nvPr/>
          </p:nvSpPr>
          <p:spPr>
            <a:xfrm>
              <a:off x="7750440" y="4312800"/>
              <a:ext cx="10800" cy="9000"/>
            </a:xfrm>
            <a:custGeom>
              <a:avLst/>
              <a:gdLst/>
              <a:ahLst/>
              <a:cxnLst/>
              <a:rect l="l" t="t" r="r" b="b"/>
              <a:pathLst>
                <a:path w="223" h="19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7" name="Google Shape;2360;p93"/>
            <p:cNvSpPr/>
            <p:nvPr/>
          </p:nvSpPr>
          <p:spPr>
            <a:xfrm>
              <a:off x="7750440" y="4329000"/>
              <a:ext cx="11160" cy="9360"/>
            </a:xfrm>
            <a:custGeom>
              <a:avLst/>
              <a:gdLst/>
              <a:ahLst/>
              <a:cxn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8" name="Google Shape;2361;p93"/>
            <p:cNvSpPr/>
            <p:nvPr/>
          </p:nvSpPr>
          <p:spPr>
            <a:xfrm>
              <a:off x="7732080" y="4230000"/>
              <a:ext cx="11160" cy="9360"/>
            </a:xfrm>
            <a:custGeom>
              <a:avLst/>
              <a:gdLst/>
              <a:ahLst/>
              <a:cxnLst/>
              <a:rect l="l" t="t" r="r" b="b"/>
              <a:pathLst>
                <a:path w="230" h="196">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09" name="Google Shape;2362;p93"/>
            <p:cNvSpPr/>
            <p:nvPr/>
          </p:nvSpPr>
          <p:spPr>
            <a:xfrm>
              <a:off x="7732080" y="4246560"/>
              <a:ext cx="10800" cy="9000"/>
            </a:xfrm>
            <a:custGeom>
              <a:avLst/>
              <a:gdLst/>
              <a:ahLst/>
              <a:cxnLst/>
              <a:rect l="l" t="t" r="r" b="b"/>
              <a:pathLst>
                <a:path w="223" h="19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10" name="Google Shape;2363;p93"/>
            <p:cNvSpPr/>
            <p:nvPr/>
          </p:nvSpPr>
          <p:spPr>
            <a:xfrm>
              <a:off x="7732080" y="4263120"/>
              <a:ext cx="11160" cy="9000"/>
            </a:xfrm>
            <a:custGeom>
              <a:avLst/>
              <a:gdLst/>
              <a:ahLst/>
              <a:cxnLst/>
              <a:rect l="l" t="t" r="r" b="b"/>
              <a:pathLst>
                <a:path w="230" h="189">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11" name="Google Shape;2364;p93"/>
            <p:cNvSpPr/>
            <p:nvPr/>
          </p:nvSpPr>
          <p:spPr>
            <a:xfrm>
              <a:off x="7732080" y="4279680"/>
              <a:ext cx="11160" cy="9360"/>
            </a:xfrm>
            <a:custGeom>
              <a:avLst/>
              <a:gdLst/>
              <a:ahLst/>
              <a:cxn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12" name="Google Shape;2365;p93"/>
            <p:cNvSpPr/>
            <p:nvPr/>
          </p:nvSpPr>
          <p:spPr>
            <a:xfrm>
              <a:off x="7732080" y="4296240"/>
              <a:ext cx="11160" cy="9360"/>
            </a:xfrm>
            <a:custGeom>
              <a:avLst/>
              <a:gdLst/>
              <a:ahLst/>
              <a:cxnLst/>
              <a:rect l="l" t="t" r="r" b="b"/>
              <a:pathLst>
                <a:path w="230" h="192">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13" name="Google Shape;2366;p93"/>
            <p:cNvSpPr/>
            <p:nvPr/>
          </p:nvSpPr>
          <p:spPr>
            <a:xfrm>
              <a:off x="7732080" y="4312800"/>
              <a:ext cx="11160" cy="9000"/>
            </a:xfrm>
            <a:custGeom>
              <a:avLst/>
              <a:gdLst/>
              <a:ahLst/>
              <a:cxnLst/>
              <a:rect l="l" t="t" r="r" b="b"/>
              <a:pathLst>
                <a:path w="228" h="19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1714" name="Google Shape;2367;p93"/>
            <p:cNvSpPr/>
            <p:nvPr/>
          </p:nvSpPr>
          <p:spPr>
            <a:xfrm>
              <a:off x="7732080" y="4329000"/>
              <a:ext cx="11160" cy="9360"/>
            </a:xfrm>
            <a:custGeom>
              <a:avLst/>
              <a:gdLst/>
              <a:ahLst/>
              <a:cxn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scrgbClr r="0" g="0" b="0"/>
            </a:lnRef>
            <a:fillRef idx="0">
              <a:scrgbClr r="0" g="0" b="0"/>
            </a:fillRef>
            <a:effectRef idx="0">
              <a:scrgbClr r="0" g="0" b="0"/>
            </a:effectRef>
            <a:fontRef idx="minor"/>
          </p:style>
        </p:sp>
      </p:grpSp>
      <p:sp>
        <p:nvSpPr>
          <p:cNvPr id="1715" name="Google Shape;2368;p93"/>
          <p:cNvSpPr/>
          <p:nvPr/>
        </p:nvSpPr>
        <p:spPr>
          <a:xfrm>
            <a:off x="7747560" y="3426120"/>
            <a:ext cx="173160" cy="173160"/>
          </a:xfrm>
          <a:custGeom>
            <a:avLst/>
            <a:gdLst/>
            <a:ahLst/>
            <a:cxnLst/>
            <a:rect l="l" t="t" r="r" b="b"/>
            <a:pathLst>
              <a:path w="208163" h="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1716" name="Google Shape;2369;p93"/>
          <p:cNvSpPr/>
          <p:nvPr/>
        </p:nvSpPr>
        <p:spPr>
          <a:xfrm>
            <a:off x="8064000" y="3454920"/>
            <a:ext cx="147600" cy="115560"/>
          </a:xfrm>
          <a:prstGeom prst="stripedRightArrow">
            <a:avLst>
              <a:gd name="adj1" fmla="val 50000"/>
              <a:gd name="adj2" fmla="val 50000"/>
            </a:avLst>
          </a:prstGeom>
          <a:solidFill>
            <a:srgbClr val="869FB2"/>
          </a:solidFill>
          <a:ln w="0">
            <a:noFill/>
          </a:ln>
        </p:spPr>
        <p:style>
          <a:lnRef idx="0">
            <a:scrgbClr r="0" g="0" b="0"/>
          </a:lnRef>
          <a:fillRef idx="0">
            <a:scrgbClr r="0" g="0" b="0"/>
          </a:fillRef>
          <a:effectRef idx="0">
            <a:scrgbClr r="0" g="0" b="0"/>
          </a:effectRef>
          <a:fontRef idx="minor"/>
        </p:style>
      </p:sp>
      <p:sp>
        <p:nvSpPr>
          <p:cNvPr id="1717" name="Google Shape;2370;p93"/>
          <p:cNvSpPr/>
          <p:nvPr/>
        </p:nvSpPr>
        <p:spPr>
          <a:xfrm>
            <a:off x="7165800" y="2775960"/>
            <a:ext cx="117000" cy="117000"/>
          </a:xfrm>
          <a:prstGeom prst="curvedRightArrow">
            <a:avLst>
              <a:gd name="adj1" fmla="val 25000"/>
              <a:gd name="adj2" fmla="val 50000"/>
              <a:gd name="adj3" fmla="val 25000"/>
            </a:avLst>
          </a:prstGeom>
          <a:noFill/>
          <a:ln w="9525">
            <a:solidFill>
              <a:srgbClr val="869FB2"/>
            </a:solidFill>
            <a:round/>
          </a:ln>
        </p:spPr>
        <p:style>
          <a:lnRef idx="0">
            <a:scrgbClr r="0" g="0" b="0"/>
          </a:lnRef>
          <a:fillRef idx="0">
            <a:scrgbClr r="0" g="0" b="0"/>
          </a:fillRef>
          <a:effectRef idx="0">
            <a:scrgbClr r="0" g="0" b="0"/>
          </a:effectRef>
          <a:fontRef idx="minor"/>
        </p:style>
      </p:sp>
      <p:sp>
        <p:nvSpPr>
          <p:cNvPr id="1718" name="Google Shape;2371;p93"/>
          <p:cNvSpPr/>
          <p:nvPr/>
        </p:nvSpPr>
        <p:spPr>
          <a:xfrm flipH="1">
            <a:off x="7471800" y="2775960"/>
            <a:ext cx="117000" cy="117000"/>
          </a:xfrm>
          <a:prstGeom prst="curvedRightArrow">
            <a:avLst>
              <a:gd name="adj1" fmla="val 25000"/>
              <a:gd name="adj2" fmla="val 50000"/>
              <a:gd name="adj3" fmla="val 25000"/>
            </a:avLst>
          </a:prstGeom>
          <a:noFill/>
          <a:ln w="9525">
            <a:solidFill>
              <a:srgbClr val="869FB2"/>
            </a:solidFill>
            <a:round/>
          </a:ln>
        </p:spPr>
        <p:style>
          <a:lnRef idx="0">
            <a:scrgbClr r="0" g="0" b="0"/>
          </a:lnRef>
          <a:fillRef idx="0">
            <a:scrgbClr r="0" g="0" b="0"/>
          </a:fillRef>
          <a:effectRef idx="0">
            <a:scrgbClr r="0" g="0" b="0"/>
          </a:effectRef>
          <a:fontRef idx="minor"/>
        </p:style>
      </p:sp>
      <p:sp>
        <p:nvSpPr>
          <p:cNvPr id="1719" name="PlaceHolder 1"/>
          <p:cNvSpPr>
            <a:spLocks noGrp="1"/>
          </p:cNvSpPr>
          <p:nvPr>
            <p:ph type="title"/>
          </p:nvPr>
        </p:nvSpPr>
        <p:spPr>
          <a:xfrm>
            <a:off x="1048320" y="324000"/>
            <a:ext cx="7046280" cy="481320"/>
          </a:xfrm>
          <a:prstGeom prst="rect">
            <a:avLst/>
          </a:prstGeom>
          <a:noFill/>
          <a:ln w="0">
            <a:noFill/>
          </a:ln>
        </p:spPr>
        <p:txBody>
          <a:bodyPr lIns="90000" tIns="91440" rIns="90000" bIns="91440" anchor="t">
            <a:noAutofit/>
          </a:bodyPr>
          <a:lstStyle/>
          <a:p>
            <a:pPr algn="ctr">
              <a:lnSpc>
                <a:spcPct val="100000"/>
              </a:lnSpc>
              <a:buNone/>
              <a:tabLst>
                <a:tab pos="0" algn="l"/>
              </a:tabLst>
            </a:pPr>
            <a:r>
              <a:rPr lang="en" sz="2400" b="0" strike="noStrike" spc="-1">
                <a:solidFill>
                  <a:srgbClr val="FFFFFF"/>
                </a:solidFill>
                <a:latin typeface="Arial"/>
                <a:ea typeface="Arial"/>
              </a:rPr>
              <a:t>Use our editable graphic resources...</a:t>
            </a:r>
            <a:endParaRPr lang="fr-FR" sz="2400" b="0" strike="noStrike" spc="-1">
              <a:latin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0" name="Google Shape;2377;p94"/>
          <p:cNvGrpSpPr/>
          <p:nvPr/>
        </p:nvGrpSpPr>
        <p:grpSpPr>
          <a:xfrm>
            <a:off x="6647760" y="3567240"/>
            <a:ext cx="559440" cy="515520"/>
            <a:chOff x="6647760" y="3567240"/>
            <a:chExt cx="559440" cy="515520"/>
          </a:xfrm>
        </p:grpSpPr>
        <p:grpSp>
          <p:nvGrpSpPr>
            <p:cNvPr id="1721" name="Google Shape;2378;p94"/>
            <p:cNvGrpSpPr/>
            <p:nvPr/>
          </p:nvGrpSpPr>
          <p:grpSpPr>
            <a:xfrm>
              <a:off x="6665040" y="3570120"/>
              <a:ext cx="465840" cy="463320"/>
              <a:chOff x="6665040" y="3570120"/>
              <a:chExt cx="465840" cy="463320"/>
            </a:xfrm>
          </p:grpSpPr>
          <p:grpSp>
            <p:nvGrpSpPr>
              <p:cNvPr id="1722" name="Google Shape;2379;p94"/>
              <p:cNvGrpSpPr/>
              <p:nvPr/>
            </p:nvGrpSpPr>
            <p:grpSpPr>
              <a:xfrm>
                <a:off x="6665040" y="3570120"/>
                <a:ext cx="465840" cy="463320"/>
                <a:chOff x="6665040" y="3570120"/>
                <a:chExt cx="465840" cy="463320"/>
              </a:xfrm>
            </p:grpSpPr>
            <p:sp>
              <p:nvSpPr>
                <p:cNvPr id="1723" name="Google Shape;2380;p94"/>
                <p:cNvSpPr/>
                <p:nvPr/>
              </p:nvSpPr>
              <p:spPr>
                <a:xfrm>
                  <a:off x="6665040" y="3570120"/>
                  <a:ext cx="385200" cy="463320"/>
                </a:xfrm>
                <a:custGeom>
                  <a:avLst/>
                  <a:gdLst/>
                  <a:ahLst/>
                  <a:cxnLst/>
                  <a:rect l="l" t="t" r="r" b="b"/>
                  <a:pathLst>
                    <a:path w="66964" h="80501">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24" name="Google Shape;2381;p94"/>
                <p:cNvSpPr/>
                <p:nvPr/>
              </p:nvSpPr>
              <p:spPr>
                <a:xfrm>
                  <a:off x="7006320" y="3914280"/>
                  <a:ext cx="116640" cy="101160"/>
                </a:xfrm>
                <a:custGeom>
                  <a:avLst/>
                  <a:gdLst/>
                  <a:ahLst/>
                  <a:cxnLst/>
                  <a:rect l="l" t="t" r="r" b="b"/>
                  <a:pathLst>
                    <a:path w="20389" h="1770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25" name="Google Shape;2382;p94"/>
                <p:cNvSpPr/>
                <p:nvPr/>
              </p:nvSpPr>
              <p:spPr>
                <a:xfrm>
                  <a:off x="6990480" y="3853440"/>
                  <a:ext cx="39960" cy="50040"/>
                </a:xfrm>
                <a:custGeom>
                  <a:avLst/>
                  <a:gdLst/>
                  <a:ahLst/>
                  <a:cxnLst/>
                  <a:rect l="l" t="t" r="r" b="b"/>
                  <a:pathLst>
                    <a:path w="7116" h="8855">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26" name="Google Shape;2383;p94"/>
                <p:cNvSpPr/>
                <p:nvPr/>
              </p:nvSpPr>
              <p:spPr>
                <a:xfrm>
                  <a:off x="7074360" y="3871800"/>
                  <a:ext cx="56520" cy="34920"/>
                </a:xfrm>
                <a:custGeom>
                  <a:avLst/>
                  <a:gdLst/>
                  <a:ahLst/>
                  <a:cxnLst/>
                  <a:rect l="l" t="t" r="r" b="b"/>
                  <a:pathLst>
                    <a:path w="9973" h="6247">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27" name="Google Shape;2384;p94"/>
                <p:cNvSpPr/>
                <p:nvPr/>
              </p:nvSpPr>
              <p:spPr>
                <a:xfrm>
                  <a:off x="7047360" y="3659760"/>
                  <a:ext cx="37440" cy="69840"/>
                </a:xfrm>
                <a:custGeom>
                  <a:avLst/>
                  <a:gdLst/>
                  <a:ahLst/>
                  <a:cxnLst/>
                  <a:rect l="l" t="t" r="r" b="b"/>
                  <a:pathLst>
                    <a:path w="6673" h="12279">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28" name="Google Shape;2385;p94"/>
                <p:cNvSpPr/>
                <p:nvPr/>
              </p:nvSpPr>
              <p:spPr>
                <a:xfrm>
                  <a:off x="6980400" y="3915000"/>
                  <a:ext cx="41040" cy="7920"/>
                </a:xfrm>
                <a:custGeom>
                  <a:avLst/>
                  <a:gdLst/>
                  <a:ahLst/>
                  <a:cxnLst/>
                  <a:rect l="l" t="t" r="r" b="b"/>
                  <a:pathLst>
                    <a:path w="7293" h="1542">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29" name="Google Shape;2386;p94"/>
                <p:cNvSpPr/>
                <p:nvPr/>
              </p:nvSpPr>
              <p:spPr>
                <a:xfrm>
                  <a:off x="7030800" y="3883680"/>
                  <a:ext cx="14400" cy="20520"/>
                </a:xfrm>
                <a:custGeom>
                  <a:avLst/>
                  <a:gdLst/>
                  <a:ahLst/>
                  <a:cxnLst/>
                  <a:rect l="l" t="t" r="r" b="b"/>
                  <a:pathLst>
                    <a:path w="2681" h="3763">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30" name="Google Shape;2387;p94"/>
                <p:cNvSpPr/>
                <p:nvPr/>
              </p:nvSpPr>
              <p:spPr>
                <a:xfrm>
                  <a:off x="7040520" y="3836880"/>
                  <a:ext cx="18000" cy="16920"/>
                </a:xfrm>
                <a:custGeom>
                  <a:avLst/>
                  <a:gdLst/>
                  <a:ahLst/>
                  <a:cxnLst/>
                  <a:rect l="l" t="t" r="r" b="b"/>
                  <a:pathLst>
                    <a:path w="3301" h="3142">
                      <a:moveTo>
                        <a:pt x="3301" y="0"/>
                      </a:moveTo>
                      <a:lnTo>
                        <a:pt x="0" y="1455"/>
                      </a:lnTo>
                      <a:lnTo>
                        <a:pt x="550" y="2520"/>
                      </a:lnTo>
                      <a:lnTo>
                        <a:pt x="1154" y="1793"/>
                      </a:lnTo>
                      <a:lnTo>
                        <a:pt x="2804" y="3141"/>
                      </a:lnTo>
                      <a:lnTo>
                        <a:pt x="3301" y="0"/>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31" name="Google Shape;2388;p94"/>
                <p:cNvSpPr/>
                <p:nvPr/>
              </p:nvSpPr>
              <p:spPr>
                <a:xfrm>
                  <a:off x="7029720" y="3796560"/>
                  <a:ext cx="8640" cy="23400"/>
                </a:xfrm>
                <a:custGeom>
                  <a:avLst/>
                  <a:gdLst/>
                  <a:ahLst/>
                  <a:cxnLst/>
                  <a:rect l="l" t="t" r="r" b="b"/>
                  <a:pathLst>
                    <a:path w="1687" h="4260">
                      <a:moveTo>
                        <a:pt x="249" y="1"/>
                      </a:moveTo>
                      <a:cubicBezTo>
                        <a:pt x="1" y="2627"/>
                        <a:pt x="1" y="2627"/>
                        <a:pt x="977" y="4259"/>
                      </a:cubicBezTo>
                      <a:cubicBezTo>
                        <a:pt x="1687" y="1261"/>
                        <a:pt x="1687" y="1261"/>
                        <a:pt x="249"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grpSp>
          <p:sp>
            <p:nvSpPr>
              <p:cNvPr id="1732" name="Google Shape;2389;p94"/>
              <p:cNvSpPr/>
              <p:nvPr/>
            </p:nvSpPr>
            <p:spPr>
              <a:xfrm>
                <a:off x="6719760" y="3868560"/>
                <a:ext cx="360" cy="360"/>
              </a:xfrm>
              <a:custGeom>
                <a:avLst/>
                <a:gdLst/>
                <a:ahLst/>
                <a:cxnLst/>
                <a:rect l="l" t="t" r="r" b="b"/>
                <a:pathLst>
                  <a:path w="196" h="89">
                    <a:moveTo>
                      <a:pt x="196" y="0"/>
                    </a:moveTo>
                    <a:lnTo>
                      <a:pt x="1" y="89"/>
                    </a:lnTo>
                    <a:lnTo>
                      <a:pt x="1" y="89"/>
                    </a:lnTo>
                    <a:lnTo>
                      <a:pt x="196" y="18"/>
                    </a:lnTo>
                    <a:lnTo>
                      <a:pt x="196" y="0"/>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33" name="Google Shape;2390;p94"/>
              <p:cNvSpPr/>
              <p:nvPr/>
            </p:nvSpPr>
            <p:spPr>
              <a:xfrm>
                <a:off x="7067160" y="3608280"/>
                <a:ext cx="15480" cy="15480"/>
              </a:xfrm>
              <a:custGeom>
                <a:avLst/>
                <a:gdLst/>
                <a:ahLst/>
                <a:cxnLst/>
                <a:rect l="l" t="t" r="r" b="b"/>
                <a:pathLst>
                  <a:path w="2875" h="284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34" name="Google Shape;2391;p94"/>
              <p:cNvSpPr/>
              <p:nvPr/>
            </p:nvSpPr>
            <p:spPr>
              <a:xfrm>
                <a:off x="6717960" y="3868920"/>
                <a:ext cx="360" cy="360"/>
              </a:xfrm>
              <a:custGeom>
                <a:avLst/>
                <a:gdLst/>
                <a:ahLst/>
                <a:cxnLst/>
                <a:rect l="l" t="t" r="r" b="b"/>
                <a:pathLst>
                  <a:path w="267" h="126">
                    <a:moveTo>
                      <a:pt x="267" y="1"/>
                    </a:moveTo>
                    <a:cubicBezTo>
                      <a:pt x="178" y="36"/>
                      <a:pt x="89" y="72"/>
                      <a:pt x="1" y="125"/>
                    </a:cubicBezTo>
                    <a:cubicBezTo>
                      <a:pt x="107" y="90"/>
                      <a:pt x="178" y="36"/>
                      <a:pt x="267"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35" name="Google Shape;2392;p94"/>
              <p:cNvSpPr/>
              <p:nvPr/>
            </p:nvSpPr>
            <p:spPr>
              <a:xfrm>
                <a:off x="6768000" y="3969360"/>
                <a:ext cx="29880" cy="45720"/>
              </a:xfrm>
              <a:custGeom>
                <a:avLst/>
                <a:gdLst/>
                <a:ahLst/>
                <a:cxnLst/>
                <a:rect l="l" t="t" r="r" b="b"/>
                <a:pathLst>
                  <a:path w="5360" h="8109">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grpSp>
        <p:sp>
          <p:nvSpPr>
            <p:cNvPr id="1736" name="Google Shape;2393;p94"/>
            <p:cNvSpPr/>
            <p:nvPr/>
          </p:nvSpPr>
          <p:spPr>
            <a:xfrm>
              <a:off x="6647760" y="3567240"/>
              <a:ext cx="559440" cy="515520"/>
            </a:xfrm>
            <a:custGeom>
              <a:avLst/>
              <a:gdLst/>
              <a:ahLst/>
              <a:cxnLst/>
              <a:rect l="l" t="t" r="r" b="b"/>
              <a:pathLst>
                <a:path w="97164" h="89553">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1737" name="Google Shape;2394;p94"/>
          <p:cNvGrpSpPr/>
          <p:nvPr/>
        </p:nvGrpSpPr>
        <p:grpSpPr>
          <a:xfrm>
            <a:off x="7646400" y="3048120"/>
            <a:ext cx="103320" cy="319320"/>
            <a:chOff x="7646400" y="3048120"/>
            <a:chExt cx="103320" cy="319320"/>
          </a:xfrm>
        </p:grpSpPr>
        <p:sp>
          <p:nvSpPr>
            <p:cNvPr id="1738" name="Google Shape;2395;p94"/>
            <p:cNvSpPr/>
            <p:nvPr/>
          </p:nvSpPr>
          <p:spPr>
            <a:xfrm>
              <a:off x="7646400" y="3048120"/>
              <a:ext cx="103320" cy="319320"/>
            </a:xfrm>
            <a:custGeom>
              <a:avLst/>
              <a:gdLst/>
              <a:ahLst/>
              <a:cxnLst/>
              <a:rect l="l" t="t" r="r" b="b"/>
              <a:pathLst>
                <a:path w="13196" h="40557">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1739" name="Google Shape;2396;p94"/>
            <p:cNvSpPr/>
            <p:nvPr/>
          </p:nvSpPr>
          <p:spPr>
            <a:xfrm>
              <a:off x="7646400" y="3048120"/>
              <a:ext cx="103320" cy="319320"/>
            </a:xfrm>
            <a:custGeom>
              <a:avLst/>
              <a:gdLst/>
              <a:ahLst/>
              <a:cxnLst/>
              <a:rect l="l" t="t" r="r" b="b"/>
              <a:pathLst>
                <a:path w="13196" h="40561">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a:solidFill>
                <a:srgbClr val="BAC8D3"/>
              </a:solidFill>
              <a:round/>
            </a:ln>
          </p:spPr>
          <p:style>
            <a:lnRef idx="0">
              <a:scrgbClr r="0" g="0" b="0"/>
            </a:lnRef>
            <a:fillRef idx="0">
              <a:scrgbClr r="0" g="0" b="0"/>
            </a:fillRef>
            <a:effectRef idx="0">
              <a:scrgbClr r="0" g="0" b="0"/>
            </a:effectRef>
            <a:fontRef idx="minor"/>
          </p:style>
        </p:sp>
      </p:grpSp>
      <p:grpSp>
        <p:nvGrpSpPr>
          <p:cNvPr id="1740" name="Google Shape;2397;p94"/>
          <p:cNvGrpSpPr/>
          <p:nvPr/>
        </p:nvGrpSpPr>
        <p:grpSpPr>
          <a:xfrm>
            <a:off x="7345800" y="3042000"/>
            <a:ext cx="188280" cy="331200"/>
            <a:chOff x="7345800" y="3042000"/>
            <a:chExt cx="188280" cy="331200"/>
          </a:xfrm>
        </p:grpSpPr>
        <p:sp>
          <p:nvSpPr>
            <p:cNvPr id="1741" name="Google Shape;2398;p94"/>
            <p:cNvSpPr/>
            <p:nvPr/>
          </p:nvSpPr>
          <p:spPr>
            <a:xfrm>
              <a:off x="7345800" y="3042000"/>
              <a:ext cx="188280" cy="331200"/>
            </a:xfrm>
            <a:custGeom>
              <a:avLst/>
              <a:gdLst/>
              <a:ahLst/>
              <a:cxnLst/>
              <a:rect l="l" t="t" r="r" b="b"/>
              <a:pathLst>
                <a:path w="23990" h="42054">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sp>
          <p:nvSpPr>
            <p:cNvPr id="1742" name="Google Shape;2399;p94"/>
            <p:cNvSpPr/>
            <p:nvPr/>
          </p:nvSpPr>
          <p:spPr>
            <a:xfrm>
              <a:off x="7369200" y="3063600"/>
              <a:ext cx="141840" cy="131040"/>
            </a:xfrm>
            <a:custGeom>
              <a:avLst/>
              <a:gdLst/>
              <a:ahLst/>
              <a:cxnLst/>
              <a:rect l="l" t="t" r="r" b="b"/>
              <a:pathLst>
                <a:path w="18075" h="16737">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grpSp>
      <p:grpSp>
        <p:nvGrpSpPr>
          <p:cNvPr id="1743" name="Google Shape;2400;p94"/>
          <p:cNvGrpSpPr/>
          <p:nvPr/>
        </p:nvGrpSpPr>
        <p:grpSpPr>
          <a:xfrm>
            <a:off x="8069040" y="3453120"/>
            <a:ext cx="308520" cy="266040"/>
            <a:chOff x="8069040" y="3453120"/>
            <a:chExt cx="308520" cy="266040"/>
          </a:xfrm>
        </p:grpSpPr>
        <p:sp>
          <p:nvSpPr>
            <p:cNvPr id="1744" name="Google Shape;2401;p94"/>
            <p:cNvSpPr/>
            <p:nvPr/>
          </p:nvSpPr>
          <p:spPr>
            <a:xfrm>
              <a:off x="8069040" y="3453120"/>
              <a:ext cx="308520" cy="266040"/>
            </a:xfrm>
            <a:custGeom>
              <a:avLst/>
              <a:gdLst/>
              <a:ahLst/>
              <a:cxnLst/>
              <a:rect l="l" t="t" r="r" b="b"/>
              <a:pathLst>
                <a:path w="43917" h="37895">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sp>
          <p:nvSpPr>
            <p:cNvPr id="1745" name="Google Shape;2402;p94"/>
            <p:cNvSpPr/>
            <p:nvPr/>
          </p:nvSpPr>
          <p:spPr>
            <a:xfrm>
              <a:off x="8086320" y="3470400"/>
              <a:ext cx="273960" cy="135720"/>
            </a:xfrm>
            <a:custGeom>
              <a:avLst/>
              <a:gdLst/>
              <a:ahLst/>
              <a:cxnLst/>
              <a:rect l="l" t="t" r="r" b="b"/>
              <a:pathLst>
                <a:path w="39055" h="19417">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grpSp>
      <p:grpSp>
        <p:nvGrpSpPr>
          <p:cNvPr id="1746" name="Google Shape;2403;p94"/>
          <p:cNvGrpSpPr/>
          <p:nvPr/>
        </p:nvGrpSpPr>
        <p:grpSpPr>
          <a:xfrm>
            <a:off x="7608240" y="3804120"/>
            <a:ext cx="179280" cy="280440"/>
            <a:chOff x="7608240" y="3804120"/>
            <a:chExt cx="179280" cy="280440"/>
          </a:xfrm>
        </p:grpSpPr>
        <p:sp>
          <p:nvSpPr>
            <p:cNvPr id="1747" name="Google Shape;2404;p94"/>
            <p:cNvSpPr/>
            <p:nvPr/>
          </p:nvSpPr>
          <p:spPr>
            <a:xfrm>
              <a:off x="7608240" y="3804120"/>
              <a:ext cx="179280" cy="280440"/>
            </a:xfrm>
            <a:custGeom>
              <a:avLst/>
              <a:gdLst/>
              <a:ahLst/>
              <a:cxnLst/>
              <a:rect l="l" t="t" r="r" b="b"/>
              <a:pathLst>
                <a:path w="25354" h="3957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748" name="Google Shape;2405;p94"/>
            <p:cNvSpPr/>
            <p:nvPr/>
          </p:nvSpPr>
          <p:spPr>
            <a:xfrm>
              <a:off x="7626240" y="3822480"/>
              <a:ext cx="143280" cy="143280"/>
            </a:xfrm>
            <a:custGeom>
              <a:avLst/>
              <a:gdLst/>
              <a:ahLst/>
              <a:cxnLst/>
              <a:rect l="l" t="t" r="r" b="b"/>
              <a:pathLst>
                <a:path w="20275" h="20279">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1749" name="Google Shape;2406;p94"/>
          <p:cNvGrpSpPr/>
          <p:nvPr/>
        </p:nvGrpSpPr>
        <p:grpSpPr>
          <a:xfrm>
            <a:off x="7854120" y="3447360"/>
            <a:ext cx="161640" cy="277560"/>
            <a:chOff x="7854120" y="3447360"/>
            <a:chExt cx="161640" cy="277560"/>
          </a:xfrm>
        </p:grpSpPr>
        <p:sp>
          <p:nvSpPr>
            <p:cNvPr id="1750" name="Google Shape;2407;p94"/>
            <p:cNvSpPr/>
            <p:nvPr/>
          </p:nvSpPr>
          <p:spPr>
            <a:xfrm>
              <a:off x="7854120" y="3447360"/>
              <a:ext cx="161640" cy="277560"/>
            </a:xfrm>
            <a:custGeom>
              <a:avLst/>
              <a:gdLst/>
              <a:ahLst/>
              <a:cxnLst/>
              <a:rect l="l" t="t" r="r" b="b"/>
              <a:pathLst>
                <a:path w="24478" h="41881">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sp>
          <p:nvSpPr>
            <p:cNvPr id="1751" name="Google Shape;2408;p94"/>
            <p:cNvSpPr/>
            <p:nvPr/>
          </p:nvSpPr>
          <p:spPr>
            <a:xfrm>
              <a:off x="7868880" y="3461760"/>
              <a:ext cx="132480" cy="128520"/>
            </a:xfrm>
            <a:custGeom>
              <a:avLst/>
              <a:gdLst/>
              <a:ahLst/>
              <a:cxnLst/>
              <a:rect l="l" t="t" r="r" b="b"/>
              <a:pathLst>
                <a:path w="20093" h="19497">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grpSp>
      <p:sp>
        <p:nvSpPr>
          <p:cNvPr id="1752" name="Google Shape;2409;p94"/>
          <p:cNvSpPr/>
          <p:nvPr/>
        </p:nvSpPr>
        <p:spPr>
          <a:xfrm>
            <a:off x="7820280" y="3060000"/>
            <a:ext cx="229680" cy="295560"/>
          </a:xfrm>
          <a:custGeom>
            <a:avLst/>
            <a:gdLst/>
            <a:ahLst/>
            <a:cxnLst/>
            <a:rect l="l" t="t" r="r" b="b"/>
            <a:pathLst>
              <a:path w="29230" h="37553">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grpSp>
        <p:nvGrpSpPr>
          <p:cNvPr id="1753" name="Google Shape;2410;p94"/>
          <p:cNvGrpSpPr/>
          <p:nvPr/>
        </p:nvGrpSpPr>
        <p:grpSpPr>
          <a:xfrm>
            <a:off x="7343640" y="3448800"/>
            <a:ext cx="192600" cy="274680"/>
            <a:chOff x="7343640" y="3448800"/>
            <a:chExt cx="192600" cy="274680"/>
          </a:xfrm>
        </p:grpSpPr>
        <p:sp>
          <p:nvSpPr>
            <p:cNvPr id="1754" name="Google Shape;2411;p94"/>
            <p:cNvSpPr/>
            <p:nvPr/>
          </p:nvSpPr>
          <p:spPr>
            <a:xfrm>
              <a:off x="7375320" y="3448800"/>
              <a:ext cx="720" cy="264960"/>
            </a:xfrm>
            <a:custGeom>
              <a:avLst/>
              <a:gdLst/>
              <a:ahLst/>
              <a:cxnLst/>
              <a:rect l="l" t="t" r="r" b="b"/>
              <a:pathLst>
                <a:path w="1347" h="34011">
                  <a:moveTo>
                    <a:pt x="0" y="0"/>
                  </a:moveTo>
                  <a:lnTo>
                    <a:pt x="0" y="34010"/>
                  </a:lnTo>
                  <a:lnTo>
                    <a:pt x="1347" y="34010"/>
                  </a:lnTo>
                  <a:lnTo>
                    <a:pt x="1347" y="0"/>
                  </a:ln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1755" name="Google Shape;2412;p94"/>
            <p:cNvSpPr/>
            <p:nvPr/>
          </p:nvSpPr>
          <p:spPr>
            <a:xfrm>
              <a:off x="7372440" y="3448800"/>
              <a:ext cx="163800" cy="73080"/>
            </a:xfrm>
            <a:custGeom>
              <a:avLst/>
              <a:gdLst/>
              <a:ahLst/>
              <a:cxnLst/>
              <a:rect l="l" t="t" r="r" b="b"/>
              <a:pathLst>
                <a:path w="21092" h="9475">
                  <a:moveTo>
                    <a:pt x="1" y="0"/>
                  </a:moveTo>
                  <a:lnTo>
                    <a:pt x="432" y="9475"/>
                  </a:lnTo>
                  <a:lnTo>
                    <a:pt x="21092" y="9475"/>
                  </a:lnTo>
                  <a:lnTo>
                    <a:pt x="17648" y="4524"/>
                  </a:lnTo>
                  <a:lnTo>
                    <a:pt x="21092" y="0"/>
                  </a:ln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1756" name="Google Shape;2413;p94"/>
            <p:cNvSpPr/>
            <p:nvPr/>
          </p:nvSpPr>
          <p:spPr>
            <a:xfrm>
              <a:off x="7343640" y="3711240"/>
              <a:ext cx="64440" cy="12240"/>
            </a:xfrm>
            <a:custGeom>
              <a:avLst/>
              <a:gdLst/>
              <a:ahLst/>
              <a:cxnLst/>
              <a:rect l="l" t="t" r="r" b="b"/>
              <a:pathLst>
                <a:path w="8396" h="172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nvGrpSpPr>
          <p:cNvPr id="1757" name="Google Shape;2414;p94"/>
          <p:cNvGrpSpPr/>
          <p:nvPr/>
        </p:nvGrpSpPr>
        <p:grpSpPr>
          <a:xfrm>
            <a:off x="7616160" y="3448800"/>
            <a:ext cx="177480" cy="274680"/>
            <a:chOff x="7616160" y="3448800"/>
            <a:chExt cx="177480" cy="274680"/>
          </a:xfrm>
        </p:grpSpPr>
        <p:sp>
          <p:nvSpPr>
            <p:cNvPr id="1758" name="Google Shape;2415;p94"/>
            <p:cNvSpPr/>
            <p:nvPr/>
          </p:nvSpPr>
          <p:spPr>
            <a:xfrm>
              <a:off x="7647480" y="3448800"/>
              <a:ext cx="2160" cy="264960"/>
            </a:xfrm>
            <a:custGeom>
              <a:avLst/>
              <a:gdLst/>
              <a:ahLst/>
              <a:cxnLst/>
              <a:rect l="l" t="t" r="r" b="b"/>
              <a:pathLst>
                <a:path w="1347" h="34011">
                  <a:moveTo>
                    <a:pt x="0" y="0"/>
                  </a:moveTo>
                  <a:lnTo>
                    <a:pt x="0" y="34010"/>
                  </a:lnTo>
                  <a:lnTo>
                    <a:pt x="1347" y="34010"/>
                  </a:lnTo>
                  <a:lnTo>
                    <a:pt x="1347" y="0"/>
                  </a:ln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1759" name="Google Shape;2416;p94"/>
            <p:cNvSpPr/>
            <p:nvPr/>
          </p:nvSpPr>
          <p:spPr>
            <a:xfrm>
              <a:off x="7616160" y="3711240"/>
              <a:ext cx="64440" cy="12240"/>
            </a:xfrm>
            <a:custGeom>
              <a:avLst/>
              <a:gdLst/>
              <a:ahLst/>
              <a:cxnLst/>
              <a:rect l="l" t="t" r="r" b="b"/>
              <a:pathLst>
                <a:path w="8395" h="172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1760" name="Google Shape;2417;p94"/>
            <p:cNvSpPr/>
            <p:nvPr/>
          </p:nvSpPr>
          <p:spPr>
            <a:xfrm>
              <a:off x="7647840" y="3448800"/>
              <a:ext cx="145800" cy="84600"/>
            </a:xfrm>
            <a:custGeom>
              <a:avLst/>
              <a:gdLst/>
              <a:ahLst/>
              <a:cxnLst/>
              <a:rect l="l" t="t" r="r" b="b"/>
              <a:pathLst>
                <a:path w="18776" h="10977">
                  <a:moveTo>
                    <a:pt x="707" y="0"/>
                  </a:moveTo>
                  <a:lnTo>
                    <a:pt x="0" y="10977"/>
                  </a:lnTo>
                  <a:lnTo>
                    <a:pt x="18776" y="4360"/>
                  </a:lnTo>
                  <a:lnTo>
                    <a:pt x="707" y="0"/>
                  </a:ln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sp>
        <p:nvSpPr>
          <p:cNvPr id="1761" name="Google Shape;2418;p94"/>
          <p:cNvSpPr/>
          <p:nvPr/>
        </p:nvSpPr>
        <p:spPr>
          <a:xfrm>
            <a:off x="8112600" y="3038400"/>
            <a:ext cx="221400" cy="287640"/>
          </a:xfrm>
          <a:custGeom>
            <a:avLst/>
            <a:gdLst/>
            <a:ahLst/>
            <a:cxnLst/>
            <a:rect l="l" t="t" r="r" b="b"/>
            <a:pathLst>
              <a:path w="2810" h="3648">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nvGrpSpPr>
          <p:cNvPr id="1762" name="Google Shape;2419;p94"/>
          <p:cNvGrpSpPr/>
          <p:nvPr/>
        </p:nvGrpSpPr>
        <p:grpSpPr>
          <a:xfrm>
            <a:off x="7841880" y="3851280"/>
            <a:ext cx="186480" cy="186480"/>
            <a:chOff x="7841880" y="3851280"/>
            <a:chExt cx="186480" cy="186480"/>
          </a:xfrm>
        </p:grpSpPr>
        <p:sp>
          <p:nvSpPr>
            <p:cNvPr id="1763" name="Google Shape;2420;p94"/>
            <p:cNvSpPr/>
            <p:nvPr/>
          </p:nvSpPr>
          <p:spPr>
            <a:xfrm>
              <a:off x="7841880" y="3851280"/>
              <a:ext cx="186480" cy="186480"/>
            </a:xfrm>
            <a:prstGeom prst="ellipse">
              <a:avLst/>
            </a:prstGeom>
            <a:noFill/>
            <a:ln w="19050">
              <a:solidFill>
                <a:srgbClr val="BAC8D3"/>
              </a:solidFill>
              <a:round/>
            </a:ln>
          </p:spPr>
          <p:style>
            <a:lnRef idx="0">
              <a:scrgbClr r="0" g="0" b="0"/>
            </a:lnRef>
            <a:fillRef idx="0">
              <a:scrgbClr r="0" g="0" b="0"/>
            </a:fillRef>
            <a:effectRef idx="0">
              <a:scrgbClr r="0" g="0" b="0"/>
            </a:effectRef>
            <a:fontRef idx="minor"/>
          </p:style>
        </p:sp>
        <p:sp>
          <p:nvSpPr>
            <p:cNvPr id="1764" name="Google Shape;2421;p94"/>
            <p:cNvSpPr/>
            <p:nvPr/>
          </p:nvSpPr>
          <p:spPr>
            <a:xfrm>
              <a:off x="7901640" y="3911040"/>
              <a:ext cx="66600" cy="66600"/>
            </a:xfrm>
            <a:prstGeom prst="ellipse">
              <a:avLst/>
            </a:prstGeom>
            <a:noFill/>
            <a:ln w="19050">
              <a:solidFill>
                <a:srgbClr val="BAC8D3"/>
              </a:solidFill>
              <a:round/>
            </a:ln>
          </p:spPr>
          <p:style>
            <a:lnRef idx="0">
              <a:scrgbClr r="0" g="0" b="0"/>
            </a:lnRef>
            <a:fillRef idx="0">
              <a:scrgbClr r="0" g="0" b="0"/>
            </a:fillRef>
            <a:effectRef idx="0">
              <a:scrgbClr r="0" g="0" b="0"/>
            </a:effectRef>
            <a:fontRef idx="minor"/>
          </p:style>
        </p:sp>
      </p:grpSp>
      <p:sp>
        <p:nvSpPr>
          <p:cNvPr id="1765" name="Google Shape;2422;p94"/>
          <p:cNvSpPr/>
          <p:nvPr/>
        </p:nvSpPr>
        <p:spPr>
          <a:xfrm>
            <a:off x="8127000" y="3847320"/>
            <a:ext cx="192600" cy="194760"/>
          </a:xfrm>
          <a:custGeom>
            <a:avLst/>
            <a:gdLst/>
            <a:ahLst/>
            <a:cxn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1766" name="Google Shape;2423;p94"/>
          <p:cNvSpPr/>
          <p:nvPr/>
        </p:nvSpPr>
        <p:spPr>
          <a:xfrm flipH="1">
            <a:off x="7349760" y="3813480"/>
            <a:ext cx="177480" cy="261720"/>
          </a:xfrm>
          <a:custGeom>
            <a:avLst/>
            <a:gdLst/>
            <a:ahLst/>
            <a:cxnLst/>
            <a:rect l="l" t="t" r="r" b="b"/>
            <a:pathLst>
              <a:path w="133027" h="195758">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nvGrpSpPr>
          <p:cNvPr id="1767" name="Google Shape;2424;p94"/>
          <p:cNvGrpSpPr/>
          <p:nvPr/>
        </p:nvGrpSpPr>
        <p:grpSpPr>
          <a:xfrm>
            <a:off x="5996160" y="2923920"/>
            <a:ext cx="586800" cy="516600"/>
            <a:chOff x="5996160" y="2923920"/>
            <a:chExt cx="586800" cy="516600"/>
          </a:xfrm>
        </p:grpSpPr>
        <p:sp>
          <p:nvSpPr>
            <p:cNvPr id="1768" name="Google Shape;2425;p94"/>
            <p:cNvSpPr/>
            <p:nvPr/>
          </p:nvSpPr>
          <p:spPr>
            <a:xfrm>
              <a:off x="6156720" y="2957400"/>
              <a:ext cx="409320" cy="448920"/>
            </a:xfrm>
            <a:custGeom>
              <a:avLst/>
              <a:gdLst/>
              <a:ahLst/>
              <a:cxnLst/>
              <a:rect l="l" t="t" r="r" b="b"/>
              <a:pathLst>
                <a:path w="71098" h="7800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69" name="Google Shape;2426;p94"/>
            <p:cNvSpPr/>
            <p:nvPr/>
          </p:nvSpPr>
          <p:spPr>
            <a:xfrm>
              <a:off x="6027840" y="3171240"/>
              <a:ext cx="61200" cy="150120"/>
            </a:xfrm>
            <a:custGeom>
              <a:avLst/>
              <a:gdLst/>
              <a:ahLst/>
              <a:cxnLst/>
              <a:rect l="l" t="t" r="r" b="b"/>
              <a:pathLst>
                <a:path w="10771" h="26208">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70" name="Google Shape;2427;p94"/>
            <p:cNvSpPr/>
            <p:nvPr/>
          </p:nvSpPr>
          <p:spPr>
            <a:xfrm>
              <a:off x="6184800" y="2926440"/>
              <a:ext cx="115920" cy="34920"/>
            </a:xfrm>
            <a:custGeom>
              <a:avLst/>
              <a:gdLst/>
              <a:ahLst/>
              <a:cxnLst/>
              <a:rect l="l" t="t" r="r" b="b"/>
              <a:pathLst>
                <a:path w="20300" h="6219">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71" name="Google Shape;2428;p94"/>
            <p:cNvSpPr/>
            <p:nvPr/>
          </p:nvSpPr>
          <p:spPr>
            <a:xfrm>
              <a:off x="6118560" y="2970000"/>
              <a:ext cx="21600" cy="15840"/>
            </a:xfrm>
            <a:custGeom>
              <a:avLst/>
              <a:gdLst/>
              <a:ahLst/>
              <a:cxnLst/>
              <a:rect l="l" t="t" r="r" b="b"/>
              <a:pathLst>
                <a:path w="3940" h="2964">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72" name="Google Shape;2429;p94"/>
            <p:cNvSpPr/>
            <p:nvPr/>
          </p:nvSpPr>
          <p:spPr>
            <a:xfrm>
              <a:off x="6095160" y="3005640"/>
              <a:ext cx="2880" cy="3240"/>
            </a:xfrm>
            <a:custGeom>
              <a:avLst/>
              <a:gdLst/>
              <a:ahLst/>
              <a:cxnLst/>
              <a:rect l="l" t="t" r="r" b="b"/>
              <a:pathLst>
                <a:path w="693" h="729">
                  <a:moveTo>
                    <a:pt x="693" y="1"/>
                  </a:moveTo>
                  <a:cubicBezTo>
                    <a:pt x="462" y="231"/>
                    <a:pt x="231" y="480"/>
                    <a:pt x="1" y="728"/>
                  </a:cubicBezTo>
                  <a:cubicBezTo>
                    <a:pt x="284" y="533"/>
                    <a:pt x="533" y="285"/>
                    <a:pt x="693"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73" name="Google Shape;2430;p94"/>
            <p:cNvSpPr/>
            <p:nvPr/>
          </p:nvSpPr>
          <p:spPr>
            <a:xfrm>
              <a:off x="6346440" y="3353760"/>
              <a:ext cx="43920" cy="41400"/>
            </a:xfrm>
            <a:custGeom>
              <a:avLst/>
              <a:gdLst/>
              <a:ahLst/>
              <a:cxnLst/>
              <a:rect l="l" t="t" r="r" b="b"/>
              <a:pathLst>
                <a:path w="7826" h="7383">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74" name="Google Shape;2431;p94"/>
            <p:cNvSpPr/>
            <p:nvPr/>
          </p:nvSpPr>
          <p:spPr>
            <a:xfrm>
              <a:off x="6258600" y="2991600"/>
              <a:ext cx="27360" cy="37440"/>
            </a:xfrm>
            <a:custGeom>
              <a:avLst/>
              <a:gdLst/>
              <a:ahLst/>
              <a:cxnLst/>
              <a:rect l="l" t="t" r="r" b="b"/>
              <a:pathLst>
                <a:path w="4934" h="6708">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75" name="Google Shape;2432;p94"/>
            <p:cNvSpPr/>
            <p:nvPr/>
          </p:nvSpPr>
          <p:spPr>
            <a:xfrm>
              <a:off x="6247440" y="2950920"/>
              <a:ext cx="24840" cy="12600"/>
            </a:xfrm>
            <a:custGeom>
              <a:avLst/>
              <a:gdLst/>
              <a:ahLst/>
              <a:cxnLst/>
              <a:rect l="l" t="t" r="r" b="b"/>
              <a:pathLst>
                <a:path w="4508" h="2373">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76" name="Google Shape;2433;p94"/>
            <p:cNvSpPr/>
            <p:nvPr/>
          </p:nvSpPr>
          <p:spPr>
            <a:xfrm>
              <a:off x="6247080" y="3005280"/>
              <a:ext cx="20520" cy="15840"/>
            </a:xfrm>
            <a:custGeom>
              <a:avLst/>
              <a:gdLst/>
              <a:ahLst/>
              <a:cxnLst/>
              <a:rect l="l" t="t" r="r" b="b"/>
              <a:pathLst>
                <a:path w="3745" h="2949">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77" name="Google Shape;2434;p94"/>
            <p:cNvSpPr/>
            <p:nvPr/>
          </p:nvSpPr>
          <p:spPr>
            <a:xfrm>
              <a:off x="5996160" y="2923920"/>
              <a:ext cx="586800" cy="516600"/>
            </a:xfrm>
            <a:custGeom>
              <a:avLst/>
              <a:gdLst/>
              <a:ahLst/>
              <a:cxnLst/>
              <a:rect l="l" t="t" r="r" b="b"/>
              <a:pathLst>
                <a:path w="101883" h="89767">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1778" name="Google Shape;2435;p94"/>
          <p:cNvGrpSpPr/>
          <p:nvPr/>
        </p:nvGrpSpPr>
        <p:grpSpPr>
          <a:xfrm>
            <a:off x="6010920" y="3567600"/>
            <a:ext cx="556560" cy="515160"/>
            <a:chOff x="6010920" y="3567600"/>
            <a:chExt cx="556560" cy="515160"/>
          </a:xfrm>
        </p:grpSpPr>
        <p:grpSp>
          <p:nvGrpSpPr>
            <p:cNvPr id="1779" name="Google Shape;2436;p94"/>
            <p:cNvGrpSpPr/>
            <p:nvPr/>
          </p:nvGrpSpPr>
          <p:grpSpPr>
            <a:xfrm>
              <a:off x="6031800" y="3570120"/>
              <a:ext cx="528480" cy="509760"/>
              <a:chOff x="6031800" y="3570120"/>
              <a:chExt cx="528480" cy="509760"/>
            </a:xfrm>
          </p:grpSpPr>
          <p:sp>
            <p:nvSpPr>
              <p:cNvPr id="1780" name="Google Shape;2437;p94"/>
              <p:cNvSpPr/>
              <p:nvPr/>
            </p:nvSpPr>
            <p:spPr>
              <a:xfrm>
                <a:off x="6215760" y="3570120"/>
                <a:ext cx="78840" cy="63360"/>
              </a:xfrm>
              <a:custGeom>
                <a:avLst/>
                <a:gdLst/>
                <a:ahLst/>
                <a:cxnLst/>
                <a:rect l="l" t="t" r="r" b="b"/>
                <a:pathLst>
                  <a:path w="13876" h="11144">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81" name="Google Shape;2438;p94"/>
              <p:cNvSpPr/>
              <p:nvPr/>
            </p:nvSpPr>
            <p:spPr>
              <a:xfrm>
                <a:off x="6364080" y="3625200"/>
                <a:ext cx="38160" cy="35640"/>
              </a:xfrm>
              <a:custGeom>
                <a:avLst/>
                <a:gdLst/>
                <a:ahLst/>
                <a:cxnLst/>
                <a:rect l="l" t="t" r="r" b="b"/>
                <a:pathLst>
                  <a:path w="6779" h="6371">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82" name="Google Shape;2439;p94"/>
              <p:cNvSpPr/>
              <p:nvPr/>
            </p:nvSpPr>
            <p:spPr>
              <a:xfrm>
                <a:off x="6300360" y="3600360"/>
                <a:ext cx="24120" cy="12240"/>
              </a:xfrm>
              <a:custGeom>
                <a:avLst/>
                <a:gdLst/>
                <a:ahLst/>
                <a:cxnLst/>
                <a:rect l="l" t="t" r="r" b="b"/>
                <a:pathLst>
                  <a:path w="4348" h="230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83" name="Google Shape;2440;p94"/>
              <p:cNvSpPr/>
              <p:nvPr/>
            </p:nvSpPr>
            <p:spPr>
              <a:xfrm>
                <a:off x="6360840" y="3640680"/>
                <a:ext cx="16920" cy="15480"/>
              </a:xfrm>
              <a:custGeom>
                <a:avLst/>
                <a:gdLst/>
                <a:ahLst/>
                <a:cxnLst/>
                <a:rect l="l" t="t" r="r" b="b"/>
                <a:pathLst>
                  <a:path w="3124" h="2875">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84" name="Google Shape;2441;p94"/>
              <p:cNvSpPr/>
              <p:nvPr/>
            </p:nvSpPr>
            <p:spPr>
              <a:xfrm>
                <a:off x="6362640" y="3580200"/>
                <a:ext cx="197640" cy="437040"/>
              </a:xfrm>
              <a:custGeom>
                <a:avLst/>
                <a:gdLst/>
                <a:ahLst/>
                <a:cxnLst/>
                <a:rect l="l" t="t" r="r" b="b"/>
                <a:pathLst>
                  <a:path w="34458" h="75943">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85" name="Google Shape;2442;p94"/>
              <p:cNvSpPr/>
              <p:nvPr/>
            </p:nvSpPr>
            <p:spPr>
              <a:xfrm>
                <a:off x="6139080" y="3864240"/>
                <a:ext cx="185040" cy="215640"/>
              </a:xfrm>
              <a:custGeom>
                <a:avLst/>
                <a:gdLst/>
                <a:ahLst/>
                <a:cxnLst/>
                <a:rect l="l" t="t" r="r" b="b"/>
                <a:pathLst>
                  <a:path w="32276" h="37558">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86" name="Google Shape;2443;p94"/>
              <p:cNvSpPr/>
              <p:nvPr/>
            </p:nvSpPr>
            <p:spPr>
              <a:xfrm>
                <a:off x="6105960" y="3822480"/>
                <a:ext cx="32760" cy="12960"/>
              </a:xfrm>
              <a:custGeom>
                <a:avLst/>
                <a:gdLst/>
                <a:ahLst/>
                <a:cxnLst/>
                <a:rect l="l" t="t" r="r" b="b"/>
                <a:pathLst>
                  <a:path w="5892" h="242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87" name="Google Shape;2444;p94"/>
              <p:cNvSpPr/>
              <p:nvPr/>
            </p:nvSpPr>
            <p:spPr>
              <a:xfrm>
                <a:off x="6147360" y="3832560"/>
                <a:ext cx="34560" cy="10800"/>
              </a:xfrm>
              <a:custGeom>
                <a:avLst/>
                <a:gdLst/>
                <a:ahLst/>
                <a:cxnLst/>
                <a:rect l="l" t="t" r="r" b="b"/>
                <a:pathLst>
                  <a:path w="6194" h="2059">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88" name="Google Shape;2445;p94"/>
              <p:cNvSpPr/>
              <p:nvPr/>
            </p:nvSpPr>
            <p:spPr>
              <a:xfrm>
                <a:off x="6199200" y="3684600"/>
                <a:ext cx="18720" cy="11160"/>
              </a:xfrm>
              <a:custGeom>
                <a:avLst/>
                <a:gdLst/>
                <a:ahLst/>
                <a:cxnLst/>
                <a:rect l="l" t="t" r="r" b="b"/>
                <a:pathLst>
                  <a:path w="3426" h="213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89" name="Google Shape;2446;p94"/>
              <p:cNvSpPr/>
              <p:nvPr/>
            </p:nvSpPr>
            <p:spPr>
              <a:xfrm>
                <a:off x="6031800" y="3587760"/>
                <a:ext cx="180360" cy="302040"/>
              </a:xfrm>
              <a:custGeom>
                <a:avLst/>
                <a:gdLst/>
                <a:ahLst/>
                <a:cxnLst/>
                <a:rect l="l" t="t" r="r" b="b"/>
                <a:pathLst>
                  <a:path w="31478" h="5254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grpSp>
        <p:sp>
          <p:nvSpPr>
            <p:cNvPr id="1790" name="Google Shape;2447;p94"/>
            <p:cNvSpPr/>
            <p:nvPr/>
          </p:nvSpPr>
          <p:spPr>
            <a:xfrm>
              <a:off x="6010920" y="3567600"/>
              <a:ext cx="556560" cy="515160"/>
            </a:xfrm>
            <a:custGeom>
              <a:avLst/>
              <a:gdLst/>
              <a:ahLst/>
              <a:cxnLst/>
              <a:rect l="l" t="t" r="r" b="b"/>
              <a:pathLst>
                <a:path w="96649" h="89534">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1791" name="Google Shape;2448;p94"/>
          <p:cNvGrpSpPr/>
          <p:nvPr/>
        </p:nvGrpSpPr>
        <p:grpSpPr>
          <a:xfrm>
            <a:off x="6639840" y="2926800"/>
            <a:ext cx="575280" cy="510840"/>
            <a:chOff x="6639840" y="2926800"/>
            <a:chExt cx="575280" cy="510840"/>
          </a:xfrm>
        </p:grpSpPr>
        <p:grpSp>
          <p:nvGrpSpPr>
            <p:cNvPr id="1792" name="Google Shape;2449;p94"/>
            <p:cNvGrpSpPr/>
            <p:nvPr/>
          </p:nvGrpSpPr>
          <p:grpSpPr>
            <a:xfrm>
              <a:off x="6707880" y="2926800"/>
              <a:ext cx="480240" cy="505800"/>
              <a:chOff x="6707880" y="2926800"/>
              <a:chExt cx="480240" cy="505800"/>
            </a:xfrm>
          </p:grpSpPr>
          <p:grpSp>
            <p:nvGrpSpPr>
              <p:cNvPr id="1793" name="Google Shape;2450;p94"/>
              <p:cNvGrpSpPr/>
              <p:nvPr/>
            </p:nvGrpSpPr>
            <p:grpSpPr>
              <a:xfrm>
                <a:off x="6707880" y="2938680"/>
                <a:ext cx="480240" cy="493920"/>
                <a:chOff x="6707880" y="2938680"/>
                <a:chExt cx="480240" cy="493920"/>
              </a:xfrm>
            </p:grpSpPr>
            <p:sp>
              <p:nvSpPr>
                <p:cNvPr id="1794" name="Google Shape;2451;p94"/>
                <p:cNvSpPr/>
                <p:nvPr/>
              </p:nvSpPr>
              <p:spPr>
                <a:xfrm>
                  <a:off x="6707880" y="2938680"/>
                  <a:ext cx="237600" cy="314640"/>
                </a:xfrm>
                <a:custGeom>
                  <a:avLst/>
                  <a:gdLst/>
                  <a:ahLst/>
                  <a:cxnLst/>
                  <a:rect l="l" t="t" r="r" b="b"/>
                  <a:pathLst>
                    <a:path w="41379" h="54723">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95" name="Google Shape;2452;p94"/>
                <p:cNvSpPr/>
                <p:nvPr/>
              </p:nvSpPr>
              <p:spPr>
                <a:xfrm>
                  <a:off x="6908760" y="3220920"/>
                  <a:ext cx="189360" cy="211680"/>
                </a:xfrm>
                <a:custGeom>
                  <a:avLst/>
                  <a:gdLst/>
                  <a:ahLst/>
                  <a:cxnLst/>
                  <a:rect l="l" t="t" r="r" b="b"/>
                  <a:pathLst>
                    <a:path w="33022" h="3687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96" name="Google Shape;2453;p94"/>
                <p:cNvSpPr/>
                <p:nvPr/>
              </p:nvSpPr>
              <p:spPr>
                <a:xfrm>
                  <a:off x="7131240" y="3039120"/>
                  <a:ext cx="56880" cy="151200"/>
                </a:xfrm>
                <a:custGeom>
                  <a:avLst/>
                  <a:gdLst/>
                  <a:ahLst/>
                  <a:cxnLst/>
                  <a:rect l="l" t="t" r="r" b="b"/>
                  <a:pathLst>
                    <a:path w="10062" h="26421">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97" name="Google Shape;2454;p94"/>
                <p:cNvSpPr/>
                <p:nvPr/>
              </p:nvSpPr>
              <p:spPr>
                <a:xfrm>
                  <a:off x="6865920" y="3186000"/>
                  <a:ext cx="46440" cy="10440"/>
                </a:xfrm>
                <a:custGeom>
                  <a:avLst/>
                  <a:gdLst/>
                  <a:ahLst/>
                  <a:cxnLst/>
                  <a:rect l="l" t="t" r="r" b="b"/>
                  <a:pathLst>
                    <a:path w="8234" h="2026">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798" name="Google Shape;2455;p94"/>
                <p:cNvSpPr/>
                <p:nvPr/>
              </p:nvSpPr>
              <p:spPr>
                <a:xfrm>
                  <a:off x="6921000" y="3189600"/>
                  <a:ext cx="37080" cy="13320"/>
                </a:xfrm>
                <a:custGeom>
                  <a:avLst/>
                  <a:gdLst/>
                  <a:ahLst/>
                  <a:cxnLst/>
                  <a:rect l="l" t="t" r="r" b="b"/>
                  <a:pathLst>
                    <a:path w="6602" h="2467">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grpSp>
          <p:sp>
            <p:nvSpPr>
              <p:cNvPr id="1799" name="Google Shape;2456;p94"/>
              <p:cNvSpPr/>
              <p:nvPr/>
            </p:nvSpPr>
            <p:spPr>
              <a:xfrm>
                <a:off x="6863040" y="2926800"/>
                <a:ext cx="101160" cy="55800"/>
              </a:xfrm>
              <a:custGeom>
                <a:avLst/>
                <a:gdLst/>
                <a:ahLst/>
                <a:cxnLst/>
                <a:rect l="l" t="t" r="r" b="b"/>
                <a:pathLst>
                  <a:path w="17744" h="9869">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800" name="Google Shape;2457;p94"/>
              <p:cNvSpPr/>
              <p:nvPr/>
            </p:nvSpPr>
            <p:spPr>
              <a:xfrm>
                <a:off x="7064640" y="2972880"/>
                <a:ext cx="77400" cy="75960"/>
              </a:xfrm>
              <a:custGeom>
                <a:avLst/>
                <a:gdLst/>
                <a:ahLst/>
                <a:cxnLst/>
                <a:rect l="l" t="t" r="r" b="b"/>
                <a:pathLst>
                  <a:path w="13611" h="13333">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801" name="Google Shape;2458;p94"/>
              <p:cNvSpPr/>
              <p:nvPr/>
            </p:nvSpPr>
            <p:spPr>
              <a:xfrm>
                <a:off x="6941880" y="3035160"/>
                <a:ext cx="20160" cy="13680"/>
              </a:xfrm>
              <a:custGeom>
                <a:avLst/>
                <a:gdLst/>
                <a:ahLst/>
                <a:cxnLst/>
                <a:rect l="l" t="t" r="r" b="b"/>
                <a:pathLst>
                  <a:path w="3656" h="25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a:solidFill>
                  <a:srgbClr val="5F8195"/>
                </a:solidFill>
                <a:round/>
              </a:ln>
            </p:spPr>
            <p:style>
              <a:lnRef idx="0">
                <a:scrgbClr r="0" g="0" b="0"/>
              </a:lnRef>
              <a:fillRef idx="0">
                <a:scrgbClr r="0" g="0" b="0"/>
              </a:fillRef>
              <a:effectRef idx="0">
                <a:scrgbClr r="0" g="0" b="0"/>
              </a:effectRef>
              <a:fontRef idx="minor"/>
            </p:style>
          </p:sp>
          <p:sp>
            <p:nvSpPr>
              <p:cNvPr id="1802" name="Google Shape;2459;p94"/>
              <p:cNvSpPr/>
              <p:nvPr/>
            </p:nvSpPr>
            <p:spPr>
              <a:xfrm>
                <a:off x="6984000" y="2943360"/>
                <a:ext cx="23040" cy="10080"/>
              </a:xfrm>
              <a:custGeom>
                <a:avLst/>
                <a:gdLst/>
                <a:ahLst/>
                <a:cxnLst/>
                <a:rect l="l" t="t" r="r" b="b"/>
                <a:pathLst>
                  <a:path w="4206" h="1908">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grpSp>
        <p:sp>
          <p:nvSpPr>
            <p:cNvPr id="1803" name="Google Shape;2460;p94"/>
            <p:cNvSpPr/>
            <p:nvPr/>
          </p:nvSpPr>
          <p:spPr>
            <a:xfrm>
              <a:off x="6639840" y="2926800"/>
              <a:ext cx="575280" cy="510840"/>
            </a:xfrm>
            <a:custGeom>
              <a:avLst/>
              <a:gdLst/>
              <a:ahLst/>
              <a:cxnLst/>
              <a:rect l="l" t="t" r="r" b="b"/>
              <a:pathLst>
                <a:path w="99879" h="88751">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1804" name="Google Shape;2461;p94"/>
          <p:cNvGrpSpPr/>
          <p:nvPr/>
        </p:nvGrpSpPr>
        <p:grpSpPr>
          <a:xfrm>
            <a:off x="719280" y="2853000"/>
            <a:ext cx="2621880" cy="1332000"/>
            <a:chOff x="719280" y="2853000"/>
            <a:chExt cx="2621880" cy="1332000"/>
          </a:xfrm>
        </p:grpSpPr>
        <p:sp>
          <p:nvSpPr>
            <p:cNvPr id="1805" name="Google Shape;2462;p94"/>
            <p:cNvSpPr/>
            <p:nvPr/>
          </p:nvSpPr>
          <p:spPr>
            <a:xfrm>
              <a:off x="2927880" y="3859200"/>
              <a:ext cx="21960" cy="18360"/>
            </a:xfrm>
            <a:custGeom>
              <a:avLst/>
              <a:gdLst/>
              <a:ahLst/>
              <a:cxnLst/>
              <a:rect l="l" t="t" r="r" b="b"/>
              <a:pathLst>
                <a:path w="2496" h="2137">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06" name="Google Shape;2463;p94"/>
            <p:cNvSpPr/>
            <p:nvPr/>
          </p:nvSpPr>
          <p:spPr>
            <a:xfrm>
              <a:off x="2927880" y="3887280"/>
              <a:ext cx="21600" cy="18360"/>
            </a:xfrm>
            <a:custGeom>
              <a:avLst/>
              <a:gdLst/>
              <a:ahLst/>
              <a:cxnLst/>
              <a:rect l="l" t="t" r="r" b="b"/>
              <a:pathLst>
                <a:path w="2488" h="213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07" name="Google Shape;2464;p94"/>
            <p:cNvSpPr/>
            <p:nvPr/>
          </p:nvSpPr>
          <p:spPr>
            <a:xfrm>
              <a:off x="2927880" y="3915360"/>
              <a:ext cx="21600" cy="18360"/>
            </a:xfrm>
            <a:custGeom>
              <a:avLst/>
              <a:gdLst/>
              <a:ahLst/>
              <a:cxnLst/>
              <a:rect l="l" t="t" r="r" b="b"/>
              <a:pathLst>
                <a:path w="2488" h="2137">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08" name="Google Shape;2465;p94"/>
            <p:cNvSpPr/>
            <p:nvPr/>
          </p:nvSpPr>
          <p:spPr>
            <a:xfrm>
              <a:off x="2955600" y="3887280"/>
              <a:ext cx="21600" cy="18360"/>
            </a:xfrm>
            <a:custGeom>
              <a:avLst/>
              <a:gdLst/>
              <a:ahLst/>
              <a:cxn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09" name="Google Shape;2466;p94"/>
            <p:cNvSpPr/>
            <p:nvPr/>
          </p:nvSpPr>
          <p:spPr>
            <a:xfrm>
              <a:off x="2955600" y="3915360"/>
              <a:ext cx="21600" cy="18360"/>
            </a:xfrm>
            <a:custGeom>
              <a:avLst/>
              <a:gdLst/>
              <a:ahLst/>
              <a:cxnLst/>
              <a:rect l="l" t="t" r="r" b="b"/>
              <a:pathLst>
                <a:path w="2489" h="2137">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0" name="Google Shape;2467;p94"/>
            <p:cNvSpPr/>
            <p:nvPr/>
          </p:nvSpPr>
          <p:spPr>
            <a:xfrm>
              <a:off x="2983680" y="3887280"/>
              <a:ext cx="21960" cy="18360"/>
            </a:xfrm>
            <a:custGeom>
              <a:avLst/>
              <a:gdLst/>
              <a:ahLst/>
              <a:cxn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1" name="Google Shape;2468;p94"/>
            <p:cNvSpPr/>
            <p:nvPr/>
          </p:nvSpPr>
          <p:spPr>
            <a:xfrm>
              <a:off x="2983680" y="3915360"/>
              <a:ext cx="21960" cy="18360"/>
            </a:xfrm>
            <a:custGeom>
              <a:avLst/>
              <a:gdLst/>
              <a:ahLst/>
              <a:cxnLst/>
              <a:rect l="l" t="t" r="r" b="b"/>
              <a:pathLst>
                <a:path w="2497" h="213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2" name="Google Shape;2469;p94"/>
            <p:cNvSpPr/>
            <p:nvPr/>
          </p:nvSpPr>
          <p:spPr>
            <a:xfrm>
              <a:off x="2983680" y="3971160"/>
              <a:ext cx="21960" cy="18360"/>
            </a:xfrm>
            <a:custGeom>
              <a:avLst/>
              <a:gdLst/>
              <a:ahLst/>
              <a:cxnLst/>
              <a:rect l="l" t="t" r="r" b="b"/>
              <a:pathLst>
                <a:path w="2497" h="2134">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3" name="Google Shape;2470;p94"/>
            <p:cNvSpPr/>
            <p:nvPr/>
          </p:nvSpPr>
          <p:spPr>
            <a:xfrm>
              <a:off x="3011400" y="3887280"/>
              <a:ext cx="21960" cy="18360"/>
            </a:xfrm>
            <a:custGeom>
              <a:avLst/>
              <a:gdLst/>
              <a:ahLst/>
              <a:cxn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4" name="Google Shape;2471;p94"/>
            <p:cNvSpPr/>
            <p:nvPr/>
          </p:nvSpPr>
          <p:spPr>
            <a:xfrm>
              <a:off x="3011400" y="3915360"/>
              <a:ext cx="21960" cy="18360"/>
            </a:xfrm>
            <a:custGeom>
              <a:avLst/>
              <a:gdLst/>
              <a:ahLst/>
              <a:cxn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5" name="Google Shape;2472;p94"/>
            <p:cNvSpPr/>
            <p:nvPr/>
          </p:nvSpPr>
          <p:spPr>
            <a:xfrm>
              <a:off x="3011400" y="3999240"/>
              <a:ext cx="21960" cy="18360"/>
            </a:xfrm>
            <a:custGeom>
              <a:avLst/>
              <a:gdLst/>
              <a:ahLst/>
              <a:cxnLst/>
              <a:rect l="l" t="t" r="r" b="b"/>
              <a:pathLst>
                <a:path w="2497" h="2132">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6" name="Google Shape;2473;p94"/>
            <p:cNvSpPr/>
            <p:nvPr/>
          </p:nvSpPr>
          <p:spPr>
            <a:xfrm>
              <a:off x="3011400" y="3971160"/>
              <a:ext cx="21960" cy="18360"/>
            </a:xfrm>
            <a:custGeom>
              <a:avLst/>
              <a:gdLst/>
              <a:ahLst/>
              <a:cxn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7" name="Google Shape;2474;p94"/>
            <p:cNvSpPr/>
            <p:nvPr/>
          </p:nvSpPr>
          <p:spPr>
            <a:xfrm>
              <a:off x="3011400" y="3943080"/>
              <a:ext cx="21960" cy="18360"/>
            </a:xfrm>
            <a:custGeom>
              <a:avLst/>
              <a:gdLst/>
              <a:ahLst/>
              <a:cxnLst/>
              <a:rect l="l" t="t" r="r" b="b"/>
              <a:pathLst>
                <a:path w="2497" h="2134">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8" name="Google Shape;2475;p94"/>
            <p:cNvSpPr/>
            <p:nvPr/>
          </p:nvSpPr>
          <p:spPr>
            <a:xfrm>
              <a:off x="3067920" y="3887280"/>
              <a:ext cx="21960" cy="18360"/>
            </a:xfrm>
            <a:custGeom>
              <a:avLst/>
              <a:gdLst/>
              <a:ahLst/>
              <a:cxnLst/>
              <a:rect l="l" t="t" r="r" b="b"/>
              <a:pathLst>
                <a:path w="2497" h="213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19" name="Google Shape;2476;p94"/>
            <p:cNvSpPr/>
            <p:nvPr/>
          </p:nvSpPr>
          <p:spPr>
            <a:xfrm>
              <a:off x="3067920" y="3915360"/>
              <a:ext cx="21960" cy="18360"/>
            </a:xfrm>
            <a:custGeom>
              <a:avLst/>
              <a:gdLst/>
              <a:ahLst/>
              <a:cxn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0" name="Google Shape;2477;p94"/>
            <p:cNvSpPr/>
            <p:nvPr/>
          </p:nvSpPr>
          <p:spPr>
            <a:xfrm>
              <a:off x="3067920" y="3999240"/>
              <a:ext cx="21960" cy="18360"/>
            </a:xfrm>
            <a:custGeom>
              <a:avLst/>
              <a:gdLst/>
              <a:ahLst/>
              <a:cxnLst/>
              <a:rect l="l" t="t" r="r" b="b"/>
              <a:pathLst>
                <a:path w="2497" h="2132">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1" name="Google Shape;2478;p94"/>
            <p:cNvSpPr/>
            <p:nvPr/>
          </p:nvSpPr>
          <p:spPr>
            <a:xfrm>
              <a:off x="3067920" y="3971160"/>
              <a:ext cx="21960" cy="18360"/>
            </a:xfrm>
            <a:custGeom>
              <a:avLst/>
              <a:gdLst/>
              <a:ahLst/>
              <a:cxnLst/>
              <a:rect l="l" t="t" r="r" b="b"/>
              <a:pathLst>
                <a:path w="2497" h="2134">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2" name="Google Shape;2479;p94"/>
            <p:cNvSpPr/>
            <p:nvPr/>
          </p:nvSpPr>
          <p:spPr>
            <a:xfrm>
              <a:off x="3067920" y="3943080"/>
              <a:ext cx="21960" cy="18360"/>
            </a:xfrm>
            <a:custGeom>
              <a:avLst/>
              <a:gdLst/>
              <a:ahLst/>
              <a:cxnLst/>
              <a:rect l="l" t="t" r="r" b="b"/>
              <a:pathLst>
                <a:path w="2497" h="2134">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3" name="Google Shape;2480;p94"/>
            <p:cNvSpPr/>
            <p:nvPr/>
          </p:nvSpPr>
          <p:spPr>
            <a:xfrm>
              <a:off x="3096360" y="3915360"/>
              <a:ext cx="21600" cy="18360"/>
            </a:xfrm>
            <a:custGeom>
              <a:avLst/>
              <a:gdLst/>
              <a:ahLst/>
              <a:cxn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4" name="Google Shape;2481;p94"/>
            <p:cNvSpPr/>
            <p:nvPr/>
          </p:nvSpPr>
          <p:spPr>
            <a:xfrm>
              <a:off x="3096360" y="397116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5" name="Google Shape;2482;p94"/>
            <p:cNvSpPr/>
            <p:nvPr/>
          </p:nvSpPr>
          <p:spPr>
            <a:xfrm>
              <a:off x="3096360" y="3943080"/>
              <a:ext cx="21600" cy="18360"/>
            </a:xfrm>
            <a:custGeom>
              <a:avLst/>
              <a:gdLst/>
              <a:ahLst/>
              <a:cxnLst/>
              <a:rect l="l" t="t" r="r" b="b"/>
              <a:pathLst>
                <a:path w="2489" h="2134">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6" name="Google Shape;2483;p94"/>
            <p:cNvSpPr/>
            <p:nvPr/>
          </p:nvSpPr>
          <p:spPr>
            <a:xfrm>
              <a:off x="2983680" y="3943080"/>
              <a:ext cx="21960" cy="18360"/>
            </a:xfrm>
            <a:custGeom>
              <a:avLst/>
              <a:gdLst/>
              <a:ahLst/>
              <a:cxnLst/>
              <a:rect l="l" t="t" r="r" b="b"/>
              <a:pathLst>
                <a:path w="2497" h="2134">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7" name="Google Shape;2484;p94"/>
            <p:cNvSpPr/>
            <p:nvPr/>
          </p:nvSpPr>
          <p:spPr>
            <a:xfrm>
              <a:off x="2955600" y="3943080"/>
              <a:ext cx="21600" cy="18360"/>
            </a:xfrm>
            <a:custGeom>
              <a:avLst/>
              <a:gdLst/>
              <a:ahLst/>
              <a:cxnLst/>
              <a:rect l="l" t="t" r="r" b="b"/>
              <a:pathLst>
                <a:path w="2489" h="2134">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8" name="Google Shape;2485;p94"/>
            <p:cNvSpPr/>
            <p:nvPr/>
          </p:nvSpPr>
          <p:spPr>
            <a:xfrm>
              <a:off x="2927880" y="3943080"/>
              <a:ext cx="21600" cy="18360"/>
            </a:xfrm>
            <a:custGeom>
              <a:avLst/>
              <a:gdLst/>
              <a:ahLst/>
              <a:cxnLst/>
              <a:rect l="l" t="t" r="r" b="b"/>
              <a:pathLst>
                <a:path w="2488" h="2134">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29" name="Google Shape;2486;p94"/>
            <p:cNvSpPr/>
            <p:nvPr/>
          </p:nvSpPr>
          <p:spPr>
            <a:xfrm>
              <a:off x="2815920" y="3915360"/>
              <a:ext cx="21600" cy="18360"/>
            </a:xfrm>
            <a:custGeom>
              <a:avLst/>
              <a:gdLst/>
              <a:ahLst/>
              <a:cxnLst/>
              <a:rect l="l" t="t" r="r" b="b"/>
              <a:pathLst>
                <a:path w="2489" h="2137">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0" name="Google Shape;2487;p94"/>
            <p:cNvSpPr/>
            <p:nvPr/>
          </p:nvSpPr>
          <p:spPr>
            <a:xfrm>
              <a:off x="2815920" y="3943080"/>
              <a:ext cx="21600" cy="18360"/>
            </a:xfrm>
            <a:custGeom>
              <a:avLst/>
              <a:gdLst/>
              <a:ahLst/>
              <a:cxnLst/>
              <a:rect l="l" t="t" r="r" b="b"/>
              <a:pathLst>
                <a:path w="2489" h="2134">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1" name="Google Shape;2488;p94"/>
            <p:cNvSpPr/>
            <p:nvPr/>
          </p:nvSpPr>
          <p:spPr>
            <a:xfrm>
              <a:off x="2843640" y="3887280"/>
              <a:ext cx="21960" cy="18360"/>
            </a:xfrm>
            <a:custGeom>
              <a:avLst/>
              <a:gdLst/>
              <a:ahLst/>
              <a:cxn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2" name="Google Shape;2489;p94"/>
            <p:cNvSpPr/>
            <p:nvPr/>
          </p:nvSpPr>
          <p:spPr>
            <a:xfrm>
              <a:off x="2843640" y="3915360"/>
              <a:ext cx="21960" cy="18360"/>
            </a:xfrm>
            <a:custGeom>
              <a:avLst/>
              <a:gdLst/>
              <a:ahLst/>
              <a:cxn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3" name="Google Shape;2490;p94"/>
            <p:cNvSpPr/>
            <p:nvPr/>
          </p:nvSpPr>
          <p:spPr>
            <a:xfrm>
              <a:off x="2843640" y="3943080"/>
              <a:ext cx="21960" cy="18360"/>
            </a:xfrm>
            <a:custGeom>
              <a:avLst/>
              <a:gdLst/>
              <a:ahLst/>
              <a:cxnLst/>
              <a:rect l="l" t="t" r="r" b="b"/>
              <a:pathLst>
                <a:path w="2497" h="2134">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4" name="Google Shape;2491;p94"/>
            <p:cNvSpPr/>
            <p:nvPr/>
          </p:nvSpPr>
          <p:spPr>
            <a:xfrm>
              <a:off x="2871720" y="3859200"/>
              <a:ext cx="21960" cy="18720"/>
            </a:xfrm>
            <a:custGeom>
              <a:avLst/>
              <a:gdLst/>
              <a:ahLst/>
              <a:cxnLst/>
              <a:rect l="l" t="t" r="r" b="b"/>
              <a:pathLst>
                <a:path w="2497" h="2139">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5" name="Google Shape;2492;p94"/>
            <p:cNvSpPr/>
            <p:nvPr/>
          </p:nvSpPr>
          <p:spPr>
            <a:xfrm>
              <a:off x="2871720" y="3887280"/>
              <a:ext cx="21960" cy="18360"/>
            </a:xfrm>
            <a:custGeom>
              <a:avLst/>
              <a:gdLst/>
              <a:ahLst/>
              <a:cxnLst/>
              <a:rect l="l" t="t" r="r" b="b"/>
              <a:pathLst>
                <a:path w="2497" h="2132">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6" name="Google Shape;2493;p94"/>
            <p:cNvSpPr/>
            <p:nvPr/>
          </p:nvSpPr>
          <p:spPr>
            <a:xfrm>
              <a:off x="2871720" y="3915360"/>
              <a:ext cx="21960" cy="18720"/>
            </a:xfrm>
            <a:custGeom>
              <a:avLst/>
              <a:gdLst/>
              <a:ahLst/>
              <a:cxnLst/>
              <a:rect l="l" t="t" r="r" b="b"/>
              <a:pathLst>
                <a:path w="2497" h="2139">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7" name="Google Shape;2494;p94"/>
            <p:cNvSpPr/>
            <p:nvPr/>
          </p:nvSpPr>
          <p:spPr>
            <a:xfrm>
              <a:off x="2871720" y="3943080"/>
              <a:ext cx="21960" cy="18360"/>
            </a:xfrm>
            <a:custGeom>
              <a:avLst/>
              <a:gdLst/>
              <a:ahLst/>
              <a:cxnLst/>
              <a:rect l="l" t="t" r="r" b="b"/>
              <a:pathLst>
                <a:path w="2497" h="2134">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8" name="Google Shape;2495;p94"/>
            <p:cNvSpPr/>
            <p:nvPr/>
          </p:nvSpPr>
          <p:spPr>
            <a:xfrm>
              <a:off x="2899800" y="3831120"/>
              <a:ext cx="21600" cy="18360"/>
            </a:xfrm>
            <a:custGeom>
              <a:avLst/>
              <a:gdLst/>
              <a:ahLst/>
              <a:cxn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39" name="Google Shape;2496;p94"/>
            <p:cNvSpPr/>
            <p:nvPr/>
          </p:nvSpPr>
          <p:spPr>
            <a:xfrm>
              <a:off x="2899800" y="3859200"/>
              <a:ext cx="21960" cy="18360"/>
            </a:xfrm>
            <a:custGeom>
              <a:avLst/>
              <a:gdLst/>
              <a:ahLst/>
              <a:cxn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0" name="Google Shape;2497;p94"/>
            <p:cNvSpPr/>
            <p:nvPr/>
          </p:nvSpPr>
          <p:spPr>
            <a:xfrm>
              <a:off x="2899800" y="3943080"/>
              <a:ext cx="21600" cy="18360"/>
            </a:xfrm>
            <a:custGeom>
              <a:avLst/>
              <a:gdLst/>
              <a:ahLst/>
              <a:cxn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1" name="Google Shape;2498;p94"/>
            <p:cNvSpPr/>
            <p:nvPr/>
          </p:nvSpPr>
          <p:spPr>
            <a:xfrm>
              <a:off x="2899800" y="3915360"/>
              <a:ext cx="21600" cy="18360"/>
            </a:xfrm>
            <a:custGeom>
              <a:avLst/>
              <a:gdLst/>
              <a:ahLst/>
              <a:cxn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2" name="Google Shape;2499;p94"/>
            <p:cNvSpPr/>
            <p:nvPr/>
          </p:nvSpPr>
          <p:spPr>
            <a:xfrm>
              <a:off x="2899800" y="3887280"/>
              <a:ext cx="21600" cy="18360"/>
            </a:xfrm>
            <a:custGeom>
              <a:avLst/>
              <a:gdLst/>
              <a:ahLst/>
              <a:cxn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3" name="Google Shape;2500;p94"/>
            <p:cNvSpPr/>
            <p:nvPr/>
          </p:nvSpPr>
          <p:spPr>
            <a:xfrm>
              <a:off x="3263400" y="3859200"/>
              <a:ext cx="21960" cy="18360"/>
            </a:xfrm>
            <a:custGeom>
              <a:avLst/>
              <a:gdLst/>
              <a:ahLst/>
              <a:cxn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4" name="Google Shape;2501;p94"/>
            <p:cNvSpPr/>
            <p:nvPr/>
          </p:nvSpPr>
          <p:spPr>
            <a:xfrm>
              <a:off x="3151440" y="3887280"/>
              <a:ext cx="21600" cy="18360"/>
            </a:xfrm>
            <a:custGeom>
              <a:avLst/>
              <a:gdLst/>
              <a:ahLst/>
              <a:cxn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5" name="Google Shape;2502;p94"/>
            <p:cNvSpPr/>
            <p:nvPr/>
          </p:nvSpPr>
          <p:spPr>
            <a:xfrm>
              <a:off x="3151440" y="3859200"/>
              <a:ext cx="21960" cy="18360"/>
            </a:xfrm>
            <a:custGeom>
              <a:avLst/>
              <a:gdLst/>
              <a:ahLst/>
              <a:cxn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6" name="Google Shape;2503;p94"/>
            <p:cNvSpPr/>
            <p:nvPr/>
          </p:nvSpPr>
          <p:spPr>
            <a:xfrm>
              <a:off x="3179520" y="383112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7" name="Google Shape;2504;p94"/>
            <p:cNvSpPr/>
            <p:nvPr/>
          </p:nvSpPr>
          <p:spPr>
            <a:xfrm>
              <a:off x="3123360" y="3803400"/>
              <a:ext cx="21960" cy="18360"/>
            </a:xfrm>
            <a:custGeom>
              <a:avLst/>
              <a:gdLst/>
              <a:ahLst/>
              <a:cxn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8" name="Google Shape;2505;p94"/>
            <p:cNvSpPr/>
            <p:nvPr/>
          </p:nvSpPr>
          <p:spPr>
            <a:xfrm>
              <a:off x="3067560" y="3747600"/>
              <a:ext cx="21600" cy="18360"/>
            </a:xfrm>
            <a:custGeom>
              <a:avLst/>
              <a:gdLst/>
              <a:ahLst/>
              <a:cxnLst/>
              <a:rect l="l" t="t" r="r" b="b"/>
              <a:pathLst>
                <a:path w="2489" h="2134">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49" name="Google Shape;2506;p94"/>
            <p:cNvSpPr/>
            <p:nvPr/>
          </p:nvSpPr>
          <p:spPr>
            <a:xfrm>
              <a:off x="2927880" y="3719520"/>
              <a:ext cx="21600" cy="18360"/>
            </a:xfrm>
            <a:custGeom>
              <a:avLst/>
              <a:gdLst/>
              <a:ahLst/>
              <a:cxnLst/>
              <a:rect l="l" t="t" r="r" b="b"/>
              <a:pathLst>
                <a:path w="2488" h="2134">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0" name="Google Shape;2507;p94"/>
            <p:cNvSpPr/>
            <p:nvPr/>
          </p:nvSpPr>
          <p:spPr>
            <a:xfrm>
              <a:off x="3011400" y="3775320"/>
              <a:ext cx="21960" cy="18360"/>
            </a:xfrm>
            <a:custGeom>
              <a:avLst/>
              <a:gdLst/>
              <a:ahLst/>
              <a:cxn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1" name="Google Shape;2508;p94"/>
            <p:cNvSpPr/>
            <p:nvPr/>
          </p:nvSpPr>
          <p:spPr>
            <a:xfrm>
              <a:off x="3011400" y="3747600"/>
              <a:ext cx="21960" cy="18360"/>
            </a:xfrm>
            <a:custGeom>
              <a:avLst/>
              <a:gdLst/>
              <a:ahLst/>
              <a:cxn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2" name="Google Shape;2509;p94"/>
            <p:cNvSpPr/>
            <p:nvPr/>
          </p:nvSpPr>
          <p:spPr>
            <a:xfrm>
              <a:off x="2983680" y="3775320"/>
              <a:ext cx="21960" cy="18360"/>
            </a:xfrm>
            <a:custGeom>
              <a:avLst/>
              <a:gdLst/>
              <a:ahLst/>
              <a:cxn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3" name="Google Shape;2510;p94"/>
            <p:cNvSpPr/>
            <p:nvPr/>
          </p:nvSpPr>
          <p:spPr>
            <a:xfrm>
              <a:off x="2983680" y="3747600"/>
              <a:ext cx="21960" cy="18360"/>
            </a:xfrm>
            <a:custGeom>
              <a:avLst/>
              <a:gdLst/>
              <a:ahLst/>
              <a:cxnLst/>
              <a:rect l="l" t="t" r="r" b="b"/>
              <a:pathLst>
                <a:path w="2497" h="2134">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4" name="Google Shape;2511;p94"/>
            <p:cNvSpPr/>
            <p:nvPr/>
          </p:nvSpPr>
          <p:spPr>
            <a:xfrm>
              <a:off x="2955600" y="374760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5" name="Google Shape;2512;p94"/>
            <p:cNvSpPr/>
            <p:nvPr/>
          </p:nvSpPr>
          <p:spPr>
            <a:xfrm>
              <a:off x="2955600" y="3719520"/>
              <a:ext cx="21600" cy="18360"/>
            </a:xfrm>
            <a:custGeom>
              <a:avLst/>
              <a:gdLst/>
              <a:ahLst/>
              <a:cxn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6" name="Google Shape;2513;p94"/>
            <p:cNvSpPr/>
            <p:nvPr/>
          </p:nvSpPr>
          <p:spPr>
            <a:xfrm>
              <a:off x="3235320" y="4026960"/>
              <a:ext cx="21960" cy="18360"/>
            </a:xfrm>
            <a:custGeom>
              <a:avLst/>
              <a:gdLst/>
              <a:ahLst/>
              <a:cxnLst/>
              <a:rect l="l" t="t" r="r" b="b"/>
              <a:pathLst>
                <a:path w="2497" h="213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7" name="Google Shape;2514;p94"/>
            <p:cNvSpPr/>
            <p:nvPr/>
          </p:nvSpPr>
          <p:spPr>
            <a:xfrm>
              <a:off x="3207240" y="4083120"/>
              <a:ext cx="21960" cy="18360"/>
            </a:xfrm>
            <a:custGeom>
              <a:avLst/>
              <a:gdLst/>
              <a:ahLst/>
              <a:cxnLst/>
              <a:rect l="l" t="t" r="r" b="b"/>
              <a:pathLst>
                <a:path w="2496" h="2134">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8" name="Google Shape;2515;p94"/>
            <p:cNvSpPr/>
            <p:nvPr/>
          </p:nvSpPr>
          <p:spPr>
            <a:xfrm>
              <a:off x="3207240" y="4055040"/>
              <a:ext cx="21960" cy="18360"/>
            </a:xfrm>
            <a:custGeom>
              <a:avLst/>
              <a:gdLst/>
              <a:ahLst/>
              <a:cxnLst/>
              <a:rect l="l" t="t" r="r" b="b"/>
              <a:pathLst>
                <a:path w="2496" h="2138">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59" name="Google Shape;2516;p94"/>
            <p:cNvSpPr/>
            <p:nvPr/>
          </p:nvSpPr>
          <p:spPr>
            <a:xfrm>
              <a:off x="3179520" y="408312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0" name="Google Shape;2517;p94"/>
            <p:cNvSpPr/>
            <p:nvPr/>
          </p:nvSpPr>
          <p:spPr>
            <a:xfrm>
              <a:off x="3011400" y="4083120"/>
              <a:ext cx="21960" cy="18360"/>
            </a:xfrm>
            <a:custGeom>
              <a:avLst/>
              <a:gdLst/>
              <a:ahLst/>
              <a:cxn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1" name="Google Shape;2518;p94"/>
            <p:cNvSpPr/>
            <p:nvPr/>
          </p:nvSpPr>
          <p:spPr>
            <a:xfrm>
              <a:off x="3039480" y="4026960"/>
              <a:ext cx="21600" cy="18360"/>
            </a:xfrm>
            <a:custGeom>
              <a:avLst/>
              <a:gdLst/>
              <a:ahLst/>
              <a:cxnLst/>
              <a:rect l="l" t="t" r="r" b="b"/>
              <a:pathLst>
                <a:path w="2488" h="2137">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2" name="Google Shape;2519;p94"/>
            <p:cNvSpPr/>
            <p:nvPr/>
          </p:nvSpPr>
          <p:spPr>
            <a:xfrm>
              <a:off x="3039480" y="3999240"/>
              <a:ext cx="21600" cy="18360"/>
            </a:xfrm>
            <a:custGeom>
              <a:avLst/>
              <a:gdLst/>
              <a:ahLst/>
              <a:cxn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3" name="Google Shape;2520;p94"/>
            <p:cNvSpPr/>
            <p:nvPr/>
          </p:nvSpPr>
          <p:spPr>
            <a:xfrm>
              <a:off x="3039480" y="3971160"/>
              <a:ext cx="21600" cy="18360"/>
            </a:xfrm>
            <a:custGeom>
              <a:avLst/>
              <a:gdLst/>
              <a:ahLst/>
              <a:cxn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4" name="Google Shape;2521;p94"/>
            <p:cNvSpPr/>
            <p:nvPr/>
          </p:nvSpPr>
          <p:spPr>
            <a:xfrm>
              <a:off x="3039480" y="3943080"/>
              <a:ext cx="21600" cy="18360"/>
            </a:xfrm>
            <a:custGeom>
              <a:avLst/>
              <a:gdLst/>
              <a:ahLst/>
              <a:cxnLst/>
              <a:rect l="l" t="t" r="r" b="b"/>
              <a:pathLst>
                <a:path w="2488" h="2134">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5" name="Google Shape;2522;p94"/>
            <p:cNvSpPr/>
            <p:nvPr/>
          </p:nvSpPr>
          <p:spPr>
            <a:xfrm>
              <a:off x="3039480" y="3915360"/>
              <a:ext cx="21600" cy="18360"/>
            </a:xfrm>
            <a:custGeom>
              <a:avLst/>
              <a:gdLst/>
              <a:ahLst/>
              <a:cxn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6" name="Google Shape;2523;p94"/>
            <p:cNvSpPr/>
            <p:nvPr/>
          </p:nvSpPr>
          <p:spPr>
            <a:xfrm>
              <a:off x="3039480" y="3887280"/>
              <a:ext cx="21600" cy="18360"/>
            </a:xfrm>
            <a:custGeom>
              <a:avLst/>
              <a:gdLst/>
              <a:ahLst/>
              <a:cxn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7" name="Google Shape;2524;p94"/>
            <p:cNvSpPr/>
            <p:nvPr/>
          </p:nvSpPr>
          <p:spPr>
            <a:xfrm>
              <a:off x="3039480" y="3859200"/>
              <a:ext cx="21960" cy="18360"/>
            </a:xfrm>
            <a:custGeom>
              <a:avLst/>
              <a:gdLst/>
              <a:ahLst/>
              <a:cxn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8" name="Google Shape;2525;p94"/>
            <p:cNvSpPr/>
            <p:nvPr/>
          </p:nvSpPr>
          <p:spPr>
            <a:xfrm>
              <a:off x="3011400" y="4026960"/>
              <a:ext cx="21960" cy="18360"/>
            </a:xfrm>
            <a:custGeom>
              <a:avLst/>
              <a:gdLst/>
              <a:ahLst/>
              <a:cxnLst/>
              <a:rect l="l" t="t" r="r" b="b"/>
              <a:pathLst>
                <a:path w="2497" h="213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69" name="Google Shape;2526;p94"/>
            <p:cNvSpPr/>
            <p:nvPr/>
          </p:nvSpPr>
          <p:spPr>
            <a:xfrm>
              <a:off x="3011400" y="3859200"/>
              <a:ext cx="21960" cy="18360"/>
            </a:xfrm>
            <a:custGeom>
              <a:avLst/>
              <a:gdLst/>
              <a:ahLst/>
              <a:cxn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0" name="Google Shape;2527;p94"/>
            <p:cNvSpPr/>
            <p:nvPr/>
          </p:nvSpPr>
          <p:spPr>
            <a:xfrm>
              <a:off x="3011400" y="3831120"/>
              <a:ext cx="21960" cy="18360"/>
            </a:xfrm>
            <a:custGeom>
              <a:avLst/>
              <a:gdLst/>
              <a:ahLst/>
              <a:cxn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1" name="Google Shape;2528;p94"/>
            <p:cNvSpPr/>
            <p:nvPr/>
          </p:nvSpPr>
          <p:spPr>
            <a:xfrm>
              <a:off x="2983680" y="4026960"/>
              <a:ext cx="21960" cy="18360"/>
            </a:xfrm>
            <a:custGeom>
              <a:avLst/>
              <a:gdLst/>
              <a:ahLst/>
              <a:cxnLst/>
              <a:rect l="l" t="t" r="r" b="b"/>
              <a:pathLst>
                <a:path w="2497" h="213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2" name="Google Shape;2529;p94"/>
            <p:cNvSpPr/>
            <p:nvPr/>
          </p:nvSpPr>
          <p:spPr>
            <a:xfrm>
              <a:off x="2983680" y="3999240"/>
              <a:ext cx="21960" cy="18360"/>
            </a:xfrm>
            <a:custGeom>
              <a:avLst/>
              <a:gdLst/>
              <a:ahLst/>
              <a:cxnLst/>
              <a:rect l="l" t="t" r="r" b="b"/>
              <a:pathLst>
                <a:path w="2497" h="2132">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3" name="Google Shape;2530;p94"/>
            <p:cNvSpPr/>
            <p:nvPr/>
          </p:nvSpPr>
          <p:spPr>
            <a:xfrm>
              <a:off x="2983680" y="3859200"/>
              <a:ext cx="21960" cy="18360"/>
            </a:xfrm>
            <a:custGeom>
              <a:avLst/>
              <a:gdLst/>
              <a:ahLst/>
              <a:cxnLst/>
              <a:rect l="l" t="t" r="r" b="b"/>
              <a:pathLst>
                <a:path w="2497" h="213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4" name="Google Shape;2531;p94"/>
            <p:cNvSpPr/>
            <p:nvPr/>
          </p:nvSpPr>
          <p:spPr>
            <a:xfrm>
              <a:off x="2983680" y="3831120"/>
              <a:ext cx="21960" cy="18360"/>
            </a:xfrm>
            <a:custGeom>
              <a:avLst/>
              <a:gdLst/>
              <a:ahLst/>
              <a:cxnLst/>
              <a:rect l="l" t="t" r="r" b="b"/>
              <a:pathLst>
                <a:path w="2497" h="2138">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5" name="Google Shape;2532;p94"/>
            <p:cNvSpPr/>
            <p:nvPr/>
          </p:nvSpPr>
          <p:spPr>
            <a:xfrm>
              <a:off x="2955600" y="3999240"/>
              <a:ext cx="21600" cy="18360"/>
            </a:xfrm>
            <a:custGeom>
              <a:avLst/>
              <a:gdLst/>
              <a:ahLst/>
              <a:cxnLst/>
              <a:rect l="l" t="t" r="r" b="b"/>
              <a:pathLst>
                <a:path w="2489" h="2132">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6" name="Google Shape;2533;p94"/>
            <p:cNvSpPr/>
            <p:nvPr/>
          </p:nvSpPr>
          <p:spPr>
            <a:xfrm>
              <a:off x="2955600" y="397116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7" name="Google Shape;2534;p94"/>
            <p:cNvSpPr/>
            <p:nvPr/>
          </p:nvSpPr>
          <p:spPr>
            <a:xfrm>
              <a:off x="2955600" y="3859200"/>
              <a:ext cx="21960" cy="18360"/>
            </a:xfrm>
            <a:custGeom>
              <a:avLst/>
              <a:gdLst/>
              <a:ahLst/>
              <a:cxn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8" name="Google Shape;2535;p94"/>
            <p:cNvSpPr/>
            <p:nvPr/>
          </p:nvSpPr>
          <p:spPr>
            <a:xfrm>
              <a:off x="2955600" y="383112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79" name="Google Shape;2536;p94"/>
            <p:cNvSpPr/>
            <p:nvPr/>
          </p:nvSpPr>
          <p:spPr>
            <a:xfrm>
              <a:off x="2927880" y="3971160"/>
              <a:ext cx="21600" cy="18360"/>
            </a:xfrm>
            <a:custGeom>
              <a:avLst/>
              <a:gdLst/>
              <a:ahLst/>
              <a:cxnLst/>
              <a:rect l="l" t="t" r="r" b="b"/>
              <a:pathLst>
                <a:path w="2488" h="2134">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0" name="Google Shape;2537;p94"/>
            <p:cNvSpPr/>
            <p:nvPr/>
          </p:nvSpPr>
          <p:spPr>
            <a:xfrm>
              <a:off x="2927880" y="3831120"/>
              <a:ext cx="21600" cy="18360"/>
            </a:xfrm>
            <a:custGeom>
              <a:avLst/>
              <a:gdLst/>
              <a:ahLst/>
              <a:cxnLst/>
              <a:rect l="l" t="t" r="r" b="b"/>
              <a:pathLst>
                <a:path w="2488" h="213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1" name="Google Shape;2538;p94"/>
            <p:cNvSpPr/>
            <p:nvPr/>
          </p:nvSpPr>
          <p:spPr>
            <a:xfrm>
              <a:off x="2927880" y="3803400"/>
              <a:ext cx="21600" cy="18360"/>
            </a:xfrm>
            <a:custGeom>
              <a:avLst/>
              <a:gdLst/>
              <a:ahLst/>
              <a:cxnLst/>
              <a:rect l="l" t="t" r="r" b="b"/>
              <a:pathLst>
                <a:path w="2488" h="2137">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2" name="Google Shape;2539;p94"/>
            <p:cNvSpPr/>
            <p:nvPr/>
          </p:nvSpPr>
          <p:spPr>
            <a:xfrm>
              <a:off x="2899800" y="397116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3" name="Google Shape;2540;p94"/>
            <p:cNvSpPr/>
            <p:nvPr/>
          </p:nvSpPr>
          <p:spPr>
            <a:xfrm>
              <a:off x="2899800" y="3803400"/>
              <a:ext cx="21600" cy="18360"/>
            </a:xfrm>
            <a:custGeom>
              <a:avLst/>
              <a:gdLst/>
              <a:ahLst/>
              <a:cxn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4" name="Google Shape;2541;p94"/>
            <p:cNvSpPr/>
            <p:nvPr/>
          </p:nvSpPr>
          <p:spPr>
            <a:xfrm>
              <a:off x="2871720" y="3971160"/>
              <a:ext cx="21960" cy="18360"/>
            </a:xfrm>
            <a:custGeom>
              <a:avLst/>
              <a:gdLst/>
              <a:ahLst/>
              <a:cxnLst/>
              <a:rect l="l" t="t" r="r" b="b"/>
              <a:pathLst>
                <a:path w="2497" h="2134">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5" name="Google Shape;2542;p94"/>
            <p:cNvSpPr/>
            <p:nvPr/>
          </p:nvSpPr>
          <p:spPr>
            <a:xfrm>
              <a:off x="2871720" y="3831120"/>
              <a:ext cx="21960" cy="18360"/>
            </a:xfrm>
            <a:custGeom>
              <a:avLst/>
              <a:gdLst/>
              <a:ahLst/>
              <a:cxnLst/>
              <a:rect l="l" t="t" r="r" b="b"/>
              <a:pathLst>
                <a:path w="2497" h="2138">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6" name="Google Shape;2543;p94"/>
            <p:cNvSpPr/>
            <p:nvPr/>
          </p:nvSpPr>
          <p:spPr>
            <a:xfrm>
              <a:off x="2843640" y="3971160"/>
              <a:ext cx="21960" cy="18360"/>
            </a:xfrm>
            <a:custGeom>
              <a:avLst/>
              <a:gdLst/>
              <a:ahLst/>
              <a:cxnLst/>
              <a:rect l="l" t="t" r="r" b="b"/>
              <a:pathLst>
                <a:path w="2497" h="2134">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7" name="Google Shape;2544;p94"/>
            <p:cNvSpPr/>
            <p:nvPr/>
          </p:nvSpPr>
          <p:spPr>
            <a:xfrm>
              <a:off x="2843640" y="3859200"/>
              <a:ext cx="21960" cy="18360"/>
            </a:xfrm>
            <a:custGeom>
              <a:avLst/>
              <a:gdLst/>
              <a:ahLst/>
              <a:cxnLst/>
              <a:rect l="l" t="t" r="r" b="b"/>
              <a:pathLst>
                <a:path w="2497" h="213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8" name="Google Shape;2545;p94"/>
            <p:cNvSpPr/>
            <p:nvPr/>
          </p:nvSpPr>
          <p:spPr>
            <a:xfrm>
              <a:off x="2843640" y="3831120"/>
              <a:ext cx="21960" cy="18360"/>
            </a:xfrm>
            <a:custGeom>
              <a:avLst/>
              <a:gdLst/>
              <a:ahLst/>
              <a:cxnLst/>
              <a:rect l="l" t="t" r="r" b="b"/>
              <a:pathLst>
                <a:path w="2497" h="2138">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89" name="Google Shape;2546;p94"/>
            <p:cNvSpPr/>
            <p:nvPr/>
          </p:nvSpPr>
          <p:spPr>
            <a:xfrm>
              <a:off x="2815920" y="397116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0" name="Google Shape;2547;p94"/>
            <p:cNvSpPr/>
            <p:nvPr/>
          </p:nvSpPr>
          <p:spPr>
            <a:xfrm>
              <a:off x="2815920" y="3887280"/>
              <a:ext cx="21600" cy="18360"/>
            </a:xfrm>
            <a:custGeom>
              <a:avLst/>
              <a:gdLst/>
              <a:ahLst/>
              <a:cxn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1" name="Google Shape;2548;p94"/>
            <p:cNvSpPr/>
            <p:nvPr/>
          </p:nvSpPr>
          <p:spPr>
            <a:xfrm>
              <a:off x="2815920" y="3859200"/>
              <a:ext cx="21960" cy="18360"/>
            </a:xfrm>
            <a:custGeom>
              <a:avLst/>
              <a:gdLst/>
              <a:ahLst/>
              <a:cxnLst/>
              <a:rect l="l" t="t" r="r" b="b"/>
              <a:pathLst>
                <a:path w="2497" h="213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2" name="Google Shape;2549;p94"/>
            <p:cNvSpPr/>
            <p:nvPr/>
          </p:nvSpPr>
          <p:spPr>
            <a:xfrm>
              <a:off x="2787840" y="397116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3" name="Google Shape;2550;p94"/>
            <p:cNvSpPr/>
            <p:nvPr/>
          </p:nvSpPr>
          <p:spPr>
            <a:xfrm>
              <a:off x="2787840" y="3943080"/>
              <a:ext cx="21600" cy="18360"/>
            </a:xfrm>
            <a:custGeom>
              <a:avLst/>
              <a:gdLst/>
              <a:ahLst/>
              <a:cxn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4" name="Google Shape;2551;p94"/>
            <p:cNvSpPr/>
            <p:nvPr/>
          </p:nvSpPr>
          <p:spPr>
            <a:xfrm>
              <a:off x="2787840" y="3915360"/>
              <a:ext cx="21600" cy="18360"/>
            </a:xfrm>
            <a:custGeom>
              <a:avLst/>
              <a:gdLst/>
              <a:ahLst/>
              <a:cxn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5" name="Google Shape;2552;p94"/>
            <p:cNvSpPr/>
            <p:nvPr/>
          </p:nvSpPr>
          <p:spPr>
            <a:xfrm>
              <a:off x="2787840" y="3887280"/>
              <a:ext cx="21600" cy="18360"/>
            </a:xfrm>
            <a:custGeom>
              <a:avLst/>
              <a:gdLst/>
              <a:ahLst/>
              <a:cxn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6" name="Google Shape;2553;p94"/>
            <p:cNvSpPr/>
            <p:nvPr/>
          </p:nvSpPr>
          <p:spPr>
            <a:xfrm>
              <a:off x="2284560" y="3887280"/>
              <a:ext cx="21600" cy="18360"/>
            </a:xfrm>
            <a:custGeom>
              <a:avLst/>
              <a:gdLst/>
              <a:ahLst/>
              <a:cxn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7" name="Google Shape;2554;p94"/>
            <p:cNvSpPr/>
            <p:nvPr/>
          </p:nvSpPr>
          <p:spPr>
            <a:xfrm>
              <a:off x="2284560" y="3859200"/>
              <a:ext cx="21960" cy="18360"/>
            </a:xfrm>
            <a:custGeom>
              <a:avLst/>
              <a:gdLst/>
              <a:ahLst/>
              <a:cxn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8" name="Google Shape;2555;p94"/>
            <p:cNvSpPr/>
            <p:nvPr/>
          </p:nvSpPr>
          <p:spPr>
            <a:xfrm>
              <a:off x="2284560" y="3831120"/>
              <a:ext cx="21600" cy="18360"/>
            </a:xfrm>
            <a:custGeom>
              <a:avLst/>
              <a:gdLst/>
              <a:ahLst/>
              <a:cxn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899" name="Google Shape;2556;p94"/>
            <p:cNvSpPr/>
            <p:nvPr/>
          </p:nvSpPr>
          <p:spPr>
            <a:xfrm>
              <a:off x="2256840" y="3915360"/>
              <a:ext cx="21960" cy="18360"/>
            </a:xfrm>
            <a:custGeom>
              <a:avLst/>
              <a:gdLst/>
              <a:ahLst/>
              <a:cxn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0" name="Google Shape;2557;p94"/>
            <p:cNvSpPr/>
            <p:nvPr/>
          </p:nvSpPr>
          <p:spPr>
            <a:xfrm>
              <a:off x="2256840" y="3887280"/>
              <a:ext cx="21960" cy="18360"/>
            </a:xfrm>
            <a:custGeom>
              <a:avLst/>
              <a:gdLst/>
              <a:ahLst/>
              <a:cxnLst/>
              <a:rect l="l" t="t" r="r" b="b"/>
              <a:pathLst>
                <a:path w="2494" h="213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1" name="Google Shape;2558;p94"/>
            <p:cNvSpPr/>
            <p:nvPr/>
          </p:nvSpPr>
          <p:spPr>
            <a:xfrm>
              <a:off x="2256840" y="3859200"/>
              <a:ext cx="21960" cy="18360"/>
            </a:xfrm>
            <a:custGeom>
              <a:avLst/>
              <a:gdLst/>
              <a:ahLst/>
              <a:cxnLst/>
              <a:rect l="l" t="t" r="r" b="b"/>
              <a:pathLst>
                <a:path w="2497" h="213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2" name="Google Shape;2559;p94"/>
            <p:cNvSpPr/>
            <p:nvPr/>
          </p:nvSpPr>
          <p:spPr>
            <a:xfrm>
              <a:off x="2228760" y="3635640"/>
              <a:ext cx="21960" cy="18360"/>
            </a:xfrm>
            <a:custGeom>
              <a:avLst/>
              <a:gdLst/>
              <a:ahLst/>
              <a:cxnLst/>
              <a:rect l="l" t="t" r="r" b="b"/>
              <a:pathLst>
                <a:path w="2497" h="2134">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3" name="Google Shape;2560;p94"/>
            <p:cNvSpPr/>
            <p:nvPr/>
          </p:nvSpPr>
          <p:spPr>
            <a:xfrm>
              <a:off x="2228760" y="3663720"/>
              <a:ext cx="21960" cy="18360"/>
            </a:xfrm>
            <a:custGeom>
              <a:avLst/>
              <a:gdLst/>
              <a:ahLst/>
              <a:cxn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4" name="Google Shape;2561;p94"/>
            <p:cNvSpPr/>
            <p:nvPr/>
          </p:nvSpPr>
          <p:spPr>
            <a:xfrm>
              <a:off x="2089080" y="3495960"/>
              <a:ext cx="21600" cy="18360"/>
            </a:xfrm>
            <a:custGeom>
              <a:avLst/>
              <a:gdLst/>
              <a:ahLst/>
              <a:cxn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5" name="Google Shape;2562;p94"/>
            <p:cNvSpPr/>
            <p:nvPr/>
          </p:nvSpPr>
          <p:spPr>
            <a:xfrm>
              <a:off x="2089080" y="3523680"/>
              <a:ext cx="21600" cy="18360"/>
            </a:xfrm>
            <a:custGeom>
              <a:avLst/>
              <a:gdLst/>
              <a:ahLst/>
              <a:cxnLst/>
              <a:rect l="l" t="t" r="r" b="b"/>
              <a:pathLst>
                <a:path w="2489" h="2131">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6" name="Google Shape;2563;p94"/>
            <p:cNvSpPr/>
            <p:nvPr/>
          </p:nvSpPr>
          <p:spPr>
            <a:xfrm>
              <a:off x="2089080" y="3551760"/>
              <a:ext cx="21600" cy="18360"/>
            </a:xfrm>
            <a:custGeom>
              <a:avLst/>
              <a:gdLst/>
              <a:ahLst/>
              <a:cxn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7" name="Google Shape;2564;p94"/>
            <p:cNvSpPr/>
            <p:nvPr/>
          </p:nvSpPr>
          <p:spPr>
            <a:xfrm>
              <a:off x="2089080" y="3579840"/>
              <a:ext cx="21600" cy="18360"/>
            </a:xfrm>
            <a:custGeom>
              <a:avLst/>
              <a:gdLst/>
              <a:ahLst/>
              <a:cxn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8" name="Google Shape;2565;p94"/>
            <p:cNvSpPr/>
            <p:nvPr/>
          </p:nvSpPr>
          <p:spPr>
            <a:xfrm>
              <a:off x="2089080" y="3607560"/>
              <a:ext cx="21600" cy="18360"/>
            </a:xfrm>
            <a:custGeom>
              <a:avLst/>
              <a:gdLst/>
              <a:ahLst/>
              <a:cxn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09" name="Google Shape;2566;p94"/>
            <p:cNvSpPr/>
            <p:nvPr/>
          </p:nvSpPr>
          <p:spPr>
            <a:xfrm>
              <a:off x="2089080" y="3635640"/>
              <a:ext cx="21600" cy="18360"/>
            </a:xfrm>
            <a:custGeom>
              <a:avLst/>
              <a:gdLst/>
              <a:ahLst/>
              <a:cxn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0" name="Google Shape;2567;p94"/>
            <p:cNvSpPr/>
            <p:nvPr/>
          </p:nvSpPr>
          <p:spPr>
            <a:xfrm>
              <a:off x="2089080" y="3663720"/>
              <a:ext cx="21600" cy="18360"/>
            </a:xfrm>
            <a:custGeom>
              <a:avLst/>
              <a:gdLst/>
              <a:ahLst/>
              <a:cxnLst/>
              <a:rect l="l" t="t" r="r" b="b"/>
              <a:pathLst>
                <a:path w="2489" h="2138">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1" name="Google Shape;2568;p94"/>
            <p:cNvSpPr/>
            <p:nvPr/>
          </p:nvSpPr>
          <p:spPr>
            <a:xfrm>
              <a:off x="2089080" y="3691440"/>
              <a:ext cx="21600" cy="18360"/>
            </a:xfrm>
            <a:custGeom>
              <a:avLst/>
              <a:gdLst/>
              <a:ahLst/>
              <a:cxn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2" name="Google Shape;2569;p94"/>
            <p:cNvSpPr/>
            <p:nvPr/>
          </p:nvSpPr>
          <p:spPr>
            <a:xfrm>
              <a:off x="2089080" y="3719520"/>
              <a:ext cx="21600" cy="18360"/>
            </a:xfrm>
            <a:custGeom>
              <a:avLst/>
              <a:gdLst/>
              <a:ahLst/>
              <a:cxn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3" name="Google Shape;2570;p94"/>
            <p:cNvSpPr/>
            <p:nvPr/>
          </p:nvSpPr>
          <p:spPr>
            <a:xfrm>
              <a:off x="2089080" y="3747600"/>
              <a:ext cx="21600" cy="18360"/>
            </a:xfrm>
            <a:custGeom>
              <a:avLst/>
              <a:gdLst/>
              <a:ahLst/>
              <a:cxn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4" name="Google Shape;2571;p94"/>
            <p:cNvSpPr/>
            <p:nvPr/>
          </p:nvSpPr>
          <p:spPr>
            <a:xfrm>
              <a:off x="2089080" y="3775320"/>
              <a:ext cx="21600" cy="18360"/>
            </a:xfrm>
            <a:custGeom>
              <a:avLst/>
              <a:gdLst/>
              <a:ahLst/>
              <a:cxn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5" name="Google Shape;2572;p94"/>
            <p:cNvSpPr/>
            <p:nvPr/>
          </p:nvSpPr>
          <p:spPr>
            <a:xfrm>
              <a:off x="2089080" y="3803400"/>
              <a:ext cx="21600" cy="18360"/>
            </a:xfrm>
            <a:custGeom>
              <a:avLst/>
              <a:gdLst/>
              <a:ahLst/>
              <a:cxnLst/>
              <a:rect l="l" t="t" r="r" b="b"/>
              <a:pathLst>
                <a:path w="2489" h="2137">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6" name="Google Shape;2573;p94"/>
            <p:cNvSpPr/>
            <p:nvPr/>
          </p:nvSpPr>
          <p:spPr>
            <a:xfrm>
              <a:off x="2089080" y="3831120"/>
              <a:ext cx="21600" cy="18360"/>
            </a:xfrm>
            <a:custGeom>
              <a:avLst/>
              <a:gdLst/>
              <a:ahLst/>
              <a:cxn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7" name="Google Shape;2574;p94"/>
            <p:cNvSpPr/>
            <p:nvPr/>
          </p:nvSpPr>
          <p:spPr>
            <a:xfrm>
              <a:off x="2089080" y="3859200"/>
              <a:ext cx="21960" cy="18360"/>
            </a:xfrm>
            <a:custGeom>
              <a:avLst/>
              <a:gdLst/>
              <a:ahLst/>
              <a:cxnLst/>
              <a:rect l="l" t="t" r="r" b="b"/>
              <a:pathLst>
                <a:path w="2497" h="213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8" name="Google Shape;2575;p94"/>
            <p:cNvSpPr/>
            <p:nvPr/>
          </p:nvSpPr>
          <p:spPr>
            <a:xfrm>
              <a:off x="2089080" y="3887280"/>
              <a:ext cx="21600" cy="18360"/>
            </a:xfrm>
            <a:custGeom>
              <a:avLst/>
              <a:gdLst/>
              <a:ahLst/>
              <a:cxn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19" name="Google Shape;2576;p94"/>
            <p:cNvSpPr/>
            <p:nvPr/>
          </p:nvSpPr>
          <p:spPr>
            <a:xfrm>
              <a:off x="2089080" y="3943080"/>
              <a:ext cx="21600" cy="18360"/>
            </a:xfrm>
            <a:custGeom>
              <a:avLst/>
              <a:gdLst/>
              <a:ahLst/>
              <a:cxnLst/>
              <a:rect l="l" t="t" r="r" b="b"/>
              <a:pathLst>
                <a:path w="2489" h="2134">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0" name="Google Shape;2577;p94"/>
            <p:cNvSpPr/>
            <p:nvPr/>
          </p:nvSpPr>
          <p:spPr>
            <a:xfrm>
              <a:off x="2116800" y="3495960"/>
              <a:ext cx="21960" cy="18360"/>
            </a:xfrm>
            <a:custGeom>
              <a:avLst/>
              <a:gdLst/>
              <a:ahLst/>
              <a:cxn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1" name="Google Shape;2578;p94"/>
            <p:cNvSpPr/>
            <p:nvPr/>
          </p:nvSpPr>
          <p:spPr>
            <a:xfrm>
              <a:off x="2116800" y="3523680"/>
              <a:ext cx="21960" cy="18360"/>
            </a:xfrm>
            <a:custGeom>
              <a:avLst/>
              <a:gdLst/>
              <a:ahLst/>
              <a:cxn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2" name="Google Shape;2579;p94"/>
            <p:cNvSpPr/>
            <p:nvPr/>
          </p:nvSpPr>
          <p:spPr>
            <a:xfrm>
              <a:off x="2116800" y="3551760"/>
              <a:ext cx="21960" cy="18360"/>
            </a:xfrm>
            <a:custGeom>
              <a:avLst/>
              <a:gdLst/>
              <a:ahLst/>
              <a:cxnLst/>
              <a:rect l="l" t="t" r="r" b="b"/>
              <a:pathLst>
                <a:path w="2497" h="2138">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3" name="Google Shape;2580;p94"/>
            <p:cNvSpPr/>
            <p:nvPr/>
          </p:nvSpPr>
          <p:spPr>
            <a:xfrm>
              <a:off x="2116800" y="3579840"/>
              <a:ext cx="21960" cy="18360"/>
            </a:xfrm>
            <a:custGeom>
              <a:avLst/>
              <a:gdLst/>
              <a:ahLst/>
              <a:cxn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4" name="Google Shape;2581;p94"/>
            <p:cNvSpPr/>
            <p:nvPr/>
          </p:nvSpPr>
          <p:spPr>
            <a:xfrm>
              <a:off x="2116800" y="3607560"/>
              <a:ext cx="21960" cy="18360"/>
            </a:xfrm>
            <a:custGeom>
              <a:avLst/>
              <a:gdLst/>
              <a:ahLst/>
              <a:cxn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5" name="Google Shape;2582;p94"/>
            <p:cNvSpPr/>
            <p:nvPr/>
          </p:nvSpPr>
          <p:spPr>
            <a:xfrm>
              <a:off x="2116800" y="3635640"/>
              <a:ext cx="21960" cy="18360"/>
            </a:xfrm>
            <a:custGeom>
              <a:avLst/>
              <a:gdLst/>
              <a:ahLst/>
              <a:cxn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6" name="Google Shape;2583;p94"/>
            <p:cNvSpPr/>
            <p:nvPr/>
          </p:nvSpPr>
          <p:spPr>
            <a:xfrm>
              <a:off x="2116800" y="3663720"/>
              <a:ext cx="21960" cy="18360"/>
            </a:xfrm>
            <a:custGeom>
              <a:avLst/>
              <a:gdLst/>
              <a:ahLst/>
              <a:cxn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7" name="Google Shape;2584;p94"/>
            <p:cNvSpPr/>
            <p:nvPr/>
          </p:nvSpPr>
          <p:spPr>
            <a:xfrm>
              <a:off x="2116800" y="3691440"/>
              <a:ext cx="21960" cy="18360"/>
            </a:xfrm>
            <a:custGeom>
              <a:avLst/>
              <a:gdLst/>
              <a:ahLst/>
              <a:cxnLst/>
              <a:rect l="l" t="t" r="r" b="b"/>
              <a:pathLst>
                <a:path w="2497" h="213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8" name="Google Shape;2585;p94"/>
            <p:cNvSpPr/>
            <p:nvPr/>
          </p:nvSpPr>
          <p:spPr>
            <a:xfrm>
              <a:off x="2116800" y="3719520"/>
              <a:ext cx="21960" cy="18360"/>
            </a:xfrm>
            <a:custGeom>
              <a:avLst/>
              <a:gdLst/>
              <a:ahLst/>
              <a:cxn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29" name="Google Shape;2586;p94"/>
            <p:cNvSpPr/>
            <p:nvPr/>
          </p:nvSpPr>
          <p:spPr>
            <a:xfrm>
              <a:off x="2116800" y="3747600"/>
              <a:ext cx="21960" cy="18360"/>
            </a:xfrm>
            <a:custGeom>
              <a:avLst/>
              <a:gdLst/>
              <a:ahLst/>
              <a:cxn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0" name="Google Shape;2587;p94"/>
            <p:cNvSpPr/>
            <p:nvPr/>
          </p:nvSpPr>
          <p:spPr>
            <a:xfrm>
              <a:off x="2116800" y="3775320"/>
              <a:ext cx="21960" cy="18360"/>
            </a:xfrm>
            <a:custGeom>
              <a:avLst/>
              <a:gdLst/>
              <a:ahLst/>
              <a:cxn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1" name="Google Shape;2588;p94"/>
            <p:cNvSpPr/>
            <p:nvPr/>
          </p:nvSpPr>
          <p:spPr>
            <a:xfrm>
              <a:off x="2116800" y="3803400"/>
              <a:ext cx="21960" cy="18360"/>
            </a:xfrm>
            <a:custGeom>
              <a:avLst/>
              <a:gdLst/>
              <a:ahLst/>
              <a:cxn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2" name="Google Shape;2589;p94"/>
            <p:cNvSpPr/>
            <p:nvPr/>
          </p:nvSpPr>
          <p:spPr>
            <a:xfrm>
              <a:off x="2116800" y="3831120"/>
              <a:ext cx="21960" cy="18360"/>
            </a:xfrm>
            <a:custGeom>
              <a:avLst/>
              <a:gdLst/>
              <a:ahLst/>
              <a:cxn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3" name="Google Shape;2590;p94"/>
            <p:cNvSpPr/>
            <p:nvPr/>
          </p:nvSpPr>
          <p:spPr>
            <a:xfrm>
              <a:off x="2144880" y="3495960"/>
              <a:ext cx="21960" cy="18360"/>
            </a:xfrm>
            <a:custGeom>
              <a:avLst/>
              <a:gdLst/>
              <a:ahLst/>
              <a:cxn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4" name="Google Shape;2591;p94"/>
            <p:cNvSpPr/>
            <p:nvPr/>
          </p:nvSpPr>
          <p:spPr>
            <a:xfrm>
              <a:off x="2144880" y="3523680"/>
              <a:ext cx="21960" cy="18360"/>
            </a:xfrm>
            <a:custGeom>
              <a:avLst/>
              <a:gdLst/>
              <a:ahLst/>
              <a:cxnLst/>
              <a:rect l="l" t="t" r="r" b="b"/>
              <a:pathLst>
                <a:path w="2497" h="2131">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5" name="Google Shape;2592;p94"/>
            <p:cNvSpPr/>
            <p:nvPr/>
          </p:nvSpPr>
          <p:spPr>
            <a:xfrm>
              <a:off x="2144880" y="3551760"/>
              <a:ext cx="21960" cy="18360"/>
            </a:xfrm>
            <a:custGeom>
              <a:avLst/>
              <a:gdLst/>
              <a:ahLst/>
              <a:cxn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6" name="Google Shape;2593;p94"/>
            <p:cNvSpPr/>
            <p:nvPr/>
          </p:nvSpPr>
          <p:spPr>
            <a:xfrm>
              <a:off x="2144880" y="3579840"/>
              <a:ext cx="21960" cy="18360"/>
            </a:xfrm>
            <a:custGeom>
              <a:avLst/>
              <a:gdLst/>
              <a:ahLst/>
              <a:cxn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7" name="Google Shape;2594;p94"/>
            <p:cNvSpPr/>
            <p:nvPr/>
          </p:nvSpPr>
          <p:spPr>
            <a:xfrm>
              <a:off x="2144880" y="3607560"/>
              <a:ext cx="21960" cy="18360"/>
            </a:xfrm>
            <a:custGeom>
              <a:avLst/>
              <a:gdLst/>
              <a:ahLst/>
              <a:cxn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8" name="Google Shape;2595;p94"/>
            <p:cNvSpPr/>
            <p:nvPr/>
          </p:nvSpPr>
          <p:spPr>
            <a:xfrm>
              <a:off x="2144880" y="3635640"/>
              <a:ext cx="21960" cy="18360"/>
            </a:xfrm>
            <a:custGeom>
              <a:avLst/>
              <a:gdLst/>
              <a:ahLst/>
              <a:cxn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39" name="Google Shape;2596;p94"/>
            <p:cNvSpPr/>
            <p:nvPr/>
          </p:nvSpPr>
          <p:spPr>
            <a:xfrm>
              <a:off x="2144880" y="3663720"/>
              <a:ext cx="21960" cy="18360"/>
            </a:xfrm>
            <a:custGeom>
              <a:avLst/>
              <a:gdLst/>
              <a:ahLst/>
              <a:cxn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0" name="Google Shape;2597;p94"/>
            <p:cNvSpPr/>
            <p:nvPr/>
          </p:nvSpPr>
          <p:spPr>
            <a:xfrm>
              <a:off x="2144880" y="3691440"/>
              <a:ext cx="21960" cy="18360"/>
            </a:xfrm>
            <a:custGeom>
              <a:avLst/>
              <a:gdLst/>
              <a:ahLst/>
              <a:cxn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1" name="Google Shape;2598;p94"/>
            <p:cNvSpPr/>
            <p:nvPr/>
          </p:nvSpPr>
          <p:spPr>
            <a:xfrm>
              <a:off x="2144880" y="3719520"/>
              <a:ext cx="21960" cy="18360"/>
            </a:xfrm>
            <a:custGeom>
              <a:avLst/>
              <a:gdLst/>
              <a:ahLst/>
              <a:cxn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2" name="Google Shape;2599;p94"/>
            <p:cNvSpPr/>
            <p:nvPr/>
          </p:nvSpPr>
          <p:spPr>
            <a:xfrm>
              <a:off x="2144880" y="3747600"/>
              <a:ext cx="21960" cy="18360"/>
            </a:xfrm>
            <a:custGeom>
              <a:avLst/>
              <a:gdLst/>
              <a:ahLst/>
              <a:cxn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3" name="Google Shape;2600;p94"/>
            <p:cNvSpPr/>
            <p:nvPr/>
          </p:nvSpPr>
          <p:spPr>
            <a:xfrm>
              <a:off x="2144880" y="3775320"/>
              <a:ext cx="21960" cy="18360"/>
            </a:xfrm>
            <a:custGeom>
              <a:avLst/>
              <a:gdLst/>
              <a:ahLst/>
              <a:cxn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4" name="Google Shape;2601;p94"/>
            <p:cNvSpPr/>
            <p:nvPr/>
          </p:nvSpPr>
          <p:spPr>
            <a:xfrm>
              <a:off x="2144880" y="3803400"/>
              <a:ext cx="21960" cy="18360"/>
            </a:xfrm>
            <a:custGeom>
              <a:avLst/>
              <a:gdLst/>
              <a:ahLst/>
              <a:cxn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5" name="Google Shape;2602;p94"/>
            <p:cNvSpPr/>
            <p:nvPr/>
          </p:nvSpPr>
          <p:spPr>
            <a:xfrm>
              <a:off x="2172960" y="3579840"/>
              <a:ext cx="21600" cy="18360"/>
            </a:xfrm>
            <a:custGeom>
              <a:avLst/>
              <a:gdLst/>
              <a:ahLst/>
              <a:cxn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6" name="Google Shape;2603;p94"/>
            <p:cNvSpPr/>
            <p:nvPr/>
          </p:nvSpPr>
          <p:spPr>
            <a:xfrm>
              <a:off x="2172960" y="3607560"/>
              <a:ext cx="21600" cy="18360"/>
            </a:xfrm>
            <a:custGeom>
              <a:avLst/>
              <a:gdLst/>
              <a:ahLst/>
              <a:cxn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7" name="Google Shape;2604;p94"/>
            <p:cNvSpPr/>
            <p:nvPr/>
          </p:nvSpPr>
          <p:spPr>
            <a:xfrm>
              <a:off x="2172960" y="3635640"/>
              <a:ext cx="21600" cy="18360"/>
            </a:xfrm>
            <a:custGeom>
              <a:avLst/>
              <a:gdLst/>
              <a:ahLst/>
              <a:cxn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8" name="Google Shape;2605;p94"/>
            <p:cNvSpPr/>
            <p:nvPr/>
          </p:nvSpPr>
          <p:spPr>
            <a:xfrm>
              <a:off x="2172960" y="3663720"/>
              <a:ext cx="21600" cy="18360"/>
            </a:xfrm>
            <a:custGeom>
              <a:avLst/>
              <a:gdLst/>
              <a:ahLst/>
              <a:cxnLst/>
              <a:rect l="l" t="t" r="r" b="b"/>
              <a:pathLst>
                <a:path w="2488" h="213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49" name="Google Shape;2606;p94"/>
            <p:cNvSpPr/>
            <p:nvPr/>
          </p:nvSpPr>
          <p:spPr>
            <a:xfrm>
              <a:off x="2201040" y="3579840"/>
              <a:ext cx="21600" cy="18360"/>
            </a:xfrm>
            <a:custGeom>
              <a:avLst/>
              <a:gdLst/>
              <a:ahLst/>
              <a:cxnLst/>
              <a:rect l="l" t="t" r="r" b="b"/>
              <a:pathLst>
                <a:path w="2489" h="2137">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0" name="Google Shape;2607;p94"/>
            <p:cNvSpPr/>
            <p:nvPr/>
          </p:nvSpPr>
          <p:spPr>
            <a:xfrm>
              <a:off x="2201040" y="3607560"/>
              <a:ext cx="21600" cy="18360"/>
            </a:xfrm>
            <a:custGeom>
              <a:avLst/>
              <a:gdLst/>
              <a:ahLst/>
              <a:cxn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1" name="Google Shape;2608;p94"/>
            <p:cNvSpPr/>
            <p:nvPr/>
          </p:nvSpPr>
          <p:spPr>
            <a:xfrm>
              <a:off x="2201040" y="3635640"/>
              <a:ext cx="21600" cy="18360"/>
            </a:xfrm>
            <a:custGeom>
              <a:avLst/>
              <a:gdLst/>
              <a:ahLst/>
              <a:cxnLst/>
              <a:rect l="l" t="t" r="r" b="b"/>
              <a:pathLst>
                <a:path w="2489" h="2131">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2" name="Google Shape;2609;p94"/>
            <p:cNvSpPr/>
            <p:nvPr/>
          </p:nvSpPr>
          <p:spPr>
            <a:xfrm>
              <a:off x="2201040" y="3663720"/>
              <a:ext cx="21600" cy="18360"/>
            </a:xfrm>
            <a:custGeom>
              <a:avLst/>
              <a:gdLst/>
              <a:ahLst/>
              <a:cxn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3" name="Google Shape;2610;p94"/>
            <p:cNvSpPr/>
            <p:nvPr/>
          </p:nvSpPr>
          <p:spPr>
            <a:xfrm>
              <a:off x="2200680" y="3691440"/>
              <a:ext cx="21960" cy="18360"/>
            </a:xfrm>
            <a:custGeom>
              <a:avLst/>
              <a:gdLst/>
              <a:ahLst/>
              <a:cxnLst/>
              <a:rect l="l" t="t" r="r" b="b"/>
              <a:pathLst>
                <a:path w="2494" h="2137">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4" name="Google Shape;2611;p94"/>
            <p:cNvSpPr/>
            <p:nvPr/>
          </p:nvSpPr>
          <p:spPr>
            <a:xfrm>
              <a:off x="2172960" y="3691440"/>
              <a:ext cx="21600" cy="18360"/>
            </a:xfrm>
            <a:custGeom>
              <a:avLst/>
              <a:gdLst/>
              <a:ahLst/>
              <a:cxn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5" name="Google Shape;2612;p94"/>
            <p:cNvSpPr/>
            <p:nvPr/>
          </p:nvSpPr>
          <p:spPr>
            <a:xfrm>
              <a:off x="2172960" y="3719520"/>
              <a:ext cx="21600" cy="18360"/>
            </a:xfrm>
            <a:custGeom>
              <a:avLst/>
              <a:gdLst/>
              <a:ahLst/>
              <a:cxn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6" name="Google Shape;2613;p94"/>
            <p:cNvSpPr/>
            <p:nvPr/>
          </p:nvSpPr>
          <p:spPr>
            <a:xfrm>
              <a:off x="2172960" y="3747600"/>
              <a:ext cx="21600" cy="18360"/>
            </a:xfrm>
            <a:custGeom>
              <a:avLst/>
              <a:gdLst/>
              <a:ahLst/>
              <a:cxn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7" name="Google Shape;2614;p94"/>
            <p:cNvSpPr/>
            <p:nvPr/>
          </p:nvSpPr>
          <p:spPr>
            <a:xfrm>
              <a:off x="2172960" y="3775320"/>
              <a:ext cx="21600" cy="18360"/>
            </a:xfrm>
            <a:custGeom>
              <a:avLst/>
              <a:gdLst/>
              <a:ahLst/>
              <a:cxn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8" name="Google Shape;2615;p94"/>
            <p:cNvSpPr/>
            <p:nvPr/>
          </p:nvSpPr>
          <p:spPr>
            <a:xfrm>
              <a:off x="2172960" y="3803400"/>
              <a:ext cx="21600" cy="18360"/>
            </a:xfrm>
            <a:custGeom>
              <a:avLst/>
              <a:gdLst/>
              <a:ahLst/>
              <a:cxnLst/>
              <a:rect l="l" t="t" r="r" b="b"/>
              <a:pathLst>
                <a:path w="2488" h="2137">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59" name="Google Shape;2616;p94"/>
            <p:cNvSpPr/>
            <p:nvPr/>
          </p:nvSpPr>
          <p:spPr>
            <a:xfrm>
              <a:off x="2172960" y="3831120"/>
              <a:ext cx="21600" cy="18360"/>
            </a:xfrm>
            <a:custGeom>
              <a:avLst/>
              <a:gdLst/>
              <a:ahLst/>
              <a:cxn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0" name="Google Shape;2617;p94"/>
            <p:cNvSpPr/>
            <p:nvPr/>
          </p:nvSpPr>
          <p:spPr>
            <a:xfrm>
              <a:off x="2144880" y="3831120"/>
              <a:ext cx="21960" cy="18360"/>
            </a:xfrm>
            <a:custGeom>
              <a:avLst/>
              <a:gdLst/>
              <a:ahLst/>
              <a:cxn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1" name="Google Shape;2618;p94"/>
            <p:cNvSpPr/>
            <p:nvPr/>
          </p:nvSpPr>
          <p:spPr>
            <a:xfrm>
              <a:off x="2144880" y="3859200"/>
              <a:ext cx="21960" cy="18360"/>
            </a:xfrm>
            <a:custGeom>
              <a:avLst/>
              <a:gdLst/>
              <a:ahLst/>
              <a:cxn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2" name="Google Shape;2619;p94"/>
            <p:cNvSpPr/>
            <p:nvPr/>
          </p:nvSpPr>
          <p:spPr>
            <a:xfrm>
              <a:off x="2116800" y="3859200"/>
              <a:ext cx="21960" cy="18360"/>
            </a:xfrm>
            <a:custGeom>
              <a:avLst/>
              <a:gdLst/>
              <a:ahLst/>
              <a:cxnLst/>
              <a:rect l="l" t="t" r="r" b="b"/>
              <a:pathLst>
                <a:path w="2497" h="213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3" name="Google Shape;2620;p94"/>
            <p:cNvSpPr/>
            <p:nvPr/>
          </p:nvSpPr>
          <p:spPr>
            <a:xfrm>
              <a:off x="2116800" y="3887280"/>
              <a:ext cx="21960" cy="18360"/>
            </a:xfrm>
            <a:custGeom>
              <a:avLst/>
              <a:gdLst/>
              <a:ahLst/>
              <a:cxn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4" name="Google Shape;2621;p94"/>
            <p:cNvSpPr/>
            <p:nvPr/>
          </p:nvSpPr>
          <p:spPr>
            <a:xfrm>
              <a:off x="2116800" y="3943080"/>
              <a:ext cx="21960" cy="18360"/>
            </a:xfrm>
            <a:custGeom>
              <a:avLst/>
              <a:gdLst/>
              <a:ahLst/>
              <a:cxn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5" name="Google Shape;2622;p94"/>
            <p:cNvSpPr/>
            <p:nvPr/>
          </p:nvSpPr>
          <p:spPr>
            <a:xfrm>
              <a:off x="2116800" y="3915360"/>
              <a:ext cx="21960" cy="18360"/>
            </a:xfrm>
            <a:custGeom>
              <a:avLst/>
              <a:gdLst/>
              <a:ahLst/>
              <a:cxnLst/>
              <a:rect l="l" t="t" r="r" b="b"/>
              <a:pathLst>
                <a:path w="2497" h="213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6" name="Google Shape;2623;p94"/>
            <p:cNvSpPr/>
            <p:nvPr/>
          </p:nvSpPr>
          <p:spPr>
            <a:xfrm>
              <a:off x="2089080" y="3915360"/>
              <a:ext cx="21600" cy="18360"/>
            </a:xfrm>
            <a:custGeom>
              <a:avLst/>
              <a:gdLst/>
              <a:ahLst/>
              <a:cxn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7" name="Google Shape;2624;p94"/>
            <p:cNvSpPr/>
            <p:nvPr/>
          </p:nvSpPr>
          <p:spPr>
            <a:xfrm>
              <a:off x="1949040" y="3439800"/>
              <a:ext cx="21600" cy="18360"/>
            </a:xfrm>
            <a:custGeom>
              <a:avLst/>
              <a:gdLst/>
              <a:ahLst/>
              <a:cxn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8" name="Google Shape;2625;p94"/>
            <p:cNvSpPr/>
            <p:nvPr/>
          </p:nvSpPr>
          <p:spPr>
            <a:xfrm>
              <a:off x="1949040" y="346788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69" name="Google Shape;2626;p94"/>
            <p:cNvSpPr/>
            <p:nvPr/>
          </p:nvSpPr>
          <p:spPr>
            <a:xfrm>
              <a:off x="1949040" y="3495960"/>
              <a:ext cx="21600" cy="18360"/>
            </a:xfrm>
            <a:custGeom>
              <a:avLst/>
              <a:gdLst/>
              <a:ahLst/>
              <a:cxn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0" name="Google Shape;2627;p94"/>
            <p:cNvSpPr/>
            <p:nvPr/>
          </p:nvSpPr>
          <p:spPr>
            <a:xfrm>
              <a:off x="1949040" y="3523680"/>
              <a:ext cx="21600" cy="18360"/>
            </a:xfrm>
            <a:custGeom>
              <a:avLst/>
              <a:gdLst/>
              <a:ahLst/>
              <a:cxn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1" name="Google Shape;2628;p94"/>
            <p:cNvSpPr/>
            <p:nvPr/>
          </p:nvSpPr>
          <p:spPr>
            <a:xfrm>
              <a:off x="1949040" y="3551760"/>
              <a:ext cx="21600" cy="18360"/>
            </a:xfrm>
            <a:custGeom>
              <a:avLst/>
              <a:gdLst/>
              <a:ahLst/>
              <a:cxnLst/>
              <a:rect l="l" t="t" r="r" b="b"/>
              <a:pathLst>
                <a:path w="2489" h="2138">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2" name="Google Shape;2629;p94"/>
            <p:cNvSpPr/>
            <p:nvPr/>
          </p:nvSpPr>
          <p:spPr>
            <a:xfrm>
              <a:off x="1949040" y="3579840"/>
              <a:ext cx="21600" cy="18360"/>
            </a:xfrm>
            <a:custGeom>
              <a:avLst/>
              <a:gdLst/>
              <a:ahLst/>
              <a:cxnLst/>
              <a:rect l="l" t="t" r="r" b="b"/>
              <a:pathLst>
                <a:path w="2489" h="2137">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3" name="Google Shape;2630;p94"/>
            <p:cNvSpPr/>
            <p:nvPr/>
          </p:nvSpPr>
          <p:spPr>
            <a:xfrm>
              <a:off x="1949040" y="3607560"/>
              <a:ext cx="21600" cy="18360"/>
            </a:xfrm>
            <a:custGeom>
              <a:avLst/>
              <a:gdLst/>
              <a:ahLst/>
              <a:cxn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4" name="Google Shape;2631;p94"/>
            <p:cNvSpPr/>
            <p:nvPr/>
          </p:nvSpPr>
          <p:spPr>
            <a:xfrm>
              <a:off x="1837440" y="3523680"/>
              <a:ext cx="21600" cy="18360"/>
            </a:xfrm>
            <a:custGeom>
              <a:avLst/>
              <a:gdLst/>
              <a:ahLst/>
              <a:cxn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5" name="Google Shape;2632;p94"/>
            <p:cNvSpPr/>
            <p:nvPr/>
          </p:nvSpPr>
          <p:spPr>
            <a:xfrm>
              <a:off x="1837440" y="3551760"/>
              <a:ext cx="21600" cy="18360"/>
            </a:xfrm>
            <a:custGeom>
              <a:avLst/>
              <a:gdLst/>
              <a:ahLst/>
              <a:cxnLst/>
              <a:rect l="l" t="t" r="r" b="b"/>
              <a:pathLst>
                <a:path w="2489" h="2138">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6" name="Google Shape;2633;p94"/>
            <p:cNvSpPr/>
            <p:nvPr/>
          </p:nvSpPr>
          <p:spPr>
            <a:xfrm>
              <a:off x="1837440" y="3579840"/>
              <a:ext cx="21600" cy="18360"/>
            </a:xfrm>
            <a:custGeom>
              <a:avLst/>
              <a:gdLst/>
              <a:ahLst/>
              <a:cxnLst/>
              <a:rect l="l" t="t" r="r" b="b"/>
              <a:pathLst>
                <a:path w="2489" h="2137">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7" name="Google Shape;2634;p94"/>
            <p:cNvSpPr/>
            <p:nvPr/>
          </p:nvSpPr>
          <p:spPr>
            <a:xfrm>
              <a:off x="1865520" y="3495960"/>
              <a:ext cx="21600" cy="18360"/>
            </a:xfrm>
            <a:custGeom>
              <a:avLst/>
              <a:gdLst/>
              <a:ahLst/>
              <a:cxn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8" name="Google Shape;2635;p94"/>
            <p:cNvSpPr/>
            <p:nvPr/>
          </p:nvSpPr>
          <p:spPr>
            <a:xfrm>
              <a:off x="1865520" y="3523680"/>
              <a:ext cx="21600" cy="18360"/>
            </a:xfrm>
            <a:custGeom>
              <a:avLst/>
              <a:gdLst/>
              <a:ahLst/>
              <a:cxnLst/>
              <a:rect l="l" t="t" r="r" b="b"/>
              <a:pathLst>
                <a:path w="2488" h="2131">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79" name="Google Shape;2636;p94"/>
            <p:cNvSpPr/>
            <p:nvPr/>
          </p:nvSpPr>
          <p:spPr>
            <a:xfrm>
              <a:off x="1865520" y="3551760"/>
              <a:ext cx="21600" cy="18360"/>
            </a:xfrm>
            <a:custGeom>
              <a:avLst/>
              <a:gdLst/>
              <a:ahLst/>
              <a:cxnLst/>
              <a:rect l="l" t="t" r="r" b="b"/>
              <a:pathLst>
                <a:path w="2488" h="213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0" name="Google Shape;2637;p94"/>
            <p:cNvSpPr/>
            <p:nvPr/>
          </p:nvSpPr>
          <p:spPr>
            <a:xfrm>
              <a:off x="1865520" y="3579840"/>
              <a:ext cx="21600" cy="18360"/>
            </a:xfrm>
            <a:custGeom>
              <a:avLst/>
              <a:gdLst/>
              <a:ahLst/>
              <a:cxnLst/>
              <a:rect l="l" t="t" r="r" b="b"/>
              <a:pathLst>
                <a:path w="2488" h="2137">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1" name="Google Shape;2638;p94"/>
            <p:cNvSpPr/>
            <p:nvPr/>
          </p:nvSpPr>
          <p:spPr>
            <a:xfrm>
              <a:off x="1865520" y="3607560"/>
              <a:ext cx="21600" cy="18360"/>
            </a:xfrm>
            <a:custGeom>
              <a:avLst/>
              <a:gdLst/>
              <a:ahLst/>
              <a:cxn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2" name="Google Shape;2639;p94"/>
            <p:cNvSpPr/>
            <p:nvPr/>
          </p:nvSpPr>
          <p:spPr>
            <a:xfrm>
              <a:off x="1893240" y="3439800"/>
              <a:ext cx="21960" cy="18360"/>
            </a:xfrm>
            <a:custGeom>
              <a:avLst/>
              <a:gdLst/>
              <a:ahLst/>
              <a:cxn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3" name="Google Shape;2640;p94"/>
            <p:cNvSpPr/>
            <p:nvPr/>
          </p:nvSpPr>
          <p:spPr>
            <a:xfrm>
              <a:off x="1893240" y="3467880"/>
              <a:ext cx="21960" cy="18360"/>
            </a:xfrm>
            <a:custGeom>
              <a:avLst/>
              <a:gdLst/>
              <a:ahLst/>
              <a:cxn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4" name="Google Shape;2641;p94"/>
            <p:cNvSpPr/>
            <p:nvPr/>
          </p:nvSpPr>
          <p:spPr>
            <a:xfrm>
              <a:off x="1893240" y="3495960"/>
              <a:ext cx="21960" cy="18360"/>
            </a:xfrm>
            <a:custGeom>
              <a:avLst/>
              <a:gdLst/>
              <a:ahLst/>
              <a:cxn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5" name="Google Shape;2642;p94"/>
            <p:cNvSpPr/>
            <p:nvPr/>
          </p:nvSpPr>
          <p:spPr>
            <a:xfrm>
              <a:off x="1893240" y="3523680"/>
              <a:ext cx="21960" cy="18360"/>
            </a:xfrm>
            <a:custGeom>
              <a:avLst/>
              <a:gdLst/>
              <a:ahLst/>
              <a:cxn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6" name="Google Shape;2643;p94"/>
            <p:cNvSpPr/>
            <p:nvPr/>
          </p:nvSpPr>
          <p:spPr>
            <a:xfrm>
              <a:off x="1893240" y="3551760"/>
              <a:ext cx="21960" cy="18360"/>
            </a:xfrm>
            <a:custGeom>
              <a:avLst/>
              <a:gdLst/>
              <a:ahLst/>
              <a:cxnLst/>
              <a:rect l="l" t="t" r="r" b="b"/>
              <a:pathLst>
                <a:path w="2497" h="2138">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7" name="Google Shape;2644;p94"/>
            <p:cNvSpPr/>
            <p:nvPr/>
          </p:nvSpPr>
          <p:spPr>
            <a:xfrm>
              <a:off x="1893240" y="3579840"/>
              <a:ext cx="21960" cy="18360"/>
            </a:xfrm>
            <a:custGeom>
              <a:avLst/>
              <a:gdLst/>
              <a:ahLst/>
              <a:cxnLst/>
              <a:rect l="l" t="t" r="r" b="b"/>
              <a:pathLst>
                <a:path w="2497" h="213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8" name="Google Shape;2645;p94"/>
            <p:cNvSpPr/>
            <p:nvPr/>
          </p:nvSpPr>
          <p:spPr>
            <a:xfrm>
              <a:off x="1893240" y="3607560"/>
              <a:ext cx="21960" cy="18360"/>
            </a:xfrm>
            <a:custGeom>
              <a:avLst/>
              <a:gdLst/>
              <a:ahLst/>
              <a:cxn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89" name="Google Shape;2646;p94"/>
            <p:cNvSpPr/>
            <p:nvPr/>
          </p:nvSpPr>
          <p:spPr>
            <a:xfrm>
              <a:off x="1921320" y="3439800"/>
              <a:ext cx="21960" cy="18360"/>
            </a:xfrm>
            <a:custGeom>
              <a:avLst/>
              <a:gdLst/>
              <a:ahLst/>
              <a:cxn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0" name="Google Shape;2647;p94"/>
            <p:cNvSpPr/>
            <p:nvPr/>
          </p:nvSpPr>
          <p:spPr>
            <a:xfrm>
              <a:off x="1921320" y="3467880"/>
              <a:ext cx="21960" cy="18360"/>
            </a:xfrm>
            <a:custGeom>
              <a:avLst/>
              <a:gdLst/>
              <a:ahLst/>
              <a:cxn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1" name="Google Shape;2648;p94"/>
            <p:cNvSpPr/>
            <p:nvPr/>
          </p:nvSpPr>
          <p:spPr>
            <a:xfrm>
              <a:off x="1921320" y="3495960"/>
              <a:ext cx="21960" cy="18360"/>
            </a:xfrm>
            <a:custGeom>
              <a:avLst/>
              <a:gdLst/>
              <a:ahLst/>
              <a:cxn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2" name="Google Shape;2649;p94"/>
            <p:cNvSpPr/>
            <p:nvPr/>
          </p:nvSpPr>
          <p:spPr>
            <a:xfrm>
              <a:off x="1921320" y="3523680"/>
              <a:ext cx="21960" cy="18360"/>
            </a:xfrm>
            <a:custGeom>
              <a:avLst/>
              <a:gdLst/>
              <a:ahLst/>
              <a:cxn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3" name="Google Shape;2650;p94"/>
            <p:cNvSpPr/>
            <p:nvPr/>
          </p:nvSpPr>
          <p:spPr>
            <a:xfrm>
              <a:off x="1921320" y="3551760"/>
              <a:ext cx="21960" cy="18360"/>
            </a:xfrm>
            <a:custGeom>
              <a:avLst/>
              <a:gdLst/>
              <a:ahLst/>
              <a:cxnLst/>
              <a:rect l="l" t="t" r="r" b="b"/>
              <a:pathLst>
                <a:path w="2497" h="2138">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4" name="Google Shape;2651;p94"/>
            <p:cNvSpPr/>
            <p:nvPr/>
          </p:nvSpPr>
          <p:spPr>
            <a:xfrm>
              <a:off x="1921320" y="3579840"/>
              <a:ext cx="21960" cy="18360"/>
            </a:xfrm>
            <a:custGeom>
              <a:avLst/>
              <a:gdLst/>
              <a:ahLst/>
              <a:cxnLst/>
              <a:rect l="l" t="t" r="r" b="b"/>
              <a:pathLst>
                <a:path w="2497"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5" name="Google Shape;2652;p94"/>
            <p:cNvSpPr/>
            <p:nvPr/>
          </p:nvSpPr>
          <p:spPr>
            <a:xfrm>
              <a:off x="1921320" y="3607560"/>
              <a:ext cx="21960" cy="18360"/>
            </a:xfrm>
            <a:custGeom>
              <a:avLst/>
              <a:gdLst/>
              <a:ahLst/>
              <a:cxn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6" name="Google Shape;2653;p94"/>
            <p:cNvSpPr/>
            <p:nvPr/>
          </p:nvSpPr>
          <p:spPr>
            <a:xfrm>
              <a:off x="1921320" y="3635640"/>
              <a:ext cx="21960" cy="18360"/>
            </a:xfrm>
            <a:custGeom>
              <a:avLst/>
              <a:gdLst/>
              <a:ahLst/>
              <a:cxn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7" name="Google Shape;2654;p94"/>
            <p:cNvSpPr/>
            <p:nvPr/>
          </p:nvSpPr>
          <p:spPr>
            <a:xfrm>
              <a:off x="1949040" y="3635640"/>
              <a:ext cx="21600" cy="18360"/>
            </a:xfrm>
            <a:custGeom>
              <a:avLst/>
              <a:gdLst/>
              <a:ahLst/>
              <a:cxn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8" name="Google Shape;2655;p94"/>
            <p:cNvSpPr/>
            <p:nvPr/>
          </p:nvSpPr>
          <p:spPr>
            <a:xfrm>
              <a:off x="1977120" y="3439800"/>
              <a:ext cx="21600" cy="18360"/>
            </a:xfrm>
            <a:custGeom>
              <a:avLst/>
              <a:gdLst/>
              <a:ahLst/>
              <a:cxn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1999" name="Google Shape;2656;p94"/>
            <p:cNvSpPr/>
            <p:nvPr/>
          </p:nvSpPr>
          <p:spPr>
            <a:xfrm>
              <a:off x="1977120" y="3467880"/>
              <a:ext cx="21600" cy="18360"/>
            </a:xfrm>
            <a:custGeom>
              <a:avLst/>
              <a:gdLst/>
              <a:ahLst/>
              <a:cxn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0" name="Google Shape;2657;p94"/>
            <p:cNvSpPr/>
            <p:nvPr/>
          </p:nvSpPr>
          <p:spPr>
            <a:xfrm>
              <a:off x="1977120" y="3495960"/>
              <a:ext cx="21600" cy="18360"/>
            </a:xfrm>
            <a:custGeom>
              <a:avLst/>
              <a:gdLst/>
              <a:ahLst/>
              <a:cxn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1" name="Google Shape;2658;p94"/>
            <p:cNvSpPr/>
            <p:nvPr/>
          </p:nvSpPr>
          <p:spPr>
            <a:xfrm>
              <a:off x="1977120" y="3551760"/>
              <a:ext cx="21600" cy="18360"/>
            </a:xfrm>
            <a:custGeom>
              <a:avLst/>
              <a:gdLst/>
              <a:ahLst/>
              <a:cxn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2" name="Google Shape;2659;p94"/>
            <p:cNvSpPr/>
            <p:nvPr/>
          </p:nvSpPr>
          <p:spPr>
            <a:xfrm>
              <a:off x="1977120" y="3579840"/>
              <a:ext cx="21600" cy="18360"/>
            </a:xfrm>
            <a:custGeom>
              <a:avLst/>
              <a:gdLst/>
              <a:ahLst/>
              <a:cxnLst/>
              <a:rect l="l" t="t" r="r" b="b"/>
              <a:pathLst>
                <a:path w="2488" h="2137">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3" name="Google Shape;2660;p94"/>
            <p:cNvSpPr/>
            <p:nvPr/>
          </p:nvSpPr>
          <p:spPr>
            <a:xfrm>
              <a:off x="1977120" y="3607560"/>
              <a:ext cx="21600" cy="18360"/>
            </a:xfrm>
            <a:custGeom>
              <a:avLst/>
              <a:gdLst/>
              <a:ahLst/>
              <a:cxn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4" name="Google Shape;2661;p94"/>
            <p:cNvSpPr/>
            <p:nvPr/>
          </p:nvSpPr>
          <p:spPr>
            <a:xfrm>
              <a:off x="1977120" y="3635640"/>
              <a:ext cx="21600" cy="18360"/>
            </a:xfrm>
            <a:custGeom>
              <a:avLst/>
              <a:gdLst/>
              <a:ahLst/>
              <a:cxn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5" name="Google Shape;2662;p94"/>
            <p:cNvSpPr/>
            <p:nvPr/>
          </p:nvSpPr>
          <p:spPr>
            <a:xfrm>
              <a:off x="2005200" y="3439800"/>
              <a:ext cx="21600" cy="18360"/>
            </a:xfrm>
            <a:custGeom>
              <a:avLst/>
              <a:gdLst/>
              <a:ahLst/>
              <a:cxnLst/>
              <a:rect l="l" t="t" r="r" b="b"/>
              <a:pathLst>
                <a:path w="2489" h="2138">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6" name="Google Shape;2663;p94"/>
            <p:cNvSpPr/>
            <p:nvPr/>
          </p:nvSpPr>
          <p:spPr>
            <a:xfrm>
              <a:off x="2005200" y="3467880"/>
              <a:ext cx="21600" cy="18360"/>
            </a:xfrm>
            <a:custGeom>
              <a:avLst/>
              <a:gdLst/>
              <a:ahLst/>
              <a:cxn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7" name="Google Shape;2664;p94"/>
            <p:cNvSpPr/>
            <p:nvPr/>
          </p:nvSpPr>
          <p:spPr>
            <a:xfrm>
              <a:off x="2005200" y="3495960"/>
              <a:ext cx="21600" cy="18360"/>
            </a:xfrm>
            <a:custGeom>
              <a:avLst/>
              <a:gdLst/>
              <a:ahLst/>
              <a:cxnLst/>
              <a:rect l="l" t="t" r="r" b="b"/>
              <a:pathLst>
                <a:path w="2489" h="2134">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8" name="Google Shape;2665;p94"/>
            <p:cNvSpPr/>
            <p:nvPr/>
          </p:nvSpPr>
          <p:spPr>
            <a:xfrm>
              <a:off x="2005200" y="3551760"/>
              <a:ext cx="21600" cy="18360"/>
            </a:xfrm>
            <a:custGeom>
              <a:avLst/>
              <a:gdLst/>
              <a:ahLst/>
              <a:cxn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09" name="Google Shape;2666;p94"/>
            <p:cNvSpPr/>
            <p:nvPr/>
          </p:nvSpPr>
          <p:spPr>
            <a:xfrm>
              <a:off x="2005200" y="3579840"/>
              <a:ext cx="21600" cy="18360"/>
            </a:xfrm>
            <a:custGeom>
              <a:avLst/>
              <a:gdLst/>
              <a:ahLst/>
              <a:cxn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0" name="Google Shape;2667;p94"/>
            <p:cNvSpPr/>
            <p:nvPr/>
          </p:nvSpPr>
          <p:spPr>
            <a:xfrm>
              <a:off x="2005200" y="3607560"/>
              <a:ext cx="21600" cy="18360"/>
            </a:xfrm>
            <a:custGeom>
              <a:avLst/>
              <a:gdLst/>
              <a:ahLst/>
              <a:cxn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1" name="Google Shape;2668;p94"/>
            <p:cNvSpPr/>
            <p:nvPr/>
          </p:nvSpPr>
          <p:spPr>
            <a:xfrm>
              <a:off x="2005200" y="3635640"/>
              <a:ext cx="21600" cy="18360"/>
            </a:xfrm>
            <a:custGeom>
              <a:avLst/>
              <a:gdLst/>
              <a:ahLst/>
              <a:cxnLst/>
              <a:rect l="l" t="t" r="r" b="b"/>
              <a:pathLst>
                <a:path w="2489" h="2132">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2" name="Google Shape;2669;p94"/>
            <p:cNvSpPr/>
            <p:nvPr/>
          </p:nvSpPr>
          <p:spPr>
            <a:xfrm>
              <a:off x="2005200" y="3663720"/>
              <a:ext cx="21600" cy="18360"/>
            </a:xfrm>
            <a:custGeom>
              <a:avLst/>
              <a:gdLst/>
              <a:ahLst/>
              <a:cxnLst/>
              <a:rect l="l" t="t" r="r" b="b"/>
              <a:pathLst>
                <a:path w="2489" h="2138">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3" name="Google Shape;2670;p94"/>
            <p:cNvSpPr/>
            <p:nvPr/>
          </p:nvSpPr>
          <p:spPr>
            <a:xfrm>
              <a:off x="2033280" y="346788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4" name="Google Shape;2671;p94"/>
            <p:cNvSpPr/>
            <p:nvPr/>
          </p:nvSpPr>
          <p:spPr>
            <a:xfrm>
              <a:off x="2033280" y="3495960"/>
              <a:ext cx="21600" cy="18360"/>
            </a:xfrm>
            <a:custGeom>
              <a:avLst/>
              <a:gdLst/>
              <a:ahLst/>
              <a:cxn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5" name="Google Shape;2672;p94"/>
            <p:cNvSpPr/>
            <p:nvPr/>
          </p:nvSpPr>
          <p:spPr>
            <a:xfrm>
              <a:off x="2033280" y="3551760"/>
              <a:ext cx="21600" cy="18360"/>
            </a:xfrm>
            <a:custGeom>
              <a:avLst/>
              <a:gdLst/>
              <a:ahLst/>
              <a:cxn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6" name="Google Shape;2673;p94"/>
            <p:cNvSpPr/>
            <p:nvPr/>
          </p:nvSpPr>
          <p:spPr>
            <a:xfrm>
              <a:off x="2033280" y="3579840"/>
              <a:ext cx="21600" cy="18360"/>
            </a:xfrm>
            <a:custGeom>
              <a:avLst/>
              <a:gdLst/>
              <a:ahLst/>
              <a:cxn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7" name="Google Shape;2674;p94"/>
            <p:cNvSpPr/>
            <p:nvPr/>
          </p:nvSpPr>
          <p:spPr>
            <a:xfrm>
              <a:off x="2033280" y="3607560"/>
              <a:ext cx="21600" cy="18360"/>
            </a:xfrm>
            <a:custGeom>
              <a:avLst/>
              <a:gdLst/>
              <a:ahLst/>
              <a:cxn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8" name="Google Shape;2675;p94"/>
            <p:cNvSpPr/>
            <p:nvPr/>
          </p:nvSpPr>
          <p:spPr>
            <a:xfrm>
              <a:off x="2033280" y="3635640"/>
              <a:ext cx="21600" cy="18360"/>
            </a:xfrm>
            <a:custGeom>
              <a:avLst/>
              <a:gdLst/>
              <a:ahLst/>
              <a:cxn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19" name="Google Shape;2676;p94"/>
            <p:cNvSpPr/>
            <p:nvPr/>
          </p:nvSpPr>
          <p:spPr>
            <a:xfrm>
              <a:off x="2033280" y="3663720"/>
              <a:ext cx="21600" cy="18360"/>
            </a:xfrm>
            <a:custGeom>
              <a:avLst/>
              <a:gdLst/>
              <a:ahLst/>
              <a:cxn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0" name="Google Shape;2677;p94"/>
            <p:cNvSpPr/>
            <p:nvPr/>
          </p:nvSpPr>
          <p:spPr>
            <a:xfrm>
              <a:off x="2033280" y="3691440"/>
              <a:ext cx="21600" cy="18360"/>
            </a:xfrm>
            <a:custGeom>
              <a:avLst/>
              <a:gdLst/>
              <a:ahLst/>
              <a:cxn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1" name="Google Shape;2678;p94"/>
            <p:cNvSpPr/>
            <p:nvPr/>
          </p:nvSpPr>
          <p:spPr>
            <a:xfrm>
              <a:off x="2033280" y="3719520"/>
              <a:ext cx="21600" cy="18360"/>
            </a:xfrm>
            <a:custGeom>
              <a:avLst/>
              <a:gdLst/>
              <a:ahLst/>
              <a:cxn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2" name="Google Shape;2679;p94"/>
            <p:cNvSpPr/>
            <p:nvPr/>
          </p:nvSpPr>
          <p:spPr>
            <a:xfrm>
              <a:off x="2033280" y="3859200"/>
              <a:ext cx="21960" cy="18360"/>
            </a:xfrm>
            <a:custGeom>
              <a:avLst/>
              <a:gdLst/>
              <a:ahLst/>
              <a:cxn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3" name="Google Shape;2680;p94"/>
            <p:cNvSpPr/>
            <p:nvPr/>
          </p:nvSpPr>
          <p:spPr>
            <a:xfrm>
              <a:off x="2061000" y="3495960"/>
              <a:ext cx="21600" cy="18360"/>
            </a:xfrm>
            <a:custGeom>
              <a:avLst/>
              <a:gdLst/>
              <a:ahLst/>
              <a:cxn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4" name="Google Shape;2681;p94"/>
            <p:cNvSpPr/>
            <p:nvPr/>
          </p:nvSpPr>
          <p:spPr>
            <a:xfrm>
              <a:off x="2061000" y="3915360"/>
              <a:ext cx="21600" cy="18360"/>
            </a:xfrm>
            <a:custGeom>
              <a:avLst/>
              <a:gdLst/>
              <a:ahLst/>
              <a:cxn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5" name="Google Shape;2682;p94"/>
            <p:cNvSpPr/>
            <p:nvPr/>
          </p:nvSpPr>
          <p:spPr>
            <a:xfrm>
              <a:off x="2061000" y="3887280"/>
              <a:ext cx="21600" cy="18360"/>
            </a:xfrm>
            <a:custGeom>
              <a:avLst/>
              <a:gdLst/>
              <a:ahLst/>
              <a:cxn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6" name="Google Shape;2683;p94"/>
            <p:cNvSpPr/>
            <p:nvPr/>
          </p:nvSpPr>
          <p:spPr>
            <a:xfrm>
              <a:off x="2061000" y="3859200"/>
              <a:ext cx="21960" cy="18360"/>
            </a:xfrm>
            <a:custGeom>
              <a:avLst/>
              <a:gdLst/>
              <a:ahLst/>
              <a:cxnLst/>
              <a:rect l="l" t="t" r="r" b="b"/>
              <a:pathLst>
                <a:path w="2497" h="213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7" name="Google Shape;2684;p94"/>
            <p:cNvSpPr/>
            <p:nvPr/>
          </p:nvSpPr>
          <p:spPr>
            <a:xfrm>
              <a:off x="2061000" y="3831120"/>
              <a:ext cx="21600" cy="18360"/>
            </a:xfrm>
            <a:custGeom>
              <a:avLst/>
              <a:gdLst/>
              <a:ahLst/>
              <a:cxn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8" name="Google Shape;2685;p94"/>
            <p:cNvSpPr/>
            <p:nvPr/>
          </p:nvSpPr>
          <p:spPr>
            <a:xfrm>
              <a:off x="2061000" y="3803400"/>
              <a:ext cx="21600" cy="18360"/>
            </a:xfrm>
            <a:custGeom>
              <a:avLst/>
              <a:gdLst/>
              <a:ahLst/>
              <a:cxn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29" name="Google Shape;2686;p94"/>
            <p:cNvSpPr/>
            <p:nvPr/>
          </p:nvSpPr>
          <p:spPr>
            <a:xfrm>
              <a:off x="2061000" y="3775320"/>
              <a:ext cx="21600" cy="18360"/>
            </a:xfrm>
            <a:custGeom>
              <a:avLst/>
              <a:gdLst/>
              <a:ahLst/>
              <a:cxn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0" name="Google Shape;2687;p94"/>
            <p:cNvSpPr/>
            <p:nvPr/>
          </p:nvSpPr>
          <p:spPr>
            <a:xfrm>
              <a:off x="2061000" y="3747600"/>
              <a:ext cx="21600" cy="18360"/>
            </a:xfrm>
            <a:custGeom>
              <a:avLst/>
              <a:gdLst/>
              <a:ahLst/>
              <a:cxn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1" name="Google Shape;2688;p94"/>
            <p:cNvSpPr/>
            <p:nvPr/>
          </p:nvSpPr>
          <p:spPr>
            <a:xfrm>
              <a:off x="2061000" y="3719520"/>
              <a:ext cx="21600" cy="18360"/>
            </a:xfrm>
            <a:custGeom>
              <a:avLst/>
              <a:gdLst/>
              <a:ahLst/>
              <a:cxn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2" name="Google Shape;2689;p94"/>
            <p:cNvSpPr/>
            <p:nvPr/>
          </p:nvSpPr>
          <p:spPr>
            <a:xfrm>
              <a:off x="2061000" y="3691440"/>
              <a:ext cx="21960" cy="18360"/>
            </a:xfrm>
            <a:custGeom>
              <a:avLst/>
              <a:gdLst/>
              <a:ahLst/>
              <a:cxnLst/>
              <a:rect l="l" t="t" r="r" b="b"/>
              <a:pathLst>
                <a:path w="2494" h="2137">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3" name="Google Shape;2690;p94"/>
            <p:cNvSpPr/>
            <p:nvPr/>
          </p:nvSpPr>
          <p:spPr>
            <a:xfrm>
              <a:off x="2061000" y="3663720"/>
              <a:ext cx="21600" cy="18360"/>
            </a:xfrm>
            <a:custGeom>
              <a:avLst/>
              <a:gdLst/>
              <a:ahLst/>
              <a:cxn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4" name="Google Shape;2691;p94"/>
            <p:cNvSpPr/>
            <p:nvPr/>
          </p:nvSpPr>
          <p:spPr>
            <a:xfrm>
              <a:off x="2061000" y="3635640"/>
              <a:ext cx="21600" cy="18360"/>
            </a:xfrm>
            <a:custGeom>
              <a:avLst/>
              <a:gdLst/>
              <a:ahLst/>
              <a:cxn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5" name="Google Shape;2692;p94"/>
            <p:cNvSpPr/>
            <p:nvPr/>
          </p:nvSpPr>
          <p:spPr>
            <a:xfrm>
              <a:off x="2061000" y="3607560"/>
              <a:ext cx="21600" cy="18360"/>
            </a:xfrm>
            <a:custGeom>
              <a:avLst/>
              <a:gdLst/>
              <a:ahLst/>
              <a:cxn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6" name="Google Shape;2693;p94"/>
            <p:cNvSpPr/>
            <p:nvPr/>
          </p:nvSpPr>
          <p:spPr>
            <a:xfrm>
              <a:off x="2061000" y="3579840"/>
              <a:ext cx="21600" cy="18360"/>
            </a:xfrm>
            <a:custGeom>
              <a:avLst/>
              <a:gdLst/>
              <a:ahLst/>
              <a:cxn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7" name="Google Shape;2694;p94"/>
            <p:cNvSpPr/>
            <p:nvPr/>
          </p:nvSpPr>
          <p:spPr>
            <a:xfrm>
              <a:off x="2061000" y="3551760"/>
              <a:ext cx="21600" cy="18360"/>
            </a:xfrm>
            <a:custGeom>
              <a:avLst/>
              <a:gdLst/>
              <a:ahLst/>
              <a:cxn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8" name="Google Shape;2695;p94"/>
            <p:cNvSpPr/>
            <p:nvPr/>
          </p:nvSpPr>
          <p:spPr>
            <a:xfrm>
              <a:off x="2061000" y="3523680"/>
              <a:ext cx="21600" cy="18360"/>
            </a:xfrm>
            <a:custGeom>
              <a:avLst/>
              <a:gdLst/>
              <a:ahLst/>
              <a:cxn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39" name="Google Shape;2696;p94"/>
            <p:cNvSpPr/>
            <p:nvPr/>
          </p:nvSpPr>
          <p:spPr>
            <a:xfrm>
              <a:off x="2033280" y="3523680"/>
              <a:ext cx="21600" cy="18360"/>
            </a:xfrm>
            <a:custGeom>
              <a:avLst/>
              <a:gdLst/>
              <a:ahLst/>
              <a:cxn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0" name="Google Shape;2697;p94"/>
            <p:cNvSpPr/>
            <p:nvPr/>
          </p:nvSpPr>
          <p:spPr>
            <a:xfrm>
              <a:off x="2005200" y="3523680"/>
              <a:ext cx="21600" cy="18360"/>
            </a:xfrm>
            <a:custGeom>
              <a:avLst/>
              <a:gdLst/>
              <a:ahLst/>
              <a:cxnLst/>
              <a:rect l="l" t="t" r="r" b="b"/>
              <a:pathLst>
                <a:path w="2489" h="212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1" name="Google Shape;2698;p94"/>
            <p:cNvSpPr/>
            <p:nvPr/>
          </p:nvSpPr>
          <p:spPr>
            <a:xfrm>
              <a:off x="1977120" y="3523680"/>
              <a:ext cx="21600" cy="18360"/>
            </a:xfrm>
            <a:custGeom>
              <a:avLst/>
              <a:gdLst/>
              <a:ahLst/>
              <a:cxn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2" name="Google Shape;2699;p94"/>
            <p:cNvSpPr/>
            <p:nvPr/>
          </p:nvSpPr>
          <p:spPr>
            <a:xfrm>
              <a:off x="2284560" y="3663720"/>
              <a:ext cx="21600" cy="18360"/>
            </a:xfrm>
            <a:custGeom>
              <a:avLst/>
              <a:gdLst/>
              <a:ahLst/>
              <a:cxn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3" name="Google Shape;2700;p94"/>
            <p:cNvSpPr/>
            <p:nvPr/>
          </p:nvSpPr>
          <p:spPr>
            <a:xfrm>
              <a:off x="2284560" y="3635640"/>
              <a:ext cx="21600" cy="18360"/>
            </a:xfrm>
            <a:custGeom>
              <a:avLst/>
              <a:gdLst/>
              <a:ahLst/>
              <a:cxnLst/>
              <a:rect l="l" t="t" r="r" b="b"/>
              <a:pathLst>
                <a:path w="2488" h="2134">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4" name="Google Shape;2701;p94"/>
            <p:cNvSpPr/>
            <p:nvPr/>
          </p:nvSpPr>
          <p:spPr>
            <a:xfrm>
              <a:off x="2284560" y="3607560"/>
              <a:ext cx="21600" cy="18360"/>
            </a:xfrm>
            <a:custGeom>
              <a:avLst/>
              <a:gdLst/>
              <a:ahLst/>
              <a:cxn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5" name="Google Shape;2702;p94"/>
            <p:cNvSpPr/>
            <p:nvPr/>
          </p:nvSpPr>
          <p:spPr>
            <a:xfrm>
              <a:off x="2256840" y="3691440"/>
              <a:ext cx="21960" cy="18360"/>
            </a:xfrm>
            <a:custGeom>
              <a:avLst/>
              <a:gdLst/>
              <a:ahLst/>
              <a:cxn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6" name="Google Shape;2703;p94"/>
            <p:cNvSpPr/>
            <p:nvPr/>
          </p:nvSpPr>
          <p:spPr>
            <a:xfrm>
              <a:off x="2256840" y="3663720"/>
              <a:ext cx="21960" cy="18360"/>
            </a:xfrm>
            <a:custGeom>
              <a:avLst/>
              <a:gdLst/>
              <a:ahLst/>
              <a:cxn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7" name="Google Shape;2704;p94"/>
            <p:cNvSpPr/>
            <p:nvPr/>
          </p:nvSpPr>
          <p:spPr>
            <a:xfrm>
              <a:off x="2256840" y="3635640"/>
              <a:ext cx="21960" cy="18360"/>
            </a:xfrm>
            <a:custGeom>
              <a:avLst/>
              <a:gdLst/>
              <a:ahLst/>
              <a:cxnLst/>
              <a:rect l="l" t="t" r="r" b="b"/>
              <a:pathLst>
                <a:path w="2497" h="2131">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8" name="Google Shape;2705;p94"/>
            <p:cNvSpPr/>
            <p:nvPr/>
          </p:nvSpPr>
          <p:spPr>
            <a:xfrm>
              <a:off x="2256840" y="3607560"/>
              <a:ext cx="21960" cy="18360"/>
            </a:xfrm>
            <a:custGeom>
              <a:avLst/>
              <a:gdLst/>
              <a:ahLst/>
              <a:cxnLst/>
              <a:rect l="l" t="t" r="r" b="b"/>
              <a:pathLst>
                <a:path w="2497" h="2134">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49" name="Google Shape;2706;p94"/>
            <p:cNvSpPr/>
            <p:nvPr/>
          </p:nvSpPr>
          <p:spPr>
            <a:xfrm>
              <a:off x="2256840" y="3579840"/>
              <a:ext cx="21960" cy="18360"/>
            </a:xfrm>
            <a:custGeom>
              <a:avLst/>
              <a:gdLst/>
              <a:ahLst/>
              <a:cxn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0" name="Google Shape;2707;p94"/>
            <p:cNvSpPr/>
            <p:nvPr/>
          </p:nvSpPr>
          <p:spPr>
            <a:xfrm>
              <a:off x="2228760" y="3719520"/>
              <a:ext cx="21960" cy="18360"/>
            </a:xfrm>
            <a:custGeom>
              <a:avLst/>
              <a:gdLst/>
              <a:ahLst/>
              <a:cxn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1" name="Google Shape;2708;p94"/>
            <p:cNvSpPr/>
            <p:nvPr/>
          </p:nvSpPr>
          <p:spPr>
            <a:xfrm>
              <a:off x="2228760" y="3691440"/>
              <a:ext cx="21960" cy="18360"/>
            </a:xfrm>
            <a:custGeom>
              <a:avLst/>
              <a:gdLst/>
              <a:ahLst/>
              <a:cxn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2" name="Google Shape;2709;p94"/>
            <p:cNvSpPr/>
            <p:nvPr/>
          </p:nvSpPr>
          <p:spPr>
            <a:xfrm>
              <a:off x="2228760" y="3607560"/>
              <a:ext cx="21960" cy="18360"/>
            </a:xfrm>
            <a:custGeom>
              <a:avLst/>
              <a:gdLst/>
              <a:ahLst/>
              <a:cxn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3" name="Google Shape;2710;p94"/>
            <p:cNvSpPr/>
            <p:nvPr/>
          </p:nvSpPr>
          <p:spPr>
            <a:xfrm>
              <a:off x="2228760" y="3579840"/>
              <a:ext cx="21960" cy="18360"/>
            </a:xfrm>
            <a:custGeom>
              <a:avLst/>
              <a:gdLst/>
              <a:ahLst/>
              <a:cxn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4" name="Google Shape;2711;p94"/>
            <p:cNvSpPr/>
            <p:nvPr/>
          </p:nvSpPr>
          <p:spPr>
            <a:xfrm>
              <a:off x="2228760" y="3551760"/>
              <a:ext cx="21960" cy="18360"/>
            </a:xfrm>
            <a:custGeom>
              <a:avLst/>
              <a:gdLst/>
              <a:ahLst/>
              <a:cxn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5" name="Google Shape;2712;p94"/>
            <p:cNvSpPr/>
            <p:nvPr/>
          </p:nvSpPr>
          <p:spPr>
            <a:xfrm>
              <a:off x="2201040" y="3859200"/>
              <a:ext cx="21960" cy="18360"/>
            </a:xfrm>
            <a:custGeom>
              <a:avLst/>
              <a:gdLst/>
              <a:ahLst/>
              <a:cxn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6" name="Google Shape;2713;p94"/>
            <p:cNvSpPr/>
            <p:nvPr/>
          </p:nvSpPr>
          <p:spPr>
            <a:xfrm>
              <a:off x="2201040" y="383112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7" name="Google Shape;2714;p94"/>
            <p:cNvSpPr/>
            <p:nvPr/>
          </p:nvSpPr>
          <p:spPr>
            <a:xfrm>
              <a:off x="2201040" y="3803400"/>
              <a:ext cx="21600" cy="18360"/>
            </a:xfrm>
            <a:custGeom>
              <a:avLst/>
              <a:gdLst/>
              <a:ahLst/>
              <a:cxn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8" name="Google Shape;2715;p94"/>
            <p:cNvSpPr/>
            <p:nvPr/>
          </p:nvSpPr>
          <p:spPr>
            <a:xfrm>
              <a:off x="2201040" y="3775320"/>
              <a:ext cx="21600" cy="18360"/>
            </a:xfrm>
            <a:custGeom>
              <a:avLst/>
              <a:gdLst/>
              <a:ahLst/>
              <a:cxn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59" name="Google Shape;2716;p94"/>
            <p:cNvSpPr/>
            <p:nvPr/>
          </p:nvSpPr>
          <p:spPr>
            <a:xfrm>
              <a:off x="2201040" y="3747600"/>
              <a:ext cx="21600" cy="18360"/>
            </a:xfrm>
            <a:custGeom>
              <a:avLst/>
              <a:gdLst/>
              <a:ahLst/>
              <a:cxnLst/>
              <a:rect l="l" t="t" r="r" b="b"/>
              <a:pathLst>
                <a:path w="2489" h="2134">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0" name="Google Shape;2717;p94"/>
            <p:cNvSpPr/>
            <p:nvPr/>
          </p:nvSpPr>
          <p:spPr>
            <a:xfrm>
              <a:off x="2201040" y="3719520"/>
              <a:ext cx="21600" cy="18360"/>
            </a:xfrm>
            <a:custGeom>
              <a:avLst/>
              <a:gdLst/>
              <a:ahLst/>
              <a:cxnLst/>
              <a:rect l="l" t="t" r="r" b="b"/>
              <a:pathLst>
                <a:path w="2489" h="2134">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1" name="Google Shape;2718;p94"/>
            <p:cNvSpPr/>
            <p:nvPr/>
          </p:nvSpPr>
          <p:spPr>
            <a:xfrm>
              <a:off x="2201040" y="3551760"/>
              <a:ext cx="21600" cy="18360"/>
            </a:xfrm>
            <a:custGeom>
              <a:avLst/>
              <a:gdLst/>
              <a:ahLst/>
              <a:cxnLst/>
              <a:rect l="l" t="t" r="r" b="b"/>
              <a:pathLst>
                <a:path w="2489" h="2138">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2" name="Google Shape;2719;p94"/>
            <p:cNvSpPr/>
            <p:nvPr/>
          </p:nvSpPr>
          <p:spPr>
            <a:xfrm>
              <a:off x="2201040" y="3523680"/>
              <a:ext cx="21600" cy="18360"/>
            </a:xfrm>
            <a:custGeom>
              <a:avLst/>
              <a:gdLst/>
              <a:ahLst/>
              <a:cxnLst/>
              <a:rect l="l" t="t" r="r" b="b"/>
              <a:pathLst>
                <a:path w="2489" h="2131">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3" name="Google Shape;2720;p94"/>
            <p:cNvSpPr/>
            <p:nvPr/>
          </p:nvSpPr>
          <p:spPr>
            <a:xfrm>
              <a:off x="2172960" y="3887280"/>
              <a:ext cx="21600" cy="18360"/>
            </a:xfrm>
            <a:custGeom>
              <a:avLst/>
              <a:gdLst/>
              <a:ahLst/>
              <a:cxn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4" name="Google Shape;2721;p94"/>
            <p:cNvSpPr/>
            <p:nvPr/>
          </p:nvSpPr>
          <p:spPr>
            <a:xfrm>
              <a:off x="2172960" y="3859200"/>
              <a:ext cx="21960" cy="18360"/>
            </a:xfrm>
            <a:custGeom>
              <a:avLst/>
              <a:gdLst/>
              <a:ahLst/>
              <a:cxn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5" name="Google Shape;2722;p94"/>
            <p:cNvSpPr/>
            <p:nvPr/>
          </p:nvSpPr>
          <p:spPr>
            <a:xfrm>
              <a:off x="2172960" y="3523680"/>
              <a:ext cx="21600" cy="18360"/>
            </a:xfrm>
            <a:custGeom>
              <a:avLst/>
              <a:gdLst/>
              <a:ahLst/>
              <a:cxn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6" name="Google Shape;2723;p94"/>
            <p:cNvSpPr/>
            <p:nvPr/>
          </p:nvSpPr>
          <p:spPr>
            <a:xfrm>
              <a:off x="2172960" y="3495960"/>
              <a:ext cx="21600" cy="18360"/>
            </a:xfrm>
            <a:custGeom>
              <a:avLst/>
              <a:gdLst/>
              <a:ahLst/>
              <a:cxn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7" name="Google Shape;2724;p94"/>
            <p:cNvSpPr/>
            <p:nvPr/>
          </p:nvSpPr>
          <p:spPr>
            <a:xfrm>
              <a:off x="2144880" y="3971160"/>
              <a:ext cx="21960" cy="18360"/>
            </a:xfrm>
            <a:custGeom>
              <a:avLst/>
              <a:gdLst/>
              <a:ahLst/>
              <a:cxnLst/>
              <a:rect l="l" t="t" r="r" b="b"/>
              <a:pathLst>
                <a:path w="2497" h="2134">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8" name="Google Shape;2725;p94"/>
            <p:cNvSpPr/>
            <p:nvPr/>
          </p:nvSpPr>
          <p:spPr>
            <a:xfrm>
              <a:off x="2144880" y="3943080"/>
              <a:ext cx="21960" cy="18360"/>
            </a:xfrm>
            <a:custGeom>
              <a:avLst/>
              <a:gdLst/>
              <a:ahLst/>
              <a:cxnLst/>
              <a:rect l="l" t="t" r="r" b="b"/>
              <a:pathLst>
                <a:path w="2497" h="2134">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69" name="Google Shape;2726;p94"/>
            <p:cNvSpPr/>
            <p:nvPr/>
          </p:nvSpPr>
          <p:spPr>
            <a:xfrm>
              <a:off x="2144880" y="3915360"/>
              <a:ext cx="21960" cy="18360"/>
            </a:xfrm>
            <a:custGeom>
              <a:avLst/>
              <a:gdLst/>
              <a:ahLst/>
              <a:cxn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0" name="Google Shape;2727;p94"/>
            <p:cNvSpPr/>
            <p:nvPr/>
          </p:nvSpPr>
          <p:spPr>
            <a:xfrm>
              <a:off x="2144880" y="3887280"/>
              <a:ext cx="21960" cy="18360"/>
            </a:xfrm>
            <a:custGeom>
              <a:avLst/>
              <a:gdLst/>
              <a:ahLst/>
              <a:cxn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1" name="Google Shape;2728;p94"/>
            <p:cNvSpPr/>
            <p:nvPr/>
          </p:nvSpPr>
          <p:spPr>
            <a:xfrm>
              <a:off x="2144880" y="3467880"/>
              <a:ext cx="21960" cy="18360"/>
            </a:xfrm>
            <a:custGeom>
              <a:avLst/>
              <a:gdLst/>
              <a:ahLst/>
              <a:cxnLst/>
              <a:rect l="l" t="t" r="r" b="b"/>
              <a:pathLst>
                <a:path w="2497" h="2134">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2" name="Google Shape;2729;p94"/>
            <p:cNvSpPr/>
            <p:nvPr/>
          </p:nvSpPr>
          <p:spPr>
            <a:xfrm>
              <a:off x="2116800" y="3971160"/>
              <a:ext cx="21960" cy="18360"/>
            </a:xfrm>
            <a:custGeom>
              <a:avLst/>
              <a:gdLst/>
              <a:ahLst/>
              <a:cxn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3" name="Google Shape;2730;p94"/>
            <p:cNvSpPr/>
            <p:nvPr/>
          </p:nvSpPr>
          <p:spPr>
            <a:xfrm>
              <a:off x="2116800" y="3467880"/>
              <a:ext cx="21960" cy="18360"/>
            </a:xfrm>
            <a:custGeom>
              <a:avLst/>
              <a:gdLst/>
              <a:ahLst/>
              <a:cxn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4" name="Google Shape;2731;p94"/>
            <p:cNvSpPr/>
            <p:nvPr/>
          </p:nvSpPr>
          <p:spPr>
            <a:xfrm>
              <a:off x="2116800" y="3439800"/>
              <a:ext cx="21960" cy="18360"/>
            </a:xfrm>
            <a:custGeom>
              <a:avLst/>
              <a:gdLst/>
              <a:ahLst/>
              <a:cxn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5" name="Google Shape;2732;p94"/>
            <p:cNvSpPr/>
            <p:nvPr/>
          </p:nvSpPr>
          <p:spPr>
            <a:xfrm>
              <a:off x="2089080" y="3971160"/>
              <a:ext cx="21600" cy="18360"/>
            </a:xfrm>
            <a:custGeom>
              <a:avLst/>
              <a:gdLst/>
              <a:ahLst/>
              <a:cxnLst/>
              <a:rect l="l" t="t" r="r" b="b"/>
              <a:pathLst>
                <a:path w="2489" h="2134">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6" name="Google Shape;2733;p94"/>
            <p:cNvSpPr/>
            <p:nvPr/>
          </p:nvSpPr>
          <p:spPr>
            <a:xfrm>
              <a:off x="2089080" y="3467880"/>
              <a:ext cx="21600" cy="18360"/>
            </a:xfrm>
            <a:custGeom>
              <a:avLst/>
              <a:gdLst/>
              <a:ahLst/>
              <a:cxnLst/>
              <a:rect l="l" t="t" r="r" b="b"/>
              <a:pathLst>
                <a:path w="2489" h="2134">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7" name="Google Shape;2734;p94"/>
            <p:cNvSpPr/>
            <p:nvPr/>
          </p:nvSpPr>
          <p:spPr>
            <a:xfrm>
              <a:off x="2089080" y="3439800"/>
              <a:ext cx="21600" cy="18360"/>
            </a:xfrm>
            <a:custGeom>
              <a:avLst/>
              <a:gdLst/>
              <a:ahLst/>
              <a:cxnLst/>
              <a:rect l="l" t="t" r="r" b="b"/>
              <a:pathLst>
                <a:path w="2489" h="2138">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8" name="Google Shape;2735;p94"/>
            <p:cNvSpPr/>
            <p:nvPr/>
          </p:nvSpPr>
          <p:spPr>
            <a:xfrm>
              <a:off x="2061000" y="3971160"/>
              <a:ext cx="21600" cy="18360"/>
            </a:xfrm>
            <a:custGeom>
              <a:avLst/>
              <a:gdLst/>
              <a:ahLst/>
              <a:cxn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79" name="Google Shape;2736;p94"/>
            <p:cNvSpPr/>
            <p:nvPr/>
          </p:nvSpPr>
          <p:spPr>
            <a:xfrm>
              <a:off x="2061000" y="3943080"/>
              <a:ext cx="21600" cy="18360"/>
            </a:xfrm>
            <a:custGeom>
              <a:avLst/>
              <a:gdLst/>
              <a:ahLst/>
              <a:cxnLst/>
              <a:rect l="l" t="t" r="r" b="b"/>
              <a:pathLst>
                <a:path w="2489" h="2134">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0" name="Google Shape;2737;p94"/>
            <p:cNvSpPr/>
            <p:nvPr/>
          </p:nvSpPr>
          <p:spPr>
            <a:xfrm>
              <a:off x="2061000" y="3467880"/>
              <a:ext cx="21600" cy="18360"/>
            </a:xfrm>
            <a:custGeom>
              <a:avLst/>
              <a:gdLst/>
              <a:ahLst/>
              <a:cxnLst/>
              <a:rect l="l" t="t" r="r" b="b"/>
              <a:pathLst>
                <a:path w="2489" h="2134">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1" name="Google Shape;2738;p94"/>
            <p:cNvSpPr/>
            <p:nvPr/>
          </p:nvSpPr>
          <p:spPr>
            <a:xfrm>
              <a:off x="2061000" y="3439800"/>
              <a:ext cx="21600" cy="18360"/>
            </a:xfrm>
            <a:custGeom>
              <a:avLst/>
              <a:gdLst/>
              <a:ahLst/>
              <a:cxn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2" name="Google Shape;2739;p94"/>
            <p:cNvSpPr/>
            <p:nvPr/>
          </p:nvSpPr>
          <p:spPr>
            <a:xfrm>
              <a:off x="2033280" y="3943080"/>
              <a:ext cx="21600" cy="18360"/>
            </a:xfrm>
            <a:custGeom>
              <a:avLst/>
              <a:gdLst/>
              <a:ahLst/>
              <a:cxn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3" name="Google Shape;2740;p94"/>
            <p:cNvSpPr/>
            <p:nvPr/>
          </p:nvSpPr>
          <p:spPr>
            <a:xfrm>
              <a:off x="2033280" y="3915360"/>
              <a:ext cx="21600" cy="18360"/>
            </a:xfrm>
            <a:custGeom>
              <a:avLst/>
              <a:gdLst/>
              <a:ahLst/>
              <a:cxn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4" name="Google Shape;2741;p94"/>
            <p:cNvSpPr/>
            <p:nvPr/>
          </p:nvSpPr>
          <p:spPr>
            <a:xfrm>
              <a:off x="2033280" y="3887280"/>
              <a:ext cx="21600" cy="18360"/>
            </a:xfrm>
            <a:custGeom>
              <a:avLst/>
              <a:gdLst/>
              <a:ahLst/>
              <a:cxn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5" name="Google Shape;2742;p94"/>
            <p:cNvSpPr/>
            <p:nvPr/>
          </p:nvSpPr>
          <p:spPr>
            <a:xfrm>
              <a:off x="2033280" y="3831120"/>
              <a:ext cx="21600" cy="18360"/>
            </a:xfrm>
            <a:custGeom>
              <a:avLst/>
              <a:gdLst/>
              <a:ahLst/>
              <a:cxn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6" name="Google Shape;2743;p94"/>
            <p:cNvSpPr/>
            <p:nvPr/>
          </p:nvSpPr>
          <p:spPr>
            <a:xfrm>
              <a:off x="2033280" y="3803400"/>
              <a:ext cx="21600" cy="18360"/>
            </a:xfrm>
            <a:custGeom>
              <a:avLst/>
              <a:gdLst/>
              <a:ahLst/>
              <a:cxn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7" name="Google Shape;2744;p94"/>
            <p:cNvSpPr/>
            <p:nvPr/>
          </p:nvSpPr>
          <p:spPr>
            <a:xfrm>
              <a:off x="2033280" y="3775320"/>
              <a:ext cx="21600" cy="18360"/>
            </a:xfrm>
            <a:custGeom>
              <a:avLst/>
              <a:gdLst/>
              <a:ahLst/>
              <a:cxn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8" name="Google Shape;2745;p94"/>
            <p:cNvSpPr/>
            <p:nvPr/>
          </p:nvSpPr>
          <p:spPr>
            <a:xfrm>
              <a:off x="2033280" y="374760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89" name="Google Shape;2746;p94"/>
            <p:cNvSpPr/>
            <p:nvPr/>
          </p:nvSpPr>
          <p:spPr>
            <a:xfrm>
              <a:off x="2033280" y="3439800"/>
              <a:ext cx="21600" cy="18360"/>
            </a:xfrm>
            <a:custGeom>
              <a:avLst/>
              <a:gdLst/>
              <a:ahLst/>
              <a:cxn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0" name="Google Shape;2747;p94"/>
            <p:cNvSpPr/>
            <p:nvPr/>
          </p:nvSpPr>
          <p:spPr>
            <a:xfrm>
              <a:off x="2005200" y="3859200"/>
              <a:ext cx="21600" cy="18360"/>
            </a:xfrm>
            <a:custGeom>
              <a:avLst/>
              <a:gdLst/>
              <a:ahLst/>
              <a:cxn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1" name="Google Shape;2748;p94"/>
            <p:cNvSpPr/>
            <p:nvPr/>
          </p:nvSpPr>
          <p:spPr>
            <a:xfrm>
              <a:off x="2005200" y="3831120"/>
              <a:ext cx="21600" cy="18360"/>
            </a:xfrm>
            <a:custGeom>
              <a:avLst/>
              <a:gdLst/>
              <a:ahLst/>
              <a:cxn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2" name="Google Shape;2749;p94"/>
            <p:cNvSpPr/>
            <p:nvPr/>
          </p:nvSpPr>
          <p:spPr>
            <a:xfrm>
              <a:off x="2005200" y="3747600"/>
              <a:ext cx="21600" cy="18360"/>
            </a:xfrm>
            <a:custGeom>
              <a:avLst/>
              <a:gdLst/>
              <a:ahLst/>
              <a:cxnLst/>
              <a:rect l="l" t="t" r="r" b="b"/>
              <a:pathLst>
                <a:path w="2489" h="2134">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3" name="Google Shape;2750;p94"/>
            <p:cNvSpPr/>
            <p:nvPr/>
          </p:nvSpPr>
          <p:spPr>
            <a:xfrm>
              <a:off x="2005200" y="3719520"/>
              <a:ext cx="21600" cy="18360"/>
            </a:xfrm>
            <a:custGeom>
              <a:avLst/>
              <a:gdLst/>
              <a:ahLst/>
              <a:cxn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4" name="Google Shape;2751;p94"/>
            <p:cNvSpPr/>
            <p:nvPr/>
          </p:nvSpPr>
          <p:spPr>
            <a:xfrm>
              <a:off x="2005200" y="3691440"/>
              <a:ext cx="21960" cy="18360"/>
            </a:xfrm>
            <a:custGeom>
              <a:avLst/>
              <a:gdLst/>
              <a:ahLst/>
              <a:cxn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5" name="Google Shape;2752;p94"/>
            <p:cNvSpPr/>
            <p:nvPr/>
          </p:nvSpPr>
          <p:spPr>
            <a:xfrm>
              <a:off x="2005200" y="3412080"/>
              <a:ext cx="21600" cy="18360"/>
            </a:xfrm>
            <a:custGeom>
              <a:avLst/>
              <a:gdLst/>
              <a:ahLst/>
              <a:cxnLst/>
              <a:rect l="l" t="t" r="r" b="b"/>
              <a:pathLst>
                <a:path w="2489" h="2137">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6" name="Google Shape;2753;p94"/>
            <p:cNvSpPr/>
            <p:nvPr/>
          </p:nvSpPr>
          <p:spPr>
            <a:xfrm>
              <a:off x="1977120" y="3691440"/>
              <a:ext cx="21960" cy="18360"/>
            </a:xfrm>
            <a:custGeom>
              <a:avLst/>
              <a:gdLst/>
              <a:ahLst/>
              <a:cxn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7" name="Google Shape;2754;p94"/>
            <p:cNvSpPr/>
            <p:nvPr/>
          </p:nvSpPr>
          <p:spPr>
            <a:xfrm>
              <a:off x="1977120" y="3663720"/>
              <a:ext cx="21600" cy="18360"/>
            </a:xfrm>
            <a:custGeom>
              <a:avLst/>
              <a:gdLst/>
              <a:ahLst/>
              <a:cxn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8" name="Google Shape;2755;p94"/>
            <p:cNvSpPr/>
            <p:nvPr/>
          </p:nvSpPr>
          <p:spPr>
            <a:xfrm>
              <a:off x="1977120" y="3412080"/>
              <a:ext cx="21600" cy="18360"/>
            </a:xfrm>
            <a:custGeom>
              <a:avLst/>
              <a:gdLst/>
              <a:ahLst/>
              <a:cxn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099" name="Google Shape;2756;p94"/>
            <p:cNvSpPr/>
            <p:nvPr/>
          </p:nvSpPr>
          <p:spPr>
            <a:xfrm>
              <a:off x="1949040" y="3663720"/>
              <a:ext cx="21600" cy="18360"/>
            </a:xfrm>
            <a:custGeom>
              <a:avLst/>
              <a:gdLst/>
              <a:ahLst/>
              <a:cxn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0" name="Google Shape;2757;p94"/>
            <p:cNvSpPr/>
            <p:nvPr/>
          </p:nvSpPr>
          <p:spPr>
            <a:xfrm>
              <a:off x="1949040" y="3412080"/>
              <a:ext cx="21600" cy="18360"/>
            </a:xfrm>
            <a:custGeom>
              <a:avLst/>
              <a:gdLst/>
              <a:ahLst/>
              <a:cxn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1" name="Google Shape;2758;p94"/>
            <p:cNvSpPr/>
            <p:nvPr/>
          </p:nvSpPr>
          <p:spPr>
            <a:xfrm>
              <a:off x="1949040" y="3384000"/>
              <a:ext cx="21600" cy="18360"/>
            </a:xfrm>
            <a:custGeom>
              <a:avLst/>
              <a:gdLst/>
              <a:ahLst/>
              <a:cxn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2" name="Google Shape;2759;p94"/>
            <p:cNvSpPr/>
            <p:nvPr/>
          </p:nvSpPr>
          <p:spPr>
            <a:xfrm>
              <a:off x="1921320" y="3663720"/>
              <a:ext cx="21960" cy="18360"/>
            </a:xfrm>
            <a:custGeom>
              <a:avLst/>
              <a:gdLst/>
              <a:ahLst/>
              <a:cxn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3" name="Google Shape;2760;p94"/>
            <p:cNvSpPr/>
            <p:nvPr/>
          </p:nvSpPr>
          <p:spPr>
            <a:xfrm>
              <a:off x="1921320" y="3412080"/>
              <a:ext cx="21960" cy="18360"/>
            </a:xfrm>
            <a:custGeom>
              <a:avLst/>
              <a:gdLst/>
              <a:ahLst/>
              <a:cxn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4" name="Google Shape;2761;p94"/>
            <p:cNvSpPr/>
            <p:nvPr/>
          </p:nvSpPr>
          <p:spPr>
            <a:xfrm>
              <a:off x="1921320" y="3384000"/>
              <a:ext cx="21960" cy="18360"/>
            </a:xfrm>
            <a:custGeom>
              <a:avLst/>
              <a:gdLst/>
              <a:ahLst/>
              <a:cxnLst/>
              <a:rect l="l" t="t" r="r" b="b"/>
              <a:pathLst>
                <a:path w="2497"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5" name="Google Shape;2762;p94"/>
            <p:cNvSpPr/>
            <p:nvPr/>
          </p:nvSpPr>
          <p:spPr>
            <a:xfrm>
              <a:off x="1893240" y="3663720"/>
              <a:ext cx="21960" cy="18360"/>
            </a:xfrm>
            <a:custGeom>
              <a:avLst/>
              <a:gdLst/>
              <a:ahLst/>
              <a:cxn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6" name="Google Shape;2763;p94"/>
            <p:cNvSpPr/>
            <p:nvPr/>
          </p:nvSpPr>
          <p:spPr>
            <a:xfrm>
              <a:off x="1893240" y="3635640"/>
              <a:ext cx="21960" cy="18360"/>
            </a:xfrm>
            <a:custGeom>
              <a:avLst/>
              <a:gdLst/>
              <a:ahLst/>
              <a:cxn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7" name="Google Shape;2764;p94"/>
            <p:cNvSpPr/>
            <p:nvPr/>
          </p:nvSpPr>
          <p:spPr>
            <a:xfrm>
              <a:off x="1893240" y="3412080"/>
              <a:ext cx="21960" cy="18360"/>
            </a:xfrm>
            <a:custGeom>
              <a:avLst/>
              <a:gdLst/>
              <a:ahLst/>
              <a:cxn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8" name="Google Shape;2765;p94"/>
            <p:cNvSpPr/>
            <p:nvPr/>
          </p:nvSpPr>
          <p:spPr>
            <a:xfrm>
              <a:off x="1893240" y="3384000"/>
              <a:ext cx="21960" cy="18360"/>
            </a:xfrm>
            <a:custGeom>
              <a:avLst/>
              <a:gdLst/>
              <a:ahLst/>
              <a:cxnLst/>
              <a:rect l="l" t="t" r="r" b="b"/>
              <a:pathLst>
                <a:path w="2497" h="2132">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09" name="Google Shape;2766;p94"/>
            <p:cNvSpPr/>
            <p:nvPr/>
          </p:nvSpPr>
          <p:spPr>
            <a:xfrm>
              <a:off x="1865520" y="3635640"/>
              <a:ext cx="21600" cy="18360"/>
            </a:xfrm>
            <a:custGeom>
              <a:avLst/>
              <a:gdLst/>
              <a:ahLst/>
              <a:cxnLst/>
              <a:rect l="l" t="t" r="r" b="b"/>
              <a:pathLst>
                <a:path w="2488" h="2131">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0" name="Google Shape;2767;p94"/>
            <p:cNvSpPr/>
            <p:nvPr/>
          </p:nvSpPr>
          <p:spPr>
            <a:xfrm>
              <a:off x="1865520" y="3467880"/>
              <a:ext cx="21600" cy="18360"/>
            </a:xfrm>
            <a:custGeom>
              <a:avLst/>
              <a:gdLst/>
              <a:ahLst/>
              <a:cxnLst/>
              <a:rect l="l" t="t" r="r" b="b"/>
              <a:pathLst>
                <a:path w="2488" h="2134">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1" name="Google Shape;2768;p94"/>
            <p:cNvSpPr/>
            <p:nvPr/>
          </p:nvSpPr>
          <p:spPr>
            <a:xfrm>
              <a:off x="1865520" y="3439800"/>
              <a:ext cx="21600" cy="18360"/>
            </a:xfrm>
            <a:custGeom>
              <a:avLst/>
              <a:gdLst/>
              <a:ahLst/>
              <a:cxnLst/>
              <a:rect l="l" t="t" r="r" b="b"/>
              <a:pathLst>
                <a:path w="2488" h="213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2" name="Google Shape;2769;p94"/>
            <p:cNvSpPr/>
            <p:nvPr/>
          </p:nvSpPr>
          <p:spPr>
            <a:xfrm>
              <a:off x="1865520" y="3412080"/>
              <a:ext cx="21600" cy="18360"/>
            </a:xfrm>
            <a:custGeom>
              <a:avLst/>
              <a:gdLst/>
              <a:ahLst/>
              <a:cxnLst/>
              <a:rect l="l" t="t" r="r" b="b"/>
              <a:pathLst>
                <a:path w="2488" h="2137">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3" name="Google Shape;2770;p94"/>
            <p:cNvSpPr/>
            <p:nvPr/>
          </p:nvSpPr>
          <p:spPr>
            <a:xfrm>
              <a:off x="1837440" y="3635640"/>
              <a:ext cx="21600" cy="18360"/>
            </a:xfrm>
            <a:custGeom>
              <a:avLst/>
              <a:gdLst/>
              <a:ahLst/>
              <a:cxn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4" name="Google Shape;2771;p94"/>
            <p:cNvSpPr/>
            <p:nvPr/>
          </p:nvSpPr>
          <p:spPr>
            <a:xfrm>
              <a:off x="1837440" y="3607560"/>
              <a:ext cx="21600" cy="18360"/>
            </a:xfrm>
            <a:custGeom>
              <a:avLst/>
              <a:gdLst/>
              <a:ahLst/>
              <a:cxn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5" name="Google Shape;2772;p94"/>
            <p:cNvSpPr/>
            <p:nvPr/>
          </p:nvSpPr>
          <p:spPr>
            <a:xfrm>
              <a:off x="1837440" y="3495960"/>
              <a:ext cx="21600" cy="18360"/>
            </a:xfrm>
            <a:custGeom>
              <a:avLst/>
              <a:gdLst/>
              <a:ahLst/>
              <a:cxn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6" name="Google Shape;2773;p94"/>
            <p:cNvSpPr/>
            <p:nvPr/>
          </p:nvSpPr>
          <p:spPr>
            <a:xfrm>
              <a:off x="1837440" y="346788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7" name="Google Shape;2774;p94"/>
            <p:cNvSpPr/>
            <p:nvPr/>
          </p:nvSpPr>
          <p:spPr>
            <a:xfrm>
              <a:off x="1809360" y="3607560"/>
              <a:ext cx="21600" cy="18360"/>
            </a:xfrm>
            <a:custGeom>
              <a:avLst/>
              <a:gdLst/>
              <a:ahLst/>
              <a:cxn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8" name="Google Shape;2775;p94"/>
            <p:cNvSpPr/>
            <p:nvPr/>
          </p:nvSpPr>
          <p:spPr>
            <a:xfrm>
              <a:off x="1809360" y="3579840"/>
              <a:ext cx="21600" cy="18360"/>
            </a:xfrm>
            <a:custGeom>
              <a:avLst/>
              <a:gdLst/>
              <a:ahLst/>
              <a:cxn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19" name="Google Shape;2776;p94"/>
            <p:cNvSpPr/>
            <p:nvPr/>
          </p:nvSpPr>
          <p:spPr>
            <a:xfrm>
              <a:off x="1809360" y="3551760"/>
              <a:ext cx="21600" cy="18360"/>
            </a:xfrm>
            <a:custGeom>
              <a:avLst/>
              <a:gdLst/>
              <a:ahLst/>
              <a:cxnLst/>
              <a:rect l="l" t="t" r="r" b="b"/>
              <a:pathLst>
                <a:path w="2488" h="213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0" name="Google Shape;2777;p94"/>
            <p:cNvSpPr/>
            <p:nvPr/>
          </p:nvSpPr>
          <p:spPr>
            <a:xfrm>
              <a:off x="1809360" y="3523680"/>
              <a:ext cx="21600" cy="18360"/>
            </a:xfrm>
            <a:custGeom>
              <a:avLst/>
              <a:gdLst/>
              <a:ahLst/>
              <a:cxn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1" name="Google Shape;2778;p94"/>
            <p:cNvSpPr/>
            <p:nvPr/>
          </p:nvSpPr>
          <p:spPr>
            <a:xfrm>
              <a:off x="1809360" y="3495960"/>
              <a:ext cx="21600" cy="18360"/>
            </a:xfrm>
            <a:custGeom>
              <a:avLst/>
              <a:gdLst/>
              <a:ahLst/>
              <a:cxn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2" name="Google Shape;2779;p94"/>
            <p:cNvSpPr/>
            <p:nvPr/>
          </p:nvSpPr>
          <p:spPr>
            <a:xfrm>
              <a:off x="2172960" y="3551760"/>
              <a:ext cx="21600" cy="18360"/>
            </a:xfrm>
            <a:custGeom>
              <a:avLst/>
              <a:gdLst/>
              <a:ahLst/>
              <a:cxn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3" name="Google Shape;2780;p94"/>
            <p:cNvSpPr/>
            <p:nvPr/>
          </p:nvSpPr>
          <p:spPr>
            <a:xfrm>
              <a:off x="1781640" y="2880720"/>
              <a:ext cx="21960" cy="18360"/>
            </a:xfrm>
            <a:custGeom>
              <a:avLst/>
              <a:gdLst/>
              <a:ahLst/>
              <a:cxn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4" name="Google Shape;2781;p94"/>
            <p:cNvSpPr/>
            <p:nvPr/>
          </p:nvSpPr>
          <p:spPr>
            <a:xfrm>
              <a:off x="1753560" y="2880720"/>
              <a:ext cx="21600" cy="18360"/>
            </a:xfrm>
            <a:custGeom>
              <a:avLst/>
              <a:gdLst/>
              <a:ahLst/>
              <a:cxn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5" name="Google Shape;2782;p94"/>
            <p:cNvSpPr/>
            <p:nvPr/>
          </p:nvSpPr>
          <p:spPr>
            <a:xfrm>
              <a:off x="2228760" y="3076560"/>
              <a:ext cx="21960" cy="18360"/>
            </a:xfrm>
            <a:custGeom>
              <a:avLst/>
              <a:gdLst/>
              <a:ahLst/>
              <a:cxn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6" name="Google Shape;2783;p94"/>
            <p:cNvSpPr/>
            <p:nvPr/>
          </p:nvSpPr>
          <p:spPr>
            <a:xfrm>
              <a:off x="2228760" y="3104280"/>
              <a:ext cx="21960" cy="18360"/>
            </a:xfrm>
            <a:custGeom>
              <a:avLst/>
              <a:gdLst/>
              <a:ahLst/>
              <a:cxn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7" name="Google Shape;2784;p94"/>
            <p:cNvSpPr/>
            <p:nvPr/>
          </p:nvSpPr>
          <p:spPr>
            <a:xfrm>
              <a:off x="2228760" y="3132360"/>
              <a:ext cx="21960" cy="18360"/>
            </a:xfrm>
            <a:custGeom>
              <a:avLst/>
              <a:gdLst/>
              <a:ahLst/>
              <a:cxn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8" name="Google Shape;2785;p94"/>
            <p:cNvSpPr/>
            <p:nvPr/>
          </p:nvSpPr>
          <p:spPr>
            <a:xfrm>
              <a:off x="2228760" y="3160440"/>
              <a:ext cx="21960" cy="18360"/>
            </a:xfrm>
            <a:custGeom>
              <a:avLst/>
              <a:gdLst/>
              <a:ahLst/>
              <a:cxnLst/>
              <a:rect l="l" t="t" r="r" b="b"/>
              <a:pathLst>
                <a:path w="2497" h="2134">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29" name="Google Shape;2786;p94"/>
            <p:cNvSpPr/>
            <p:nvPr/>
          </p:nvSpPr>
          <p:spPr>
            <a:xfrm>
              <a:off x="2228760" y="3188160"/>
              <a:ext cx="21960" cy="18360"/>
            </a:xfrm>
            <a:custGeom>
              <a:avLst/>
              <a:gdLst/>
              <a:ahLst/>
              <a:cxn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0" name="Google Shape;2787;p94"/>
            <p:cNvSpPr/>
            <p:nvPr/>
          </p:nvSpPr>
          <p:spPr>
            <a:xfrm>
              <a:off x="2228760" y="3216240"/>
              <a:ext cx="21960" cy="18360"/>
            </a:xfrm>
            <a:custGeom>
              <a:avLst/>
              <a:gdLst/>
              <a:ahLst/>
              <a:cxn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1" name="Google Shape;2788;p94"/>
            <p:cNvSpPr/>
            <p:nvPr/>
          </p:nvSpPr>
          <p:spPr>
            <a:xfrm>
              <a:off x="2228760" y="3244320"/>
              <a:ext cx="21960" cy="18360"/>
            </a:xfrm>
            <a:custGeom>
              <a:avLst/>
              <a:gdLst/>
              <a:ahLst/>
              <a:cxn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2" name="Google Shape;2789;p94"/>
            <p:cNvSpPr/>
            <p:nvPr/>
          </p:nvSpPr>
          <p:spPr>
            <a:xfrm>
              <a:off x="2089080" y="3160440"/>
              <a:ext cx="21600" cy="18360"/>
            </a:xfrm>
            <a:custGeom>
              <a:avLst/>
              <a:gdLst/>
              <a:ahLst/>
              <a:cxnLst/>
              <a:rect l="l" t="t" r="r" b="b"/>
              <a:pathLst>
                <a:path w="2489" h="2134">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3" name="Google Shape;2790;p94"/>
            <p:cNvSpPr/>
            <p:nvPr/>
          </p:nvSpPr>
          <p:spPr>
            <a:xfrm>
              <a:off x="2089080" y="3188160"/>
              <a:ext cx="21600" cy="18360"/>
            </a:xfrm>
            <a:custGeom>
              <a:avLst/>
              <a:gdLst/>
              <a:ahLst/>
              <a:cxnLst/>
              <a:rect l="l" t="t" r="r" b="b"/>
              <a:pathLst>
                <a:path w="2489" h="2138">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4" name="Google Shape;2791;p94"/>
            <p:cNvSpPr/>
            <p:nvPr/>
          </p:nvSpPr>
          <p:spPr>
            <a:xfrm>
              <a:off x="1977120" y="3188160"/>
              <a:ext cx="21600" cy="18360"/>
            </a:xfrm>
            <a:custGeom>
              <a:avLst/>
              <a:gdLst/>
              <a:ahLst/>
              <a:cxn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5" name="Google Shape;2792;p94"/>
            <p:cNvSpPr/>
            <p:nvPr/>
          </p:nvSpPr>
          <p:spPr>
            <a:xfrm>
              <a:off x="2005200" y="3216240"/>
              <a:ext cx="21600" cy="18360"/>
            </a:xfrm>
            <a:custGeom>
              <a:avLst/>
              <a:gdLst/>
              <a:ahLst/>
              <a:cxnLst/>
              <a:rect l="l" t="t" r="r" b="b"/>
              <a:pathLst>
                <a:path w="2489" h="2138">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6" name="Google Shape;2793;p94"/>
            <p:cNvSpPr/>
            <p:nvPr/>
          </p:nvSpPr>
          <p:spPr>
            <a:xfrm>
              <a:off x="2005200" y="3188160"/>
              <a:ext cx="21600" cy="18360"/>
            </a:xfrm>
            <a:custGeom>
              <a:avLst/>
              <a:gdLst/>
              <a:ahLst/>
              <a:cxnLst/>
              <a:rect l="l" t="t" r="r" b="b"/>
              <a:pathLst>
                <a:path w="2489" h="2138">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7" name="Google Shape;2794;p94"/>
            <p:cNvSpPr/>
            <p:nvPr/>
          </p:nvSpPr>
          <p:spPr>
            <a:xfrm>
              <a:off x="2033280" y="3188160"/>
              <a:ext cx="21600" cy="18360"/>
            </a:xfrm>
            <a:custGeom>
              <a:avLst/>
              <a:gdLst/>
              <a:ahLst/>
              <a:cxn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8" name="Google Shape;2795;p94"/>
            <p:cNvSpPr/>
            <p:nvPr/>
          </p:nvSpPr>
          <p:spPr>
            <a:xfrm>
              <a:off x="2061000" y="3188160"/>
              <a:ext cx="21600" cy="18360"/>
            </a:xfrm>
            <a:custGeom>
              <a:avLst/>
              <a:gdLst/>
              <a:ahLst/>
              <a:cxn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39" name="Google Shape;2796;p94"/>
            <p:cNvSpPr/>
            <p:nvPr/>
          </p:nvSpPr>
          <p:spPr>
            <a:xfrm>
              <a:off x="2061000" y="3216240"/>
              <a:ext cx="21600" cy="18360"/>
            </a:xfrm>
            <a:custGeom>
              <a:avLst/>
              <a:gdLst/>
              <a:ahLst/>
              <a:cxn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0" name="Google Shape;2797;p94"/>
            <p:cNvSpPr/>
            <p:nvPr/>
          </p:nvSpPr>
          <p:spPr>
            <a:xfrm>
              <a:off x="2089080" y="3216240"/>
              <a:ext cx="21600" cy="18360"/>
            </a:xfrm>
            <a:custGeom>
              <a:avLst/>
              <a:gdLst/>
              <a:ahLst/>
              <a:cxnLst/>
              <a:rect l="l" t="t" r="r" b="b"/>
              <a:pathLst>
                <a:path w="2489" h="2138">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1" name="Google Shape;2798;p94"/>
            <p:cNvSpPr/>
            <p:nvPr/>
          </p:nvSpPr>
          <p:spPr>
            <a:xfrm>
              <a:off x="2089080" y="3244320"/>
              <a:ext cx="21600" cy="18360"/>
            </a:xfrm>
            <a:custGeom>
              <a:avLst/>
              <a:gdLst/>
              <a:ahLst/>
              <a:cxn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2" name="Google Shape;2799;p94"/>
            <p:cNvSpPr/>
            <p:nvPr/>
          </p:nvSpPr>
          <p:spPr>
            <a:xfrm>
              <a:off x="2116800" y="3160440"/>
              <a:ext cx="21960" cy="18360"/>
            </a:xfrm>
            <a:custGeom>
              <a:avLst/>
              <a:gdLst/>
              <a:ahLst/>
              <a:cxn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3" name="Google Shape;2800;p94"/>
            <p:cNvSpPr/>
            <p:nvPr/>
          </p:nvSpPr>
          <p:spPr>
            <a:xfrm>
              <a:off x="2116800" y="3188160"/>
              <a:ext cx="21960" cy="18360"/>
            </a:xfrm>
            <a:custGeom>
              <a:avLst/>
              <a:gdLst/>
              <a:ahLst/>
              <a:cxn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4" name="Google Shape;2801;p94"/>
            <p:cNvSpPr/>
            <p:nvPr/>
          </p:nvSpPr>
          <p:spPr>
            <a:xfrm>
              <a:off x="2116800" y="3216240"/>
              <a:ext cx="21960" cy="18360"/>
            </a:xfrm>
            <a:custGeom>
              <a:avLst/>
              <a:gdLst/>
              <a:ahLst/>
              <a:cxn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5" name="Google Shape;2802;p94"/>
            <p:cNvSpPr/>
            <p:nvPr/>
          </p:nvSpPr>
          <p:spPr>
            <a:xfrm>
              <a:off x="2116800" y="3244320"/>
              <a:ext cx="21960" cy="18360"/>
            </a:xfrm>
            <a:custGeom>
              <a:avLst/>
              <a:gdLst/>
              <a:ahLst/>
              <a:cxn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6" name="Google Shape;2803;p94"/>
            <p:cNvSpPr/>
            <p:nvPr/>
          </p:nvSpPr>
          <p:spPr>
            <a:xfrm>
              <a:off x="2144880" y="3104280"/>
              <a:ext cx="21960" cy="18360"/>
            </a:xfrm>
            <a:custGeom>
              <a:avLst/>
              <a:gdLst/>
              <a:ahLst/>
              <a:cxn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7" name="Google Shape;2804;p94"/>
            <p:cNvSpPr/>
            <p:nvPr/>
          </p:nvSpPr>
          <p:spPr>
            <a:xfrm>
              <a:off x="2144880" y="313236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8" name="Google Shape;2805;p94"/>
            <p:cNvSpPr/>
            <p:nvPr/>
          </p:nvSpPr>
          <p:spPr>
            <a:xfrm>
              <a:off x="2144880" y="3160440"/>
              <a:ext cx="21960" cy="18360"/>
            </a:xfrm>
            <a:custGeom>
              <a:avLst/>
              <a:gdLst/>
              <a:ahLst/>
              <a:cxnLst/>
              <a:rect l="l" t="t" r="r" b="b"/>
              <a:pathLst>
                <a:path w="2497" h="2134">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49" name="Google Shape;2806;p94"/>
            <p:cNvSpPr/>
            <p:nvPr/>
          </p:nvSpPr>
          <p:spPr>
            <a:xfrm>
              <a:off x="2144880" y="3188160"/>
              <a:ext cx="21960" cy="18360"/>
            </a:xfrm>
            <a:custGeom>
              <a:avLst/>
              <a:gdLst/>
              <a:ahLst/>
              <a:cxn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0" name="Google Shape;2807;p94"/>
            <p:cNvSpPr/>
            <p:nvPr/>
          </p:nvSpPr>
          <p:spPr>
            <a:xfrm>
              <a:off x="2144880" y="3216240"/>
              <a:ext cx="21960" cy="18360"/>
            </a:xfrm>
            <a:custGeom>
              <a:avLst/>
              <a:gdLst/>
              <a:ahLst/>
              <a:cxnLst/>
              <a:rect l="l" t="t" r="r" b="b"/>
              <a:pathLst>
                <a:path w="2497" h="2138">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1" name="Google Shape;2808;p94"/>
            <p:cNvSpPr/>
            <p:nvPr/>
          </p:nvSpPr>
          <p:spPr>
            <a:xfrm>
              <a:off x="2144880" y="324432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2" name="Google Shape;2809;p94"/>
            <p:cNvSpPr/>
            <p:nvPr/>
          </p:nvSpPr>
          <p:spPr>
            <a:xfrm>
              <a:off x="2172960" y="31042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3" name="Google Shape;2810;p94"/>
            <p:cNvSpPr/>
            <p:nvPr/>
          </p:nvSpPr>
          <p:spPr>
            <a:xfrm>
              <a:off x="2172960" y="31323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4" name="Google Shape;2811;p94"/>
            <p:cNvSpPr/>
            <p:nvPr/>
          </p:nvSpPr>
          <p:spPr>
            <a:xfrm>
              <a:off x="2172960" y="3160440"/>
              <a:ext cx="21600" cy="18360"/>
            </a:xfrm>
            <a:custGeom>
              <a:avLst/>
              <a:gdLst/>
              <a:ahLst/>
              <a:cxn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5" name="Google Shape;2812;p94"/>
            <p:cNvSpPr/>
            <p:nvPr/>
          </p:nvSpPr>
          <p:spPr>
            <a:xfrm>
              <a:off x="2172960" y="3188160"/>
              <a:ext cx="21600" cy="18360"/>
            </a:xfrm>
            <a:custGeom>
              <a:avLst/>
              <a:gdLst/>
              <a:ahLst/>
              <a:cxn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6" name="Google Shape;2813;p94"/>
            <p:cNvSpPr/>
            <p:nvPr/>
          </p:nvSpPr>
          <p:spPr>
            <a:xfrm>
              <a:off x="2172960" y="3216240"/>
              <a:ext cx="21600" cy="18360"/>
            </a:xfrm>
            <a:custGeom>
              <a:avLst/>
              <a:gdLst/>
              <a:ahLst/>
              <a:cxn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7" name="Google Shape;2814;p94"/>
            <p:cNvSpPr/>
            <p:nvPr/>
          </p:nvSpPr>
          <p:spPr>
            <a:xfrm>
              <a:off x="2172960" y="324432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8" name="Google Shape;2815;p94"/>
            <p:cNvSpPr/>
            <p:nvPr/>
          </p:nvSpPr>
          <p:spPr>
            <a:xfrm>
              <a:off x="2172960" y="3272040"/>
              <a:ext cx="21600" cy="18360"/>
            </a:xfrm>
            <a:custGeom>
              <a:avLst/>
              <a:gdLst/>
              <a:ahLst/>
              <a:cxn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59" name="Google Shape;2816;p94"/>
            <p:cNvSpPr/>
            <p:nvPr/>
          </p:nvSpPr>
          <p:spPr>
            <a:xfrm>
              <a:off x="2201040" y="3076560"/>
              <a:ext cx="21600" cy="18360"/>
            </a:xfrm>
            <a:custGeom>
              <a:avLst/>
              <a:gdLst/>
              <a:ahLst/>
              <a:cxn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0" name="Google Shape;2817;p94"/>
            <p:cNvSpPr/>
            <p:nvPr/>
          </p:nvSpPr>
          <p:spPr>
            <a:xfrm>
              <a:off x="2201040" y="31042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1" name="Google Shape;2818;p94"/>
            <p:cNvSpPr/>
            <p:nvPr/>
          </p:nvSpPr>
          <p:spPr>
            <a:xfrm>
              <a:off x="2201040" y="31323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2" name="Google Shape;2819;p94"/>
            <p:cNvSpPr/>
            <p:nvPr/>
          </p:nvSpPr>
          <p:spPr>
            <a:xfrm>
              <a:off x="2201040" y="3160440"/>
              <a:ext cx="21600" cy="18360"/>
            </a:xfrm>
            <a:custGeom>
              <a:avLst/>
              <a:gdLst/>
              <a:ahLst/>
              <a:cxn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3" name="Google Shape;2820;p94"/>
            <p:cNvSpPr/>
            <p:nvPr/>
          </p:nvSpPr>
          <p:spPr>
            <a:xfrm>
              <a:off x="2201040" y="3188160"/>
              <a:ext cx="21600" cy="18360"/>
            </a:xfrm>
            <a:custGeom>
              <a:avLst/>
              <a:gdLst/>
              <a:ahLst/>
              <a:cxn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4" name="Google Shape;2821;p94"/>
            <p:cNvSpPr/>
            <p:nvPr/>
          </p:nvSpPr>
          <p:spPr>
            <a:xfrm>
              <a:off x="2201040" y="3216240"/>
              <a:ext cx="21600" cy="18360"/>
            </a:xfrm>
            <a:custGeom>
              <a:avLst/>
              <a:gdLst/>
              <a:ahLst/>
              <a:cxnLst/>
              <a:rect l="l" t="t" r="r" b="b"/>
              <a:pathLst>
                <a:path w="2489" h="2138">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5" name="Google Shape;2822;p94"/>
            <p:cNvSpPr/>
            <p:nvPr/>
          </p:nvSpPr>
          <p:spPr>
            <a:xfrm>
              <a:off x="2201040" y="324432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6" name="Google Shape;2823;p94"/>
            <p:cNvSpPr/>
            <p:nvPr/>
          </p:nvSpPr>
          <p:spPr>
            <a:xfrm>
              <a:off x="2201040" y="3272040"/>
              <a:ext cx="21600" cy="18360"/>
            </a:xfrm>
            <a:custGeom>
              <a:avLst/>
              <a:gdLst/>
              <a:ahLst/>
              <a:cxnLst/>
              <a:rect l="l" t="t" r="r" b="b"/>
              <a:pathLst>
                <a:path w="2489" h="2134">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7" name="Google Shape;2824;p94"/>
            <p:cNvSpPr/>
            <p:nvPr/>
          </p:nvSpPr>
          <p:spPr>
            <a:xfrm>
              <a:off x="2228760" y="3272040"/>
              <a:ext cx="21960" cy="18360"/>
            </a:xfrm>
            <a:custGeom>
              <a:avLst/>
              <a:gdLst/>
              <a:ahLst/>
              <a:cxn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8" name="Google Shape;2825;p94"/>
            <p:cNvSpPr/>
            <p:nvPr/>
          </p:nvSpPr>
          <p:spPr>
            <a:xfrm>
              <a:off x="2256840" y="3076560"/>
              <a:ext cx="21960" cy="18360"/>
            </a:xfrm>
            <a:custGeom>
              <a:avLst/>
              <a:gdLst/>
              <a:ahLst/>
              <a:cxnLst/>
              <a:rect l="l" t="t" r="r" b="b"/>
              <a:pathLst>
                <a:path w="2497" h="2138">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69" name="Google Shape;2826;p94"/>
            <p:cNvSpPr/>
            <p:nvPr/>
          </p:nvSpPr>
          <p:spPr>
            <a:xfrm>
              <a:off x="2256840" y="3104280"/>
              <a:ext cx="21960" cy="18360"/>
            </a:xfrm>
            <a:custGeom>
              <a:avLst/>
              <a:gdLst/>
              <a:ahLst/>
              <a:cxnLst/>
              <a:rect l="l" t="t" r="r" b="b"/>
              <a:pathLst>
                <a:path w="2497" h="2134">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0" name="Google Shape;2827;p94"/>
            <p:cNvSpPr/>
            <p:nvPr/>
          </p:nvSpPr>
          <p:spPr>
            <a:xfrm>
              <a:off x="2256840" y="3132360"/>
              <a:ext cx="21960" cy="18360"/>
            </a:xfrm>
            <a:custGeom>
              <a:avLst/>
              <a:gdLst/>
              <a:ahLst/>
              <a:cxn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1" name="Google Shape;2828;p94"/>
            <p:cNvSpPr/>
            <p:nvPr/>
          </p:nvSpPr>
          <p:spPr>
            <a:xfrm>
              <a:off x="2256840" y="3160440"/>
              <a:ext cx="21960" cy="18360"/>
            </a:xfrm>
            <a:custGeom>
              <a:avLst/>
              <a:gdLst/>
              <a:ahLst/>
              <a:cxnLst/>
              <a:rect l="l" t="t" r="r" b="b"/>
              <a:pathLst>
                <a:path w="2497" h="2131">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2" name="Google Shape;2829;p94"/>
            <p:cNvSpPr/>
            <p:nvPr/>
          </p:nvSpPr>
          <p:spPr>
            <a:xfrm>
              <a:off x="2256840" y="3188160"/>
              <a:ext cx="21960" cy="18360"/>
            </a:xfrm>
            <a:custGeom>
              <a:avLst/>
              <a:gdLst/>
              <a:ahLst/>
              <a:cxnLst/>
              <a:rect l="l" t="t" r="r" b="b"/>
              <a:pathLst>
                <a:path w="2497" h="2138">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3" name="Google Shape;2830;p94"/>
            <p:cNvSpPr/>
            <p:nvPr/>
          </p:nvSpPr>
          <p:spPr>
            <a:xfrm>
              <a:off x="2256840" y="3216240"/>
              <a:ext cx="21960" cy="18360"/>
            </a:xfrm>
            <a:custGeom>
              <a:avLst/>
              <a:gdLst/>
              <a:ahLst/>
              <a:cxnLst/>
              <a:rect l="l" t="t" r="r" b="b"/>
              <a:pathLst>
                <a:path w="2497" h="2138">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4" name="Google Shape;2831;p94"/>
            <p:cNvSpPr/>
            <p:nvPr/>
          </p:nvSpPr>
          <p:spPr>
            <a:xfrm>
              <a:off x="2256840" y="3244320"/>
              <a:ext cx="21960" cy="18360"/>
            </a:xfrm>
            <a:custGeom>
              <a:avLst/>
              <a:gdLst/>
              <a:ahLst/>
              <a:cxn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5" name="Google Shape;2832;p94"/>
            <p:cNvSpPr/>
            <p:nvPr/>
          </p:nvSpPr>
          <p:spPr>
            <a:xfrm>
              <a:off x="2256840" y="3272040"/>
              <a:ext cx="21960" cy="18360"/>
            </a:xfrm>
            <a:custGeom>
              <a:avLst/>
              <a:gdLst/>
              <a:ahLst/>
              <a:cxnLst/>
              <a:rect l="l" t="t" r="r" b="b"/>
              <a:pathLst>
                <a:path w="2497" h="2134">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6" name="Google Shape;2833;p94"/>
            <p:cNvSpPr/>
            <p:nvPr/>
          </p:nvSpPr>
          <p:spPr>
            <a:xfrm>
              <a:off x="2256840" y="3048480"/>
              <a:ext cx="21960" cy="18360"/>
            </a:xfrm>
            <a:custGeom>
              <a:avLst/>
              <a:gdLst/>
              <a:ahLst/>
              <a:cxnLst/>
              <a:rect l="l" t="t" r="r" b="b"/>
              <a:pathLst>
                <a:path w="2494" h="213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7" name="Google Shape;2834;p94"/>
            <p:cNvSpPr/>
            <p:nvPr/>
          </p:nvSpPr>
          <p:spPr>
            <a:xfrm>
              <a:off x="2228760" y="3048480"/>
              <a:ext cx="21960" cy="18360"/>
            </a:xfrm>
            <a:custGeom>
              <a:avLst/>
              <a:gdLst/>
              <a:ahLst/>
              <a:cxn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8" name="Google Shape;2835;p94"/>
            <p:cNvSpPr/>
            <p:nvPr/>
          </p:nvSpPr>
          <p:spPr>
            <a:xfrm>
              <a:off x="2201040" y="3048480"/>
              <a:ext cx="21600" cy="18360"/>
            </a:xfrm>
            <a:custGeom>
              <a:avLst/>
              <a:gdLst/>
              <a:ahLst/>
              <a:cxn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79" name="Google Shape;2836;p94"/>
            <p:cNvSpPr/>
            <p:nvPr/>
          </p:nvSpPr>
          <p:spPr>
            <a:xfrm>
              <a:off x="2201040" y="29926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0" name="Google Shape;2837;p94"/>
            <p:cNvSpPr/>
            <p:nvPr/>
          </p:nvSpPr>
          <p:spPr>
            <a:xfrm>
              <a:off x="2172960" y="307656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1" name="Google Shape;2838;p94"/>
            <p:cNvSpPr/>
            <p:nvPr/>
          </p:nvSpPr>
          <p:spPr>
            <a:xfrm>
              <a:off x="2172960" y="3048480"/>
              <a:ext cx="21600" cy="18360"/>
            </a:xfrm>
            <a:custGeom>
              <a:avLst/>
              <a:gdLst/>
              <a:ahLst/>
              <a:cxn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2" name="Google Shape;2839;p94"/>
            <p:cNvSpPr/>
            <p:nvPr/>
          </p:nvSpPr>
          <p:spPr>
            <a:xfrm>
              <a:off x="2172960" y="30207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3" name="Google Shape;2840;p94"/>
            <p:cNvSpPr/>
            <p:nvPr/>
          </p:nvSpPr>
          <p:spPr>
            <a:xfrm>
              <a:off x="2172960" y="29926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4" name="Google Shape;2841;p94"/>
            <p:cNvSpPr/>
            <p:nvPr/>
          </p:nvSpPr>
          <p:spPr>
            <a:xfrm>
              <a:off x="2144880" y="3272040"/>
              <a:ext cx="21960" cy="18360"/>
            </a:xfrm>
            <a:custGeom>
              <a:avLst/>
              <a:gdLst/>
              <a:ahLst/>
              <a:cxnLst/>
              <a:rect l="l" t="t" r="r" b="b"/>
              <a:pathLst>
                <a:path w="2497" h="2134">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5" name="Google Shape;2842;p94"/>
            <p:cNvSpPr/>
            <p:nvPr/>
          </p:nvSpPr>
          <p:spPr>
            <a:xfrm>
              <a:off x="2144880" y="3076560"/>
              <a:ext cx="21960" cy="18360"/>
            </a:xfrm>
            <a:custGeom>
              <a:avLst/>
              <a:gdLst/>
              <a:ahLst/>
              <a:cxn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6" name="Google Shape;2843;p94"/>
            <p:cNvSpPr/>
            <p:nvPr/>
          </p:nvSpPr>
          <p:spPr>
            <a:xfrm>
              <a:off x="2144880" y="3048480"/>
              <a:ext cx="21960" cy="18360"/>
            </a:xfrm>
            <a:custGeom>
              <a:avLst/>
              <a:gdLst/>
              <a:ahLst/>
              <a:cxn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7" name="Google Shape;2844;p94"/>
            <p:cNvSpPr/>
            <p:nvPr/>
          </p:nvSpPr>
          <p:spPr>
            <a:xfrm>
              <a:off x="2144880" y="302076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8" name="Google Shape;2845;p94"/>
            <p:cNvSpPr/>
            <p:nvPr/>
          </p:nvSpPr>
          <p:spPr>
            <a:xfrm>
              <a:off x="2144880" y="2992680"/>
              <a:ext cx="21960" cy="18360"/>
            </a:xfrm>
            <a:custGeom>
              <a:avLst/>
              <a:gdLst/>
              <a:ahLst/>
              <a:cxn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89" name="Google Shape;2846;p94"/>
            <p:cNvSpPr/>
            <p:nvPr/>
          </p:nvSpPr>
          <p:spPr>
            <a:xfrm>
              <a:off x="2144880" y="2964600"/>
              <a:ext cx="21960" cy="18360"/>
            </a:xfrm>
            <a:custGeom>
              <a:avLst/>
              <a:gdLst/>
              <a:ahLst/>
              <a:cxn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0" name="Google Shape;2847;p94"/>
            <p:cNvSpPr/>
            <p:nvPr/>
          </p:nvSpPr>
          <p:spPr>
            <a:xfrm>
              <a:off x="2116800" y="3272040"/>
              <a:ext cx="21960" cy="18360"/>
            </a:xfrm>
            <a:custGeom>
              <a:avLst/>
              <a:gdLst/>
              <a:ahLst/>
              <a:cxn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1" name="Google Shape;2848;p94"/>
            <p:cNvSpPr/>
            <p:nvPr/>
          </p:nvSpPr>
          <p:spPr>
            <a:xfrm>
              <a:off x="2116800" y="3132360"/>
              <a:ext cx="21960" cy="18360"/>
            </a:xfrm>
            <a:custGeom>
              <a:avLst/>
              <a:gdLst/>
              <a:ahLst/>
              <a:cxn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2" name="Google Shape;2849;p94"/>
            <p:cNvSpPr/>
            <p:nvPr/>
          </p:nvSpPr>
          <p:spPr>
            <a:xfrm>
              <a:off x="2116800" y="3104280"/>
              <a:ext cx="21960" cy="18360"/>
            </a:xfrm>
            <a:custGeom>
              <a:avLst/>
              <a:gdLst/>
              <a:ahLst/>
              <a:cxn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3" name="Google Shape;2850;p94"/>
            <p:cNvSpPr/>
            <p:nvPr/>
          </p:nvSpPr>
          <p:spPr>
            <a:xfrm>
              <a:off x="2116800" y="3076560"/>
              <a:ext cx="21960" cy="18360"/>
            </a:xfrm>
            <a:custGeom>
              <a:avLst/>
              <a:gdLst/>
              <a:ahLst/>
              <a:cxnLst/>
              <a:rect l="l" t="t" r="r" b="b"/>
              <a:pathLst>
                <a:path w="2497" h="2138">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4" name="Google Shape;2851;p94"/>
            <p:cNvSpPr/>
            <p:nvPr/>
          </p:nvSpPr>
          <p:spPr>
            <a:xfrm>
              <a:off x="2116800" y="3048480"/>
              <a:ext cx="21960" cy="18360"/>
            </a:xfrm>
            <a:custGeom>
              <a:avLst/>
              <a:gdLst/>
              <a:ahLst/>
              <a:cxn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5" name="Google Shape;2852;p94"/>
            <p:cNvSpPr/>
            <p:nvPr/>
          </p:nvSpPr>
          <p:spPr>
            <a:xfrm>
              <a:off x="2116800" y="3020760"/>
              <a:ext cx="21960" cy="18360"/>
            </a:xfrm>
            <a:custGeom>
              <a:avLst/>
              <a:gdLst/>
              <a:ahLst/>
              <a:cxn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6" name="Google Shape;2853;p94"/>
            <p:cNvSpPr/>
            <p:nvPr/>
          </p:nvSpPr>
          <p:spPr>
            <a:xfrm>
              <a:off x="2116800" y="2992680"/>
              <a:ext cx="21960" cy="18360"/>
            </a:xfrm>
            <a:custGeom>
              <a:avLst/>
              <a:gdLst/>
              <a:ahLst/>
              <a:cxn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7" name="Google Shape;2854;p94"/>
            <p:cNvSpPr/>
            <p:nvPr/>
          </p:nvSpPr>
          <p:spPr>
            <a:xfrm>
              <a:off x="2116800" y="2964600"/>
              <a:ext cx="21960" cy="18360"/>
            </a:xfrm>
            <a:custGeom>
              <a:avLst/>
              <a:gdLst/>
              <a:ahLst/>
              <a:cxn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8" name="Google Shape;2855;p94"/>
            <p:cNvSpPr/>
            <p:nvPr/>
          </p:nvSpPr>
          <p:spPr>
            <a:xfrm>
              <a:off x="2089080" y="3300120"/>
              <a:ext cx="21960" cy="18360"/>
            </a:xfrm>
            <a:custGeom>
              <a:avLst/>
              <a:gdLst/>
              <a:ahLst/>
              <a:cxnLst/>
              <a:rect l="l" t="t" r="r" b="b"/>
              <a:pathLst>
                <a:path w="2494" h="2137">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199" name="Google Shape;2856;p94"/>
            <p:cNvSpPr/>
            <p:nvPr/>
          </p:nvSpPr>
          <p:spPr>
            <a:xfrm>
              <a:off x="2089080" y="3272040"/>
              <a:ext cx="21600" cy="18360"/>
            </a:xfrm>
            <a:custGeom>
              <a:avLst/>
              <a:gdLst/>
              <a:ahLst/>
              <a:cxnLst/>
              <a:rect l="l" t="t" r="r" b="b"/>
              <a:pathLst>
                <a:path w="2489" h="2134">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0" name="Google Shape;2857;p94"/>
            <p:cNvSpPr/>
            <p:nvPr/>
          </p:nvSpPr>
          <p:spPr>
            <a:xfrm>
              <a:off x="2089080" y="3132360"/>
              <a:ext cx="21600" cy="18360"/>
            </a:xfrm>
            <a:custGeom>
              <a:avLst/>
              <a:gdLst/>
              <a:ahLst/>
              <a:cxn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1" name="Google Shape;2858;p94"/>
            <p:cNvSpPr/>
            <p:nvPr/>
          </p:nvSpPr>
          <p:spPr>
            <a:xfrm>
              <a:off x="2089080" y="3076560"/>
              <a:ext cx="21600" cy="18360"/>
            </a:xfrm>
            <a:custGeom>
              <a:avLst/>
              <a:gdLst/>
              <a:ahLst/>
              <a:cxn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2" name="Google Shape;2859;p94"/>
            <p:cNvSpPr/>
            <p:nvPr/>
          </p:nvSpPr>
          <p:spPr>
            <a:xfrm>
              <a:off x="2089080" y="3048480"/>
              <a:ext cx="21600" cy="18360"/>
            </a:xfrm>
            <a:custGeom>
              <a:avLst/>
              <a:gdLst/>
              <a:ahLst/>
              <a:cxnLst/>
              <a:rect l="l" t="t" r="r" b="b"/>
              <a:pathLst>
                <a:path w="2489" h="213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3" name="Google Shape;2860;p94"/>
            <p:cNvSpPr/>
            <p:nvPr/>
          </p:nvSpPr>
          <p:spPr>
            <a:xfrm>
              <a:off x="2089080" y="3020760"/>
              <a:ext cx="21600" cy="18360"/>
            </a:xfrm>
            <a:custGeom>
              <a:avLst/>
              <a:gdLst/>
              <a:ahLst/>
              <a:cxn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4" name="Google Shape;2861;p94"/>
            <p:cNvSpPr/>
            <p:nvPr/>
          </p:nvSpPr>
          <p:spPr>
            <a:xfrm>
              <a:off x="2089080" y="2992680"/>
              <a:ext cx="21600" cy="18360"/>
            </a:xfrm>
            <a:custGeom>
              <a:avLst/>
              <a:gdLst/>
              <a:ahLst/>
              <a:cxn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5" name="Google Shape;2862;p94"/>
            <p:cNvSpPr/>
            <p:nvPr/>
          </p:nvSpPr>
          <p:spPr>
            <a:xfrm>
              <a:off x="2089080" y="2964600"/>
              <a:ext cx="21600" cy="18360"/>
            </a:xfrm>
            <a:custGeom>
              <a:avLst/>
              <a:gdLst/>
              <a:ahLst/>
              <a:cxn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6" name="Google Shape;2863;p94"/>
            <p:cNvSpPr/>
            <p:nvPr/>
          </p:nvSpPr>
          <p:spPr>
            <a:xfrm>
              <a:off x="2089080" y="2880720"/>
              <a:ext cx="21600" cy="18360"/>
            </a:xfrm>
            <a:custGeom>
              <a:avLst/>
              <a:gdLst/>
              <a:ahLst/>
              <a:cxn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7" name="Google Shape;2864;p94"/>
            <p:cNvSpPr/>
            <p:nvPr/>
          </p:nvSpPr>
          <p:spPr>
            <a:xfrm>
              <a:off x="2061000" y="3244320"/>
              <a:ext cx="21600" cy="18360"/>
            </a:xfrm>
            <a:custGeom>
              <a:avLst/>
              <a:gdLst/>
              <a:ahLst/>
              <a:cxn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8" name="Google Shape;2865;p94"/>
            <p:cNvSpPr/>
            <p:nvPr/>
          </p:nvSpPr>
          <p:spPr>
            <a:xfrm>
              <a:off x="2061000" y="3160440"/>
              <a:ext cx="21600" cy="18360"/>
            </a:xfrm>
            <a:custGeom>
              <a:avLst/>
              <a:gdLst/>
              <a:ahLst/>
              <a:cxnLst/>
              <a:rect l="l" t="t" r="r" b="b"/>
              <a:pathLst>
                <a:path w="2489" h="2131">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09" name="Google Shape;2866;p94"/>
            <p:cNvSpPr/>
            <p:nvPr/>
          </p:nvSpPr>
          <p:spPr>
            <a:xfrm>
              <a:off x="2061000" y="3132360"/>
              <a:ext cx="21600" cy="18360"/>
            </a:xfrm>
            <a:custGeom>
              <a:avLst/>
              <a:gdLst/>
              <a:ahLst/>
              <a:cxn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0" name="Google Shape;2867;p94"/>
            <p:cNvSpPr/>
            <p:nvPr/>
          </p:nvSpPr>
          <p:spPr>
            <a:xfrm>
              <a:off x="2061000" y="3104280"/>
              <a:ext cx="21600" cy="18360"/>
            </a:xfrm>
            <a:custGeom>
              <a:avLst/>
              <a:gdLst/>
              <a:ahLst/>
              <a:cxn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1" name="Google Shape;2868;p94"/>
            <p:cNvSpPr/>
            <p:nvPr/>
          </p:nvSpPr>
          <p:spPr>
            <a:xfrm>
              <a:off x="2061000" y="3076560"/>
              <a:ext cx="21600" cy="18360"/>
            </a:xfrm>
            <a:custGeom>
              <a:avLst/>
              <a:gdLst/>
              <a:ahLst/>
              <a:cxn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2" name="Google Shape;2869;p94"/>
            <p:cNvSpPr/>
            <p:nvPr/>
          </p:nvSpPr>
          <p:spPr>
            <a:xfrm>
              <a:off x="2061000" y="3048480"/>
              <a:ext cx="21600" cy="18360"/>
            </a:xfrm>
            <a:custGeom>
              <a:avLst/>
              <a:gdLst/>
              <a:ahLst/>
              <a:cxnLst/>
              <a:rect l="l" t="t" r="r" b="b"/>
              <a:pathLst>
                <a:path w="2487" h="213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3" name="Google Shape;2870;p94"/>
            <p:cNvSpPr/>
            <p:nvPr/>
          </p:nvSpPr>
          <p:spPr>
            <a:xfrm>
              <a:off x="2061000" y="3020760"/>
              <a:ext cx="21600" cy="18360"/>
            </a:xfrm>
            <a:custGeom>
              <a:avLst/>
              <a:gdLst/>
              <a:ahLst/>
              <a:cxn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4" name="Google Shape;2871;p94"/>
            <p:cNvSpPr/>
            <p:nvPr/>
          </p:nvSpPr>
          <p:spPr>
            <a:xfrm>
              <a:off x="2061000" y="2992680"/>
              <a:ext cx="21600" cy="18360"/>
            </a:xfrm>
            <a:custGeom>
              <a:avLst/>
              <a:gdLst/>
              <a:ahLst/>
              <a:cxn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5" name="Google Shape;2872;p94"/>
            <p:cNvSpPr/>
            <p:nvPr/>
          </p:nvSpPr>
          <p:spPr>
            <a:xfrm>
              <a:off x="2061000" y="2964600"/>
              <a:ext cx="21600" cy="18360"/>
            </a:xfrm>
            <a:custGeom>
              <a:avLst/>
              <a:gdLst/>
              <a:ahLst/>
              <a:cxnLst/>
              <a:rect l="l" t="t" r="r" b="b"/>
              <a:pathLst>
                <a:path w="2489" h="2138">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6" name="Google Shape;2873;p94"/>
            <p:cNvSpPr/>
            <p:nvPr/>
          </p:nvSpPr>
          <p:spPr>
            <a:xfrm>
              <a:off x="2061000" y="2880720"/>
              <a:ext cx="21600" cy="18360"/>
            </a:xfrm>
            <a:custGeom>
              <a:avLst/>
              <a:gdLst/>
              <a:ahLst/>
              <a:cxn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7" name="Google Shape;2874;p94"/>
            <p:cNvSpPr/>
            <p:nvPr/>
          </p:nvSpPr>
          <p:spPr>
            <a:xfrm>
              <a:off x="2033280" y="3300120"/>
              <a:ext cx="21960" cy="18360"/>
            </a:xfrm>
            <a:custGeom>
              <a:avLst/>
              <a:gdLst/>
              <a:ahLst/>
              <a:cxn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8" name="Google Shape;2875;p94"/>
            <p:cNvSpPr/>
            <p:nvPr/>
          </p:nvSpPr>
          <p:spPr>
            <a:xfrm>
              <a:off x="2033280" y="3272040"/>
              <a:ext cx="21600" cy="18360"/>
            </a:xfrm>
            <a:custGeom>
              <a:avLst/>
              <a:gdLst/>
              <a:ahLst/>
              <a:cxn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19" name="Google Shape;2876;p94"/>
            <p:cNvSpPr/>
            <p:nvPr/>
          </p:nvSpPr>
          <p:spPr>
            <a:xfrm>
              <a:off x="2033280" y="3216240"/>
              <a:ext cx="21600" cy="18360"/>
            </a:xfrm>
            <a:custGeom>
              <a:avLst/>
              <a:gdLst/>
              <a:ahLst/>
              <a:cxn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0" name="Google Shape;2877;p94"/>
            <p:cNvSpPr/>
            <p:nvPr/>
          </p:nvSpPr>
          <p:spPr>
            <a:xfrm>
              <a:off x="2033280" y="3160440"/>
              <a:ext cx="21600" cy="18360"/>
            </a:xfrm>
            <a:custGeom>
              <a:avLst/>
              <a:gdLst/>
              <a:ahLst/>
              <a:cxn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1" name="Google Shape;2878;p94"/>
            <p:cNvSpPr/>
            <p:nvPr/>
          </p:nvSpPr>
          <p:spPr>
            <a:xfrm>
              <a:off x="2033280" y="3104280"/>
              <a:ext cx="21600" cy="18360"/>
            </a:xfrm>
            <a:custGeom>
              <a:avLst/>
              <a:gdLst/>
              <a:ahLst/>
              <a:cxn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2" name="Google Shape;2879;p94"/>
            <p:cNvSpPr/>
            <p:nvPr/>
          </p:nvSpPr>
          <p:spPr>
            <a:xfrm>
              <a:off x="2033280" y="3076560"/>
              <a:ext cx="21600" cy="18360"/>
            </a:xfrm>
            <a:custGeom>
              <a:avLst/>
              <a:gdLst/>
              <a:ahLst/>
              <a:cxn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3" name="Google Shape;2880;p94"/>
            <p:cNvSpPr/>
            <p:nvPr/>
          </p:nvSpPr>
          <p:spPr>
            <a:xfrm>
              <a:off x="2033280" y="3048480"/>
              <a:ext cx="21600" cy="18360"/>
            </a:xfrm>
            <a:custGeom>
              <a:avLst/>
              <a:gdLst/>
              <a:ahLst/>
              <a:cxn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4" name="Google Shape;2881;p94"/>
            <p:cNvSpPr/>
            <p:nvPr/>
          </p:nvSpPr>
          <p:spPr>
            <a:xfrm>
              <a:off x="2033280" y="302076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5" name="Google Shape;2882;p94"/>
            <p:cNvSpPr/>
            <p:nvPr/>
          </p:nvSpPr>
          <p:spPr>
            <a:xfrm>
              <a:off x="2033280" y="2992680"/>
              <a:ext cx="21600" cy="18360"/>
            </a:xfrm>
            <a:custGeom>
              <a:avLst/>
              <a:gdLst/>
              <a:ahLst/>
              <a:cxn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6" name="Google Shape;2883;p94"/>
            <p:cNvSpPr/>
            <p:nvPr/>
          </p:nvSpPr>
          <p:spPr>
            <a:xfrm>
              <a:off x="2033280" y="290880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7" name="Google Shape;2884;p94"/>
            <p:cNvSpPr/>
            <p:nvPr/>
          </p:nvSpPr>
          <p:spPr>
            <a:xfrm>
              <a:off x="2033280" y="2880720"/>
              <a:ext cx="21600" cy="18360"/>
            </a:xfrm>
            <a:custGeom>
              <a:avLst/>
              <a:gdLst/>
              <a:ahLst/>
              <a:cxn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8" name="Google Shape;2885;p94"/>
            <p:cNvSpPr/>
            <p:nvPr/>
          </p:nvSpPr>
          <p:spPr>
            <a:xfrm>
              <a:off x="2005200" y="3272040"/>
              <a:ext cx="21600" cy="18360"/>
            </a:xfrm>
            <a:custGeom>
              <a:avLst/>
              <a:gdLst/>
              <a:ahLst/>
              <a:cxnLst/>
              <a:rect l="l" t="t" r="r" b="b"/>
              <a:pathLst>
                <a:path w="2489" h="2134">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29" name="Google Shape;2886;p94"/>
            <p:cNvSpPr/>
            <p:nvPr/>
          </p:nvSpPr>
          <p:spPr>
            <a:xfrm>
              <a:off x="2005200" y="3244320"/>
              <a:ext cx="21600" cy="18360"/>
            </a:xfrm>
            <a:custGeom>
              <a:avLst/>
              <a:gdLst/>
              <a:ahLst/>
              <a:cxnLst/>
              <a:rect l="l" t="t" r="r" b="b"/>
              <a:pathLst>
                <a:path w="2489" h="2133">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0" name="Google Shape;2887;p94"/>
            <p:cNvSpPr/>
            <p:nvPr/>
          </p:nvSpPr>
          <p:spPr>
            <a:xfrm>
              <a:off x="2005200" y="3160440"/>
              <a:ext cx="21600" cy="18360"/>
            </a:xfrm>
            <a:custGeom>
              <a:avLst/>
              <a:gdLst/>
              <a:ahLst/>
              <a:cxnLst/>
              <a:rect l="l" t="t" r="r" b="b"/>
              <a:pathLst>
                <a:path w="2489" h="2132">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1" name="Google Shape;2888;p94"/>
            <p:cNvSpPr/>
            <p:nvPr/>
          </p:nvSpPr>
          <p:spPr>
            <a:xfrm>
              <a:off x="2005200" y="3132360"/>
              <a:ext cx="21600" cy="18360"/>
            </a:xfrm>
            <a:custGeom>
              <a:avLst/>
              <a:gdLst/>
              <a:ahLst/>
              <a:cxn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2" name="Google Shape;2889;p94"/>
            <p:cNvSpPr/>
            <p:nvPr/>
          </p:nvSpPr>
          <p:spPr>
            <a:xfrm>
              <a:off x="2005200" y="3104280"/>
              <a:ext cx="21600" cy="18360"/>
            </a:xfrm>
            <a:custGeom>
              <a:avLst/>
              <a:gdLst/>
              <a:ahLst/>
              <a:cxn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3" name="Google Shape;2890;p94"/>
            <p:cNvSpPr/>
            <p:nvPr/>
          </p:nvSpPr>
          <p:spPr>
            <a:xfrm>
              <a:off x="2005200" y="3076560"/>
              <a:ext cx="21600" cy="18360"/>
            </a:xfrm>
            <a:custGeom>
              <a:avLst/>
              <a:gdLst/>
              <a:ahLst/>
              <a:cxnLst/>
              <a:rect l="l" t="t" r="r" b="b"/>
              <a:pathLst>
                <a:path w="2489" h="2138">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4" name="Google Shape;2891;p94"/>
            <p:cNvSpPr/>
            <p:nvPr/>
          </p:nvSpPr>
          <p:spPr>
            <a:xfrm>
              <a:off x="2005200" y="3048480"/>
              <a:ext cx="21600" cy="18360"/>
            </a:xfrm>
            <a:custGeom>
              <a:avLst/>
              <a:gdLst/>
              <a:ahLst/>
              <a:cxnLst/>
              <a:rect l="l" t="t" r="r" b="b"/>
              <a:pathLst>
                <a:path w="2489" h="213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5" name="Google Shape;2892;p94"/>
            <p:cNvSpPr/>
            <p:nvPr/>
          </p:nvSpPr>
          <p:spPr>
            <a:xfrm>
              <a:off x="2005200" y="3020760"/>
              <a:ext cx="21600" cy="18360"/>
            </a:xfrm>
            <a:custGeom>
              <a:avLst/>
              <a:gdLst/>
              <a:ahLst/>
              <a:cxn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6" name="Google Shape;2893;p94"/>
            <p:cNvSpPr/>
            <p:nvPr/>
          </p:nvSpPr>
          <p:spPr>
            <a:xfrm>
              <a:off x="2005200" y="2880720"/>
              <a:ext cx="21600" cy="18360"/>
            </a:xfrm>
            <a:custGeom>
              <a:avLst/>
              <a:gdLst/>
              <a:ahLst/>
              <a:cxn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7" name="Google Shape;2894;p94"/>
            <p:cNvSpPr/>
            <p:nvPr/>
          </p:nvSpPr>
          <p:spPr>
            <a:xfrm>
              <a:off x="1977120" y="3244320"/>
              <a:ext cx="21600" cy="18360"/>
            </a:xfrm>
            <a:custGeom>
              <a:avLst/>
              <a:gdLst/>
              <a:ahLst/>
              <a:cxn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8" name="Google Shape;2895;p94"/>
            <p:cNvSpPr/>
            <p:nvPr/>
          </p:nvSpPr>
          <p:spPr>
            <a:xfrm>
              <a:off x="1977120" y="3216240"/>
              <a:ext cx="21600" cy="18360"/>
            </a:xfrm>
            <a:custGeom>
              <a:avLst/>
              <a:gdLst/>
              <a:ahLst/>
              <a:cxn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39" name="Google Shape;2896;p94"/>
            <p:cNvSpPr/>
            <p:nvPr/>
          </p:nvSpPr>
          <p:spPr>
            <a:xfrm>
              <a:off x="1977120" y="3160440"/>
              <a:ext cx="21600" cy="18360"/>
            </a:xfrm>
            <a:custGeom>
              <a:avLst/>
              <a:gdLst/>
              <a:ahLst/>
              <a:cxn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0" name="Google Shape;2897;p94"/>
            <p:cNvSpPr/>
            <p:nvPr/>
          </p:nvSpPr>
          <p:spPr>
            <a:xfrm>
              <a:off x="1977120" y="3076560"/>
              <a:ext cx="21600" cy="18360"/>
            </a:xfrm>
            <a:custGeom>
              <a:avLst/>
              <a:gdLst/>
              <a:ahLst/>
              <a:cxnLst/>
              <a:rect l="l" t="t" r="r" b="b"/>
              <a:pathLst>
                <a:path w="2488" h="213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1" name="Google Shape;2898;p94"/>
            <p:cNvSpPr/>
            <p:nvPr/>
          </p:nvSpPr>
          <p:spPr>
            <a:xfrm>
              <a:off x="1977120" y="3048480"/>
              <a:ext cx="21600" cy="18360"/>
            </a:xfrm>
            <a:custGeom>
              <a:avLst/>
              <a:gdLst/>
              <a:ahLst/>
              <a:cxnLst/>
              <a:rect l="l" t="t" r="r" b="b"/>
              <a:pathLst>
                <a:path w="2486" h="213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2" name="Google Shape;2899;p94"/>
            <p:cNvSpPr/>
            <p:nvPr/>
          </p:nvSpPr>
          <p:spPr>
            <a:xfrm>
              <a:off x="1949040" y="3272040"/>
              <a:ext cx="21600" cy="18360"/>
            </a:xfrm>
            <a:custGeom>
              <a:avLst/>
              <a:gdLst/>
              <a:ahLst/>
              <a:cxn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3" name="Google Shape;2900;p94"/>
            <p:cNvSpPr/>
            <p:nvPr/>
          </p:nvSpPr>
          <p:spPr>
            <a:xfrm>
              <a:off x="1949040" y="324432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4" name="Google Shape;2901;p94"/>
            <p:cNvSpPr/>
            <p:nvPr/>
          </p:nvSpPr>
          <p:spPr>
            <a:xfrm>
              <a:off x="1949040" y="3216240"/>
              <a:ext cx="21600" cy="18360"/>
            </a:xfrm>
            <a:custGeom>
              <a:avLst/>
              <a:gdLst/>
              <a:ahLst/>
              <a:cxn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5" name="Google Shape;2902;p94"/>
            <p:cNvSpPr/>
            <p:nvPr/>
          </p:nvSpPr>
          <p:spPr>
            <a:xfrm>
              <a:off x="1949040" y="3188160"/>
              <a:ext cx="21600" cy="18360"/>
            </a:xfrm>
            <a:custGeom>
              <a:avLst/>
              <a:gdLst/>
              <a:ahLst/>
              <a:cxn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6" name="Google Shape;2903;p94"/>
            <p:cNvSpPr/>
            <p:nvPr/>
          </p:nvSpPr>
          <p:spPr>
            <a:xfrm>
              <a:off x="1949040" y="3076560"/>
              <a:ext cx="21600" cy="18360"/>
            </a:xfrm>
            <a:custGeom>
              <a:avLst/>
              <a:gdLst/>
              <a:ahLst/>
              <a:cxnLst/>
              <a:rect l="l" t="t" r="r" b="b"/>
              <a:pathLst>
                <a:path w="2489" h="2138">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7" name="Google Shape;2904;p94"/>
            <p:cNvSpPr/>
            <p:nvPr/>
          </p:nvSpPr>
          <p:spPr>
            <a:xfrm>
              <a:off x="1921320" y="3300120"/>
              <a:ext cx="21960" cy="18360"/>
            </a:xfrm>
            <a:custGeom>
              <a:avLst/>
              <a:gdLst/>
              <a:ahLst/>
              <a:cxn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8" name="Google Shape;2905;p94"/>
            <p:cNvSpPr/>
            <p:nvPr/>
          </p:nvSpPr>
          <p:spPr>
            <a:xfrm>
              <a:off x="1921320" y="3272040"/>
              <a:ext cx="21960" cy="18360"/>
            </a:xfrm>
            <a:custGeom>
              <a:avLst/>
              <a:gdLst/>
              <a:ahLst/>
              <a:cxn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49" name="Google Shape;2906;p94"/>
            <p:cNvSpPr/>
            <p:nvPr/>
          </p:nvSpPr>
          <p:spPr>
            <a:xfrm>
              <a:off x="1921320" y="324432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0" name="Google Shape;2907;p94"/>
            <p:cNvSpPr/>
            <p:nvPr/>
          </p:nvSpPr>
          <p:spPr>
            <a:xfrm>
              <a:off x="1921320" y="3216240"/>
              <a:ext cx="21960" cy="18360"/>
            </a:xfrm>
            <a:custGeom>
              <a:avLst/>
              <a:gdLst/>
              <a:ahLst/>
              <a:cxn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1" name="Google Shape;2908;p94"/>
            <p:cNvSpPr/>
            <p:nvPr/>
          </p:nvSpPr>
          <p:spPr>
            <a:xfrm>
              <a:off x="1921320" y="3188160"/>
              <a:ext cx="21960" cy="18360"/>
            </a:xfrm>
            <a:custGeom>
              <a:avLst/>
              <a:gdLst/>
              <a:ahLst/>
              <a:cxn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2" name="Google Shape;2909;p94"/>
            <p:cNvSpPr/>
            <p:nvPr/>
          </p:nvSpPr>
          <p:spPr>
            <a:xfrm>
              <a:off x="1921320" y="3160440"/>
              <a:ext cx="21960" cy="18360"/>
            </a:xfrm>
            <a:custGeom>
              <a:avLst/>
              <a:gdLst/>
              <a:ahLst/>
              <a:cxn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3" name="Google Shape;2910;p94"/>
            <p:cNvSpPr/>
            <p:nvPr/>
          </p:nvSpPr>
          <p:spPr>
            <a:xfrm>
              <a:off x="1921320" y="313236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4" name="Google Shape;2911;p94"/>
            <p:cNvSpPr/>
            <p:nvPr/>
          </p:nvSpPr>
          <p:spPr>
            <a:xfrm>
              <a:off x="1893240" y="3328200"/>
              <a:ext cx="21960" cy="18360"/>
            </a:xfrm>
            <a:custGeom>
              <a:avLst/>
              <a:gdLst/>
              <a:ahLst/>
              <a:cxn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5" name="Google Shape;2912;p94"/>
            <p:cNvSpPr/>
            <p:nvPr/>
          </p:nvSpPr>
          <p:spPr>
            <a:xfrm>
              <a:off x="1893240" y="3300120"/>
              <a:ext cx="21960" cy="18360"/>
            </a:xfrm>
            <a:custGeom>
              <a:avLst/>
              <a:gdLst/>
              <a:ahLst/>
              <a:cxn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6" name="Google Shape;2913;p94"/>
            <p:cNvSpPr/>
            <p:nvPr/>
          </p:nvSpPr>
          <p:spPr>
            <a:xfrm>
              <a:off x="1893240" y="3272040"/>
              <a:ext cx="21960" cy="18360"/>
            </a:xfrm>
            <a:custGeom>
              <a:avLst/>
              <a:gdLst/>
              <a:ahLst/>
              <a:cxn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7" name="Google Shape;2914;p94"/>
            <p:cNvSpPr/>
            <p:nvPr/>
          </p:nvSpPr>
          <p:spPr>
            <a:xfrm>
              <a:off x="1893240" y="3216240"/>
              <a:ext cx="21960" cy="18360"/>
            </a:xfrm>
            <a:custGeom>
              <a:avLst/>
              <a:gdLst/>
              <a:ahLst/>
              <a:cxn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8" name="Google Shape;2915;p94"/>
            <p:cNvSpPr/>
            <p:nvPr/>
          </p:nvSpPr>
          <p:spPr>
            <a:xfrm>
              <a:off x="1893240" y="3160440"/>
              <a:ext cx="21960" cy="18360"/>
            </a:xfrm>
            <a:custGeom>
              <a:avLst/>
              <a:gdLst/>
              <a:ahLst/>
              <a:cxn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59" name="Google Shape;2916;p94"/>
            <p:cNvSpPr/>
            <p:nvPr/>
          </p:nvSpPr>
          <p:spPr>
            <a:xfrm>
              <a:off x="1893240" y="3132360"/>
              <a:ext cx="21960" cy="18360"/>
            </a:xfrm>
            <a:custGeom>
              <a:avLst/>
              <a:gdLst/>
              <a:ahLst/>
              <a:cxn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0" name="Google Shape;2917;p94"/>
            <p:cNvSpPr/>
            <p:nvPr/>
          </p:nvSpPr>
          <p:spPr>
            <a:xfrm>
              <a:off x="1893240" y="3104280"/>
              <a:ext cx="21960" cy="18360"/>
            </a:xfrm>
            <a:custGeom>
              <a:avLst/>
              <a:gdLst/>
              <a:ahLst/>
              <a:cxn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1" name="Google Shape;2918;p94"/>
            <p:cNvSpPr/>
            <p:nvPr/>
          </p:nvSpPr>
          <p:spPr>
            <a:xfrm>
              <a:off x="1865520" y="3328200"/>
              <a:ext cx="21600" cy="18360"/>
            </a:xfrm>
            <a:custGeom>
              <a:avLst/>
              <a:gdLst/>
              <a:ahLst/>
              <a:cxnLst/>
              <a:rect l="l" t="t" r="r" b="b"/>
              <a:pathLst>
                <a:path w="2488" h="213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2" name="Google Shape;2919;p94"/>
            <p:cNvSpPr/>
            <p:nvPr/>
          </p:nvSpPr>
          <p:spPr>
            <a:xfrm>
              <a:off x="1865520" y="3300120"/>
              <a:ext cx="21960" cy="18360"/>
            </a:xfrm>
            <a:custGeom>
              <a:avLst/>
              <a:gdLst/>
              <a:ahLst/>
              <a:cxnLst/>
              <a:rect l="l" t="t" r="r" b="b"/>
              <a:pathLst>
                <a:path w="2494" h="2137">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3" name="Google Shape;2920;p94"/>
            <p:cNvSpPr/>
            <p:nvPr/>
          </p:nvSpPr>
          <p:spPr>
            <a:xfrm>
              <a:off x="1865520" y="3272040"/>
              <a:ext cx="21600" cy="18360"/>
            </a:xfrm>
            <a:custGeom>
              <a:avLst/>
              <a:gdLst/>
              <a:ahLst/>
              <a:cxnLst/>
              <a:rect l="l" t="t" r="r" b="b"/>
              <a:pathLst>
                <a:path w="2488" h="2134">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4" name="Google Shape;2921;p94"/>
            <p:cNvSpPr/>
            <p:nvPr/>
          </p:nvSpPr>
          <p:spPr>
            <a:xfrm>
              <a:off x="1865520" y="3132360"/>
              <a:ext cx="21600" cy="18360"/>
            </a:xfrm>
            <a:custGeom>
              <a:avLst/>
              <a:gdLst/>
              <a:ahLst/>
              <a:cxn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5" name="Google Shape;2922;p94"/>
            <p:cNvSpPr/>
            <p:nvPr/>
          </p:nvSpPr>
          <p:spPr>
            <a:xfrm>
              <a:off x="1837440" y="3160440"/>
              <a:ext cx="21600" cy="18360"/>
            </a:xfrm>
            <a:custGeom>
              <a:avLst/>
              <a:gdLst/>
              <a:ahLst/>
              <a:cxn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6" name="Google Shape;2923;p94"/>
            <p:cNvSpPr/>
            <p:nvPr/>
          </p:nvSpPr>
          <p:spPr>
            <a:xfrm>
              <a:off x="1781640" y="3076560"/>
              <a:ext cx="21960" cy="18360"/>
            </a:xfrm>
            <a:custGeom>
              <a:avLst/>
              <a:gdLst/>
              <a:ahLst/>
              <a:cxn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7" name="Google Shape;2924;p94"/>
            <p:cNvSpPr/>
            <p:nvPr/>
          </p:nvSpPr>
          <p:spPr>
            <a:xfrm>
              <a:off x="1753560" y="3104280"/>
              <a:ext cx="21600" cy="18360"/>
            </a:xfrm>
            <a:custGeom>
              <a:avLst/>
              <a:gdLst/>
              <a:ahLst/>
              <a:cxn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8" name="Google Shape;2925;p94"/>
            <p:cNvSpPr/>
            <p:nvPr/>
          </p:nvSpPr>
          <p:spPr>
            <a:xfrm>
              <a:off x="1753560" y="307656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69" name="Google Shape;2926;p94"/>
            <p:cNvSpPr/>
            <p:nvPr/>
          </p:nvSpPr>
          <p:spPr>
            <a:xfrm>
              <a:off x="1725480" y="31042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0" name="Google Shape;2927;p94"/>
            <p:cNvSpPr/>
            <p:nvPr/>
          </p:nvSpPr>
          <p:spPr>
            <a:xfrm>
              <a:off x="1725480" y="3076560"/>
              <a:ext cx="21600" cy="18360"/>
            </a:xfrm>
            <a:custGeom>
              <a:avLst/>
              <a:gdLst/>
              <a:ahLst/>
              <a:cxn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1" name="Google Shape;2928;p94"/>
            <p:cNvSpPr/>
            <p:nvPr/>
          </p:nvSpPr>
          <p:spPr>
            <a:xfrm>
              <a:off x="1725480" y="2964600"/>
              <a:ext cx="21600" cy="18360"/>
            </a:xfrm>
            <a:custGeom>
              <a:avLst/>
              <a:gdLst/>
              <a:ahLst/>
              <a:cxnLst/>
              <a:rect l="l" t="t" r="r" b="b"/>
              <a:pathLst>
                <a:path w="2489" h="2138">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2" name="Google Shape;2929;p94"/>
            <p:cNvSpPr/>
            <p:nvPr/>
          </p:nvSpPr>
          <p:spPr>
            <a:xfrm>
              <a:off x="1725480" y="2936520"/>
              <a:ext cx="21600" cy="18360"/>
            </a:xfrm>
            <a:custGeom>
              <a:avLst/>
              <a:gdLst/>
              <a:ahLst/>
              <a:cxn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3" name="Google Shape;2930;p94"/>
            <p:cNvSpPr/>
            <p:nvPr/>
          </p:nvSpPr>
          <p:spPr>
            <a:xfrm>
              <a:off x="1725480" y="290880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4" name="Google Shape;2931;p94"/>
            <p:cNvSpPr/>
            <p:nvPr/>
          </p:nvSpPr>
          <p:spPr>
            <a:xfrm>
              <a:off x="1725480" y="288072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5" name="Google Shape;2932;p94"/>
            <p:cNvSpPr/>
            <p:nvPr/>
          </p:nvSpPr>
          <p:spPr>
            <a:xfrm>
              <a:off x="1697760" y="30207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6" name="Google Shape;2933;p94"/>
            <p:cNvSpPr/>
            <p:nvPr/>
          </p:nvSpPr>
          <p:spPr>
            <a:xfrm>
              <a:off x="1697760" y="29926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7" name="Google Shape;2934;p94"/>
            <p:cNvSpPr/>
            <p:nvPr/>
          </p:nvSpPr>
          <p:spPr>
            <a:xfrm>
              <a:off x="1697760" y="296460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8" name="Google Shape;2935;p94"/>
            <p:cNvSpPr/>
            <p:nvPr/>
          </p:nvSpPr>
          <p:spPr>
            <a:xfrm>
              <a:off x="1697760" y="2936520"/>
              <a:ext cx="21600" cy="18360"/>
            </a:xfrm>
            <a:custGeom>
              <a:avLst/>
              <a:gdLst/>
              <a:ahLst/>
              <a:cxn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79" name="Google Shape;2936;p94"/>
            <p:cNvSpPr/>
            <p:nvPr/>
          </p:nvSpPr>
          <p:spPr>
            <a:xfrm>
              <a:off x="1697760" y="290880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0" name="Google Shape;2937;p94"/>
            <p:cNvSpPr/>
            <p:nvPr/>
          </p:nvSpPr>
          <p:spPr>
            <a:xfrm>
              <a:off x="1697760" y="288072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1" name="Google Shape;2938;p94"/>
            <p:cNvSpPr/>
            <p:nvPr/>
          </p:nvSpPr>
          <p:spPr>
            <a:xfrm>
              <a:off x="1697760" y="285300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2" name="Google Shape;2939;p94"/>
            <p:cNvSpPr/>
            <p:nvPr/>
          </p:nvSpPr>
          <p:spPr>
            <a:xfrm>
              <a:off x="1669680" y="3048480"/>
              <a:ext cx="21600" cy="18360"/>
            </a:xfrm>
            <a:custGeom>
              <a:avLst/>
              <a:gdLst/>
              <a:ahLst/>
              <a:cxnLst/>
              <a:rect l="l" t="t" r="r" b="b"/>
              <a:pathLst>
                <a:path w="2486" h="213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3" name="Google Shape;2940;p94"/>
            <p:cNvSpPr/>
            <p:nvPr/>
          </p:nvSpPr>
          <p:spPr>
            <a:xfrm>
              <a:off x="1669680" y="30207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4" name="Google Shape;2941;p94"/>
            <p:cNvSpPr/>
            <p:nvPr/>
          </p:nvSpPr>
          <p:spPr>
            <a:xfrm>
              <a:off x="1669680" y="29926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5" name="Google Shape;2942;p94"/>
            <p:cNvSpPr/>
            <p:nvPr/>
          </p:nvSpPr>
          <p:spPr>
            <a:xfrm>
              <a:off x="1669680" y="2964600"/>
              <a:ext cx="21600" cy="18360"/>
            </a:xfrm>
            <a:custGeom>
              <a:avLst/>
              <a:gdLst/>
              <a:ahLst/>
              <a:cxn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6" name="Google Shape;2943;p94"/>
            <p:cNvSpPr/>
            <p:nvPr/>
          </p:nvSpPr>
          <p:spPr>
            <a:xfrm>
              <a:off x="1669680" y="2936520"/>
              <a:ext cx="21600" cy="18360"/>
            </a:xfrm>
            <a:custGeom>
              <a:avLst/>
              <a:gdLst/>
              <a:ahLst/>
              <a:cxn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7" name="Google Shape;2944;p94"/>
            <p:cNvSpPr/>
            <p:nvPr/>
          </p:nvSpPr>
          <p:spPr>
            <a:xfrm>
              <a:off x="1669680" y="290880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8" name="Google Shape;2945;p94"/>
            <p:cNvSpPr/>
            <p:nvPr/>
          </p:nvSpPr>
          <p:spPr>
            <a:xfrm>
              <a:off x="1669680" y="288072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89" name="Google Shape;2946;p94"/>
            <p:cNvSpPr/>
            <p:nvPr/>
          </p:nvSpPr>
          <p:spPr>
            <a:xfrm>
              <a:off x="1669680" y="285300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0" name="Google Shape;2947;p94"/>
            <p:cNvSpPr/>
            <p:nvPr/>
          </p:nvSpPr>
          <p:spPr>
            <a:xfrm>
              <a:off x="1641600" y="3048480"/>
              <a:ext cx="21600" cy="18360"/>
            </a:xfrm>
            <a:custGeom>
              <a:avLst/>
              <a:gdLst/>
              <a:ahLst/>
              <a:cxn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1" name="Google Shape;2948;p94"/>
            <p:cNvSpPr/>
            <p:nvPr/>
          </p:nvSpPr>
          <p:spPr>
            <a:xfrm>
              <a:off x="1641600" y="30207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2" name="Google Shape;2949;p94"/>
            <p:cNvSpPr/>
            <p:nvPr/>
          </p:nvSpPr>
          <p:spPr>
            <a:xfrm>
              <a:off x="1641600" y="29926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3" name="Google Shape;2950;p94"/>
            <p:cNvSpPr/>
            <p:nvPr/>
          </p:nvSpPr>
          <p:spPr>
            <a:xfrm>
              <a:off x="1641600" y="296460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4" name="Google Shape;2951;p94"/>
            <p:cNvSpPr/>
            <p:nvPr/>
          </p:nvSpPr>
          <p:spPr>
            <a:xfrm>
              <a:off x="1641600" y="2936520"/>
              <a:ext cx="21600" cy="18360"/>
            </a:xfrm>
            <a:custGeom>
              <a:avLst/>
              <a:gdLst/>
              <a:ahLst/>
              <a:cxn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5" name="Google Shape;2952;p94"/>
            <p:cNvSpPr/>
            <p:nvPr/>
          </p:nvSpPr>
          <p:spPr>
            <a:xfrm>
              <a:off x="1641600" y="290880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6" name="Google Shape;2953;p94"/>
            <p:cNvSpPr/>
            <p:nvPr/>
          </p:nvSpPr>
          <p:spPr>
            <a:xfrm>
              <a:off x="1641600" y="288072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7" name="Google Shape;2954;p94"/>
            <p:cNvSpPr/>
            <p:nvPr/>
          </p:nvSpPr>
          <p:spPr>
            <a:xfrm>
              <a:off x="1641600" y="285300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8" name="Google Shape;2955;p94"/>
            <p:cNvSpPr/>
            <p:nvPr/>
          </p:nvSpPr>
          <p:spPr>
            <a:xfrm>
              <a:off x="1613880" y="3048480"/>
              <a:ext cx="21600" cy="18360"/>
            </a:xfrm>
            <a:custGeom>
              <a:avLst/>
              <a:gdLst/>
              <a:ahLst/>
              <a:cxn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299" name="Google Shape;2956;p94"/>
            <p:cNvSpPr/>
            <p:nvPr/>
          </p:nvSpPr>
          <p:spPr>
            <a:xfrm>
              <a:off x="1613880" y="30207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0" name="Google Shape;2957;p94"/>
            <p:cNvSpPr/>
            <p:nvPr/>
          </p:nvSpPr>
          <p:spPr>
            <a:xfrm>
              <a:off x="1613880" y="29926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1" name="Google Shape;2958;p94"/>
            <p:cNvSpPr/>
            <p:nvPr/>
          </p:nvSpPr>
          <p:spPr>
            <a:xfrm>
              <a:off x="1613880" y="296460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2" name="Google Shape;2959;p94"/>
            <p:cNvSpPr/>
            <p:nvPr/>
          </p:nvSpPr>
          <p:spPr>
            <a:xfrm>
              <a:off x="1613880" y="2936520"/>
              <a:ext cx="21600" cy="18360"/>
            </a:xfrm>
            <a:custGeom>
              <a:avLst/>
              <a:gdLst/>
              <a:ahLst/>
              <a:cxn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3" name="Google Shape;2960;p94"/>
            <p:cNvSpPr/>
            <p:nvPr/>
          </p:nvSpPr>
          <p:spPr>
            <a:xfrm>
              <a:off x="1613880" y="290880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4" name="Google Shape;2961;p94"/>
            <p:cNvSpPr/>
            <p:nvPr/>
          </p:nvSpPr>
          <p:spPr>
            <a:xfrm>
              <a:off x="1613880" y="288072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5" name="Google Shape;2962;p94"/>
            <p:cNvSpPr/>
            <p:nvPr/>
          </p:nvSpPr>
          <p:spPr>
            <a:xfrm>
              <a:off x="1613880" y="285300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6" name="Google Shape;2963;p94"/>
            <p:cNvSpPr/>
            <p:nvPr/>
          </p:nvSpPr>
          <p:spPr>
            <a:xfrm>
              <a:off x="1585800" y="3076560"/>
              <a:ext cx="21600" cy="18360"/>
            </a:xfrm>
            <a:custGeom>
              <a:avLst/>
              <a:gdLst/>
              <a:ahLst/>
              <a:cxn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7" name="Google Shape;2964;p94"/>
            <p:cNvSpPr/>
            <p:nvPr/>
          </p:nvSpPr>
          <p:spPr>
            <a:xfrm>
              <a:off x="1585800" y="3048480"/>
              <a:ext cx="21600" cy="18360"/>
            </a:xfrm>
            <a:custGeom>
              <a:avLst/>
              <a:gdLst/>
              <a:ahLst/>
              <a:cxn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8" name="Google Shape;2965;p94"/>
            <p:cNvSpPr/>
            <p:nvPr/>
          </p:nvSpPr>
          <p:spPr>
            <a:xfrm>
              <a:off x="1585800" y="30207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09" name="Google Shape;2966;p94"/>
            <p:cNvSpPr/>
            <p:nvPr/>
          </p:nvSpPr>
          <p:spPr>
            <a:xfrm>
              <a:off x="1585800" y="29926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0" name="Google Shape;2967;p94"/>
            <p:cNvSpPr/>
            <p:nvPr/>
          </p:nvSpPr>
          <p:spPr>
            <a:xfrm>
              <a:off x="1585800" y="296460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1" name="Google Shape;2968;p94"/>
            <p:cNvSpPr/>
            <p:nvPr/>
          </p:nvSpPr>
          <p:spPr>
            <a:xfrm>
              <a:off x="1585800" y="2936520"/>
              <a:ext cx="21600" cy="18360"/>
            </a:xfrm>
            <a:custGeom>
              <a:avLst/>
              <a:gdLst/>
              <a:ahLst/>
              <a:cxn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2" name="Google Shape;2969;p94"/>
            <p:cNvSpPr/>
            <p:nvPr/>
          </p:nvSpPr>
          <p:spPr>
            <a:xfrm>
              <a:off x="1585800" y="290880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3" name="Google Shape;2970;p94"/>
            <p:cNvSpPr/>
            <p:nvPr/>
          </p:nvSpPr>
          <p:spPr>
            <a:xfrm>
              <a:off x="1585800" y="288072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4" name="Google Shape;2971;p94"/>
            <p:cNvSpPr/>
            <p:nvPr/>
          </p:nvSpPr>
          <p:spPr>
            <a:xfrm>
              <a:off x="1585800" y="285300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5" name="Google Shape;2972;p94"/>
            <p:cNvSpPr/>
            <p:nvPr/>
          </p:nvSpPr>
          <p:spPr>
            <a:xfrm>
              <a:off x="1557720" y="31042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6" name="Google Shape;2973;p94"/>
            <p:cNvSpPr/>
            <p:nvPr/>
          </p:nvSpPr>
          <p:spPr>
            <a:xfrm>
              <a:off x="1557720" y="3076560"/>
              <a:ext cx="21600" cy="18360"/>
            </a:xfrm>
            <a:custGeom>
              <a:avLst/>
              <a:gdLst/>
              <a:ahLst/>
              <a:cxn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7" name="Google Shape;2974;p94"/>
            <p:cNvSpPr/>
            <p:nvPr/>
          </p:nvSpPr>
          <p:spPr>
            <a:xfrm>
              <a:off x="1557720" y="3048480"/>
              <a:ext cx="21600" cy="18360"/>
            </a:xfrm>
            <a:custGeom>
              <a:avLst/>
              <a:gdLst/>
              <a:ahLst/>
              <a:cxn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8" name="Google Shape;2975;p94"/>
            <p:cNvSpPr/>
            <p:nvPr/>
          </p:nvSpPr>
          <p:spPr>
            <a:xfrm>
              <a:off x="1557720" y="30207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19" name="Google Shape;2976;p94"/>
            <p:cNvSpPr/>
            <p:nvPr/>
          </p:nvSpPr>
          <p:spPr>
            <a:xfrm>
              <a:off x="1557720" y="29926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0" name="Google Shape;2977;p94"/>
            <p:cNvSpPr/>
            <p:nvPr/>
          </p:nvSpPr>
          <p:spPr>
            <a:xfrm>
              <a:off x="1557720" y="2964600"/>
              <a:ext cx="21600" cy="18360"/>
            </a:xfrm>
            <a:custGeom>
              <a:avLst/>
              <a:gdLst/>
              <a:ahLst/>
              <a:cxn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1" name="Google Shape;2978;p94"/>
            <p:cNvSpPr/>
            <p:nvPr/>
          </p:nvSpPr>
          <p:spPr>
            <a:xfrm>
              <a:off x="1557720" y="2936520"/>
              <a:ext cx="21600" cy="18360"/>
            </a:xfrm>
            <a:custGeom>
              <a:avLst/>
              <a:gdLst/>
              <a:ahLst/>
              <a:cxn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2" name="Google Shape;2979;p94"/>
            <p:cNvSpPr/>
            <p:nvPr/>
          </p:nvSpPr>
          <p:spPr>
            <a:xfrm>
              <a:off x="1557720" y="2908800"/>
              <a:ext cx="21600" cy="18360"/>
            </a:xfrm>
            <a:custGeom>
              <a:avLst/>
              <a:gdLst/>
              <a:ahLst/>
              <a:cxn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3" name="Google Shape;2980;p94"/>
            <p:cNvSpPr/>
            <p:nvPr/>
          </p:nvSpPr>
          <p:spPr>
            <a:xfrm>
              <a:off x="1557720" y="288072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4" name="Google Shape;2981;p94"/>
            <p:cNvSpPr/>
            <p:nvPr/>
          </p:nvSpPr>
          <p:spPr>
            <a:xfrm>
              <a:off x="1557720" y="285300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5" name="Google Shape;2982;p94"/>
            <p:cNvSpPr/>
            <p:nvPr/>
          </p:nvSpPr>
          <p:spPr>
            <a:xfrm>
              <a:off x="1530000" y="3104280"/>
              <a:ext cx="21960" cy="18360"/>
            </a:xfrm>
            <a:custGeom>
              <a:avLst/>
              <a:gdLst/>
              <a:ahLst/>
              <a:cxn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6" name="Google Shape;2983;p94"/>
            <p:cNvSpPr/>
            <p:nvPr/>
          </p:nvSpPr>
          <p:spPr>
            <a:xfrm>
              <a:off x="1530000" y="3076560"/>
              <a:ext cx="21960" cy="18360"/>
            </a:xfrm>
            <a:custGeom>
              <a:avLst/>
              <a:gdLst/>
              <a:ahLst/>
              <a:cxnLst/>
              <a:rect l="l" t="t" r="r" b="b"/>
              <a:pathLst>
                <a:path w="2496"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7" name="Google Shape;2984;p94"/>
            <p:cNvSpPr/>
            <p:nvPr/>
          </p:nvSpPr>
          <p:spPr>
            <a:xfrm>
              <a:off x="1530000" y="3048480"/>
              <a:ext cx="21960" cy="18360"/>
            </a:xfrm>
            <a:custGeom>
              <a:avLst/>
              <a:gdLst/>
              <a:ahLst/>
              <a:cxnLst/>
              <a:rect l="l" t="t" r="r" b="b"/>
              <a:pathLst>
                <a:path w="2496"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8" name="Google Shape;2985;p94"/>
            <p:cNvSpPr/>
            <p:nvPr/>
          </p:nvSpPr>
          <p:spPr>
            <a:xfrm>
              <a:off x="1530000" y="3020760"/>
              <a:ext cx="21960" cy="18360"/>
            </a:xfrm>
            <a:custGeom>
              <a:avLst/>
              <a:gdLst/>
              <a:ahLst/>
              <a:cxn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29" name="Google Shape;2986;p94"/>
            <p:cNvSpPr/>
            <p:nvPr/>
          </p:nvSpPr>
          <p:spPr>
            <a:xfrm>
              <a:off x="1530000" y="2992680"/>
              <a:ext cx="21960" cy="18360"/>
            </a:xfrm>
            <a:custGeom>
              <a:avLst/>
              <a:gdLst/>
              <a:ahLst/>
              <a:cxnLst/>
              <a:rect l="l" t="t" r="r" b="b"/>
              <a:pathLst>
                <a:path w="2496" h="2134">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0" name="Google Shape;2987;p94"/>
            <p:cNvSpPr/>
            <p:nvPr/>
          </p:nvSpPr>
          <p:spPr>
            <a:xfrm>
              <a:off x="1530000" y="2964600"/>
              <a:ext cx="21960" cy="18360"/>
            </a:xfrm>
            <a:custGeom>
              <a:avLst/>
              <a:gdLst/>
              <a:ahLst/>
              <a:cxn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1" name="Google Shape;2988;p94"/>
            <p:cNvSpPr/>
            <p:nvPr/>
          </p:nvSpPr>
          <p:spPr>
            <a:xfrm>
              <a:off x="1530000" y="2936520"/>
              <a:ext cx="21960" cy="18360"/>
            </a:xfrm>
            <a:custGeom>
              <a:avLst/>
              <a:gdLst/>
              <a:ahLst/>
              <a:cxnLst/>
              <a:rect l="l" t="t" r="r" b="b"/>
              <a:pathLst>
                <a:path w="2496"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2" name="Google Shape;2989;p94"/>
            <p:cNvSpPr/>
            <p:nvPr/>
          </p:nvSpPr>
          <p:spPr>
            <a:xfrm>
              <a:off x="1530000" y="2908800"/>
              <a:ext cx="21960" cy="18360"/>
            </a:xfrm>
            <a:custGeom>
              <a:avLst/>
              <a:gdLst/>
              <a:ahLst/>
              <a:cxn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3" name="Google Shape;2990;p94"/>
            <p:cNvSpPr/>
            <p:nvPr/>
          </p:nvSpPr>
          <p:spPr>
            <a:xfrm>
              <a:off x="1530000" y="2880720"/>
              <a:ext cx="21960" cy="18360"/>
            </a:xfrm>
            <a:custGeom>
              <a:avLst/>
              <a:gdLst/>
              <a:ahLst/>
              <a:cxn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4" name="Google Shape;2991;p94"/>
            <p:cNvSpPr/>
            <p:nvPr/>
          </p:nvSpPr>
          <p:spPr>
            <a:xfrm>
              <a:off x="1530000" y="2853000"/>
              <a:ext cx="21960" cy="18360"/>
            </a:xfrm>
            <a:custGeom>
              <a:avLst/>
              <a:gdLst/>
              <a:ahLst/>
              <a:cxn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5" name="Google Shape;2992;p94"/>
            <p:cNvSpPr/>
            <p:nvPr/>
          </p:nvSpPr>
          <p:spPr>
            <a:xfrm>
              <a:off x="1501920" y="307656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6" name="Google Shape;2993;p94"/>
            <p:cNvSpPr/>
            <p:nvPr/>
          </p:nvSpPr>
          <p:spPr>
            <a:xfrm>
              <a:off x="1501920" y="3048480"/>
              <a:ext cx="21600" cy="18360"/>
            </a:xfrm>
            <a:custGeom>
              <a:avLst/>
              <a:gdLst/>
              <a:ahLst/>
              <a:cxn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7" name="Google Shape;2994;p94"/>
            <p:cNvSpPr/>
            <p:nvPr/>
          </p:nvSpPr>
          <p:spPr>
            <a:xfrm>
              <a:off x="1501920" y="30207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8" name="Google Shape;2995;p94"/>
            <p:cNvSpPr/>
            <p:nvPr/>
          </p:nvSpPr>
          <p:spPr>
            <a:xfrm>
              <a:off x="1501920" y="29926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39" name="Google Shape;2996;p94"/>
            <p:cNvSpPr/>
            <p:nvPr/>
          </p:nvSpPr>
          <p:spPr>
            <a:xfrm>
              <a:off x="1501920" y="296460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0" name="Google Shape;2997;p94"/>
            <p:cNvSpPr/>
            <p:nvPr/>
          </p:nvSpPr>
          <p:spPr>
            <a:xfrm>
              <a:off x="1501920" y="2936520"/>
              <a:ext cx="21600" cy="18360"/>
            </a:xfrm>
            <a:custGeom>
              <a:avLst/>
              <a:gdLst/>
              <a:ahLst/>
              <a:cxn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1" name="Google Shape;2998;p94"/>
            <p:cNvSpPr/>
            <p:nvPr/>
          </p:nvSpPr>
          <p:spPr>
            <a:xfrm>
              <a:off x="1501920" y="290880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2" name="Google Shape;2999;p94"/>
            <p:cNvSpPr/>
            <p:nvPr/>
          </p:nvSpPr>
          <p:spPr>
            <a:xfrm>
              <a:off x="1501920" y="288072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3" name="Google Shape;3000;p94"/>
            <p:cNvSpPr/>
            <p:nvPr/>
          </p:nvSpPr>
          <p:spPr>
            <a:xfrm>
              <a:off x="1501920" y="285300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4" name="Google Shape;3001;p94"/>
            <p:cNvSpPr/>
            <p:nvPr/>
          </p:nvSpPr>
          <p:spPr>
            <a:xfrm>
              <a:off x="1473840" y="2964600"/>
              <a:ext cx="21600" cy="18360"/>
            </a:xfrm>
            <a:custGeom>
              <a:avLst/>
              <a:gdLst/>
              <a:ahLst/>
              <a:cxn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5" name="Google Shape;3002;p94"/>
            <p:cNvSpPr/>
            <p:nvPr/>
          </p:nvSpPr>
          <p:spPr>
            <a:xfrm>
              <a:off x="1473840" y="2936520"/>
              <a:ext cx="21600" cy="18360"/>
            </a:xfrm>
            <a:custGeom>
              <a:avLst/>
              <a:gdLst/>
              <a:ahLst/>
              <a:cxn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6" name="Google Shape;3003;p94"/>
            <p:cNvSpPr/>
            <p:nvPr/>
          </p:nvSpPr>
          <p:spPr>
            <a:xfrm>
              <a:off x="1473840" y="2908800"/>
              <a:ext cx="21600" cy="18360"/>
            </a:xfrm>
            <a:custGeom>
              <a:avLst/>
              <a:gdLst/>
              <a:ahLst/>
              <a:cxn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7" name="Google Shape;3004;p94"/>
            <p:cNvSpPr/>
            <p:nvPr/>
          </p:nvSpPr>
          <p:spPr>
            <a:xfrm>
              <a:off x="1473840" y="2880720"/>
              <a:ext cx="21600" cy="18360"/>
            </a:xfrm>
            <a:custGeom>
              <a:avLst/>
              <a:gdLst/>
              <a:ahLst/>
              <a:cxn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8" name="Google Shape;3005;p94"/>
            <p:cNvSpPr/>
            <p:nvPr/>
          </p:nvSpPr>
          <p:spPr>
            <a:xfrm>
              <a:off x="1446120" y="2936520"/>
              <a:ext cx="21600" cy="18360"/>
            </a:xfrm>
            <a:custGeom>
              <a:avLst/>
              <a:gdLst/>
              <a:ahLst/>
              <a:cxnLst/>
              <a:rect l="l" t="t" r="r" b="b"/>
              <a:pathLst>
                <a:path w="2489" h="2138">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49" name="Google Shape;3006;p94"/>
            <p:cNvSpPr/>
            <p:nvPr/>
          </p:nvSpPr>
          <p:spPr>
            <a:xfrm>
              <a:off x="1446120" y="2908800"/>
              <a:ext cx="21600" cy="18360"/>
            </a:xfrm>
            <a:custGeom>
              <a:avLst/>
              <a:gdLst/>
              <a:ahLst/>
              <a:cxnLst/>
              <a:rect l="l" t="t" r="r" b="b"/>
              <a:pathLst>
                <a:path w="2489" h="2133">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0" name="Google Shape;3007;p94"/>
            <p:cNvSpPr/>
            <p:nvPr/>
          </p:nvSpPr>
          <p:spPr>
            <a:xfrm>
              <a:off x="1446120" y="2880720"/>
              <a:ext cx="21600" cy="18360"/>
            </a:xfrm>
            <a:custGeom>
              <a:avLst/>
              <a:gdLst/>
              <a:ahLst/>
              <a:cxnLst/>
              <a:rect l="l" t="t" r="r" b="b"/>
              <a:pathLst>
                <a:path w="2489" h="2134">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1" name="Google Shape;3008;p94"/>
            <p:cNvSpPr/>
            <p:nvPr/>
          </p:nvSpPr>
          <p:spPr>
            <a:xfrm>
              <a:off x="1418040" y="2936520"/>
              <a:ext cx="21960" cy="18360"/>
            </a:xfrm>
            <a:custGeom>
              <a:avLst/>
              <a:gdLst/>
              <a:ahLst/>
              <a:cxnLst/>
              <a:rect l="l" t="t" r="r" b="b"/>
              <a:pathLst>
                <a:path w="2497" h="2138">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2" name="Google Shape;3009;p94"/>
            <p:cNvSpPr/>
            <p:nvPr/>
          </p:nvSpPr>
          <p:spPr>
            <a:xfrm>
              <a:off x="1418040" y="2908800"/>
              <a:ext cx="21960" cy="18360"/>
            </a:xfrm>
            <a:custGeom>
              <a:avLst/>
              <a:gdLst/>
              <a:ahLst/>
              <a:cxn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3" name="Google Shape;3010;p94"/>
            <p:cNvSpPr/>
            <p:nvPr/>
          </p:nvSpPr>
          <p:spPr>
            <a:xfrm>
              <a:off x="1641600" y="3803400"/>
              <a:ext cx="21600" cy="18360"/>
            </a:xfrm>
            <a:custGeom>
              <a:avLst/>
              <a:gdLst/>
              <a:ahLst/>
              <a:cxn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4" name="Google Shape;3011;p94"/>
            <p:cNvSpPr/>
            <p:nvPr/>
          </p:nvSpPr>
          <p:spPr>
            <a:xfrm>
              <a:off x="1641600" y="3775320"/>
              <a:ext cx="21960" cy="18360"/>
            </a:xfrm>
            <a:custGeom>
              <a:avLst/>
              <a:gdLst/>
              <a:ahLst/>
              <a:cxnLst/>
              <a:rect l="l" t="t" r="r" b="b"/>
              <a:pathLst>
                <a:path w="2494" h="2132">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5" name="Google Shape;3012;p94"/>
            <p:cNvSpPr/>
            <p:nvPr/>
          </p:nvSpPr>
          <p:spPr>
            <a:xfrm>
              <a:off x="1641600" y="3747600"/>
              <a:ext cx="21960" cy="18360"/>
            </a:xfrm>
            <a:custGeom>
              <a:avLst/>
              <a:gdLst/>
              <a:ahLst/>
              <a:cxnLst/>
              <a:rect l="l" t="t" r="r" b="b"/>
              <a:pathLst>
                <a:path w="2494" h="2131">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6" name="Google Shape;3013;p94"/>
            <p:cNvSpPr/>
            <p:nvPr/>
          </p:nvSpPr>
          <p:spPr>
            <a:xfrm>
              <a:off x="1613880" y="3887280"/>
              <a:ext cx="21600" cy="18360"/>
            </a:xfrm>
            <a:custGeom>
              <a:avLst/>
              <a:gdLst/>
              <a:ahLst/>
              <a:cxn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7" name="Google Shape;3014;p94"/>
            <p:cNvSpPr/>
            <p:nvPr/>
          </p:nvSpPr>
          <p:spPr>
            <a:xfrm>
              <a:off x="1613880" y="3859200"/>
              <a:ext cx="21960" cy="18720"/>
            </a:xfrm>
            <a:custGeom>
              <a:avLst/>
              <a:gdLst/>
              <a:ahLst/>
              <a:cxnLst/>
              <a:rect l="l" t="t" r="r" b="b"/>
              <a:pathLst>
                <a:path w="2497" h="2139">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8" name="Google Shape;3015;p94"/>
            <p:cNvSpPr/>
            <p:nvPr/>
          </p:nvSpPr>
          <p:spPr>
            <a:xfrm>
              <a:off x="1613880" y="383112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59" name="Google Shape;3016;p94"/>
            <p:cNvSpPr/>
            <p:nvPr/>
          </p:nvSpPr>
          <p:spPr>
            <a:xfrm>
              <a:off x="1613880" y="3803400"/>
              <a:ext cx="21600" cy="18360"/>
            </a:xfrm>
            <a:custGeom>
              <a:avLst/>
              <a:gdLst/>
              <a:ahLst/>
              <a:cxn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0" name="Google Shape;3017;p94"/>
            <p:cNvSpPr/>
            <p:nvPr/>
          </p:nvSpPr>
          <p:spPr>
            <a:xfrm>
              <a:off x="1613880" y="3775320"/>
              <a:ext cx="21600" cy="18360"/>
            </a:xfrm>
            <a:custGeom>
              <a:avLst/>
              <a:gdLst/>
              <a:ahLst/>
              <a:cxn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1" name="Google Shape;3018;p94"/>
            <p:cNvSpPr/>
            <p:nvPr/>
          </p:nvSpPr>
          <p:spPr>
            <a:xfrm>
              <a:off x="1613880" y="374760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2" name="Google Shape;3019;p94"/>
            <p:cNvSpPr/>
            <p:nvPr/>
          </p:nvSpPr>
          <p:spPr>
            <a:xfrm>
              <a:off x="1585800" y="3887280"/>
              <a:ext cx="21600" cy="18360"/>
            </a:xfrm>
            <a:custGeom>
              <a:avLst/>
              <a:gdLst/>
              <a:ahLst/>
              <a:cxn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3" name="Google Shape;3020;p94"/>
            <p:cNvSpPr/>
            <p:nvPr/>
          </p:nvSpPr>
          <p:spPr>
            <a:xfrm>
              <a:off x="1585800" y="3859200"/>
              <a:ext cx="21960" cy="18720"/>
            </a:xfrm>
            <a:custGeom>
              <a:avLst/>
              <a:gdLst/>
              <a:ahLst/>
              <a:cxnLst/>
              <a:rect l="l" t="t" r="r" b="b"/>
              <a:pathLst>
                <a:path w="2496" h="2139">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4" name="Google Shape;3021;p94"/>
            <p:cNvSpPr/>
            <p:nvPr/>
          </p:nvSpPr>
          <p:spPr>
            <a:xfrm>
              <a:off x="1585800" y="3831120"/>
              <a:ext cx="21600" cy="18360"/>
            </a:xfrm>
            <a:custGeom>
              <a:avLst/>
              <a:gdLst/>
              <a:ahLst/>
              <a:cxn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5" name="Google Shape;3022;p94"/>
            <p:cNvSpPr/>
            <p:nvPr/>
          </p:nvSpPr>
          <p:spPr>
            <a:xfrm>
              <a:off x="1585800" y="3803400"/>
              <a:ext cx="21600" cy="18360"/>
            </a:xfrm>
            <a:custGeom>
              <a:avLst/>
              <a:gdLst/>
              <a:ahLst/>
              <a:cxn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6" name="Google Shape;3023;p94"/>
            <p:cNvSpPr/>
            <p:nvPr/>
          </p:nvSpPr>
          <p:spPr>
            <a:xfrm>
              <a:off x="1585800" y="3775320"/>
              <a:ext cx="21600" cy="18360"/>
            </a:xfrm>
            <a:custGeom>
              <a:avLst/>
              <a:gdLst/>
              <a:ahLst/>
              <a:cxn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7" name="Google Shape;3024;p94"/>
            <p:cNvSpPr/>
            <p:nvPr/>
          </p:nvSpPr>
          <p:spPr>
            <a:xfrm>
              <a:off x="1585800" y="3747600"/>
              <a:ext cx="21600" cy="18360"/>
            </a:xfrm>
            <a:custGeom>
              <a:avLst/>
              <a:gdLst/>
              <a:ahLst/>
              <a:cxn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8" name="Google Shape;3025;p94"/>
            <p:cNvSpPr/>
            <p:nvPr/>
          </p:nvSpPr>
          <p:spPr>
            <a:xfrm>
              <a:off x="1557720" y="3915360"/>
              <a:ext cx="21600" cy="18720"/>
            </a:xfrm>
            <a:custGeom>
              <a:avLst/>
              <a:gdLst/>
              <a:ahLst/>
              <a:cxnLst/>
              <a:rect l="l" t="t" r="r" b="b"/>
              <a:pathLst>
                <a:path w="2489" h="213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69" name="Google Shape;3026;p94"/>
            <p:cNvSpPr/>
            <p:nvPr/>
          </p:nvSpPr>
          <p:spPr>
            <a:xfrm>
              <a:off x="1557720" y="3887280"/>
              <a:ext cx="21600" cy="18360"/>
            </a:xfrm>
            <a:custGeom>
              <a:avLst/>
              <a:gdLst/>
              <a:ahLst/>
              <a:cxn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0" name="Google Shape;3027;p94"/>
            <p:cNvSpPr/>
            <p:nvPr/>
          </p:nvSpPr>
          <p:spPr>
            <a:xfrm>
              <a:off x="1557720" y="3859200"/>
              <a:ext cx="21960" cy="18720"/>
            </a:xfrm>
            <a:custGeom>
              <a:avLst/>
              <a:gdLst/>
              <a:ahLst/>
              <a:cxnLst/>
              <a:rect l="l" t="t" r="r" b="b"/>
              <a:pathLst>
                <a:path w="2497" h="2139">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1" name="Google Shape;3028;p94"/>
            <p:cNvSpPr/>
            <p:nvPr/>
          </p:nvSpPr>
          <p:spPr>
            <a:xfrm>
              <a:off x="1557720" y="3831120"/>
              <a:ext cx="21600" cy="18360"/>
            </a:xfrm>
            <a:custGeom>
              <a:avLst/>
              <a:gdLst/>
              <a:ahLst/>
              <a:cxn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2" name="Google Shape;3029;p94"/>
            <p:cNvSpPr/>
            <p:nvPr/>
          </p:nvSpPr>
          <p:spPr>
            <a:xfrm>
              <a:off x="1557720" y="3803400"/>
              <a:ext cx="21600" cy="18720"/>
            </a:xfrm>
            <a:custGeom>
              <a:avLst/>
              <a:gdLst/>
              <a:ahLst/>
              <a:cxnLst/>
              <a:rect l="l" t="t" r="r" b="b"/>
              <a:pathLst>
                <a:path w="2489" h="213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3" name="Google Shape;3030;p94"/>
            <p:cNvSpPr/>
            <p:nvPr/>
          </p:nvSpPr>
          <p:spPr>
            <a:xfrm>
              <a:off x="1557720" y="3775320"/>
              <a:ext cx="21600" cy="18360"/>
            </a:xfrm>
            <a:custGeom>
              <a:avLst/>
              <a:gdLst/>
              <a:ahLst/>
              <a:cxn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4" name="Google Shape;3031;p94"/>
            <p:cNvSpPr/>
            <p:nvPr/>
          </p:nvSpPr>
          <p:spPr>
            <a:xfrm>
              <a:off x="1557720" y="374760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5" name="Google Shape;3032;p94"/>
            <p:cNvSpPr/>
            <p:nvPr/>
          </p:nvSpPr>
          <p:spPr>
            <a:xfrm>
              <a:off x="1557720" y="3719520"/>
              <a:ext cx="21600" cy="18360"/>
            </a:xfrm>
            <a:custGeom>
              <a:avLst/>
              <a:gdLst/>
              <a:ahLst/>
              <a:cxn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6" name="Google Shape;3033;p94"/>
            <p:cNvSpPr/>
            <p:nvPr/>
          </p:nvSpPr>
          <p:spPr>
            <a:xfrm>
              <a:off x="1530000" y="3971160"/>
              <a:ext cx="21960" cy="18360"/>
            </a:xfrm>
            <a:custGeom>
              <a:avLst/>
              <a:gdLst/>
              <a:ahLst/>
              <a:cxnLst/>
              <a:rect l="l" t="t" r="r" b="b"/>
              <a:pathLst>
                <a:path w="2496" h="2134">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7" name="Google Shape;3034;p94"/>
            <p:cNvSpPr/>
            <p:nvPr/>
          </p:nvSpPr>
          <p:spPr>
            <a:xfrm>
              <a:off x="1530000" y="3943080"/>
              <a:ext cx="21960" cy="18360"/>
            </a:xfrm>
            <a:custGeom>
              <a:avLst/>
              <a:gdLst/>
              <a:ahLst/>
              <a:cxnLst/>
              <a:rect l="l" t="t" r="r" b="b"/>
              <a:pathLst>
                <a:path w="2496" h="2134">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8" name="Google Shape;3035;p94"/>
            <p:cNvSpPr/>
            <p:nvPr/>
          </p:nvSpPr>
          <p:spPr>
            <a:xfrm>
              <a:off x="1530000" y="3915360"/>
              <a:ext cx="21600" cy="18720"/>
            </a:xfrm>
            <a:custGeom>
              <a:avLst/>
              <a:gdLst/>
              <a:ahLst/>
              <a:cxnLst/>
              <a:rect l="l" t="t" r="r" b="b"/>
              <a:pathLst>
                <a:path w="2488" h="2139">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79" name="Google Shape;3036;p94"/>
            <p:cNvSpPr/>
            <p:nvPr/>
          </p:nvSpPr>
          <p:spPr>
            <a:xfrm>
              <a:off x="1530000" y="3887280"/>
              <a:ext cx="21600" cy="18360"/>
            </a:xfrm>
            <a:custGeom>
              <a:avLst/>
              <a:gdLst/>
              <a:ahLst/>
              <a:cxn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0" name="Google Shape;3037;p94"/>
            <p:cNvSpPr/>
            <p:nvPr/>
          </p:nvSpPr>
          <p:spPr>
            <a:xfrm>
              <a:off x="1530000" y="3859200"/>
              <a:ext cx="21960" cy="18720"/>
            </a:xfrm>
            <a:custGeom>
              <a:avLst/>
              <a:gdLst/>
              <a:ahLst/>
              <a:cxnLst/>
              <a:rect l="l" t="t" r="r" b="b"/>
              <a:pathLst>
                <a:path w="2496" h="2139">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1" name="Google Shape;3038;p94"/>
            <p:cNvSpPr/>
            <p:nvPr/>
          </p:nvSpPr>
          <p:spPr>
            <a:xfrm>
              <a:off x="1530000" y="3831120"/>
              <a:ext cx="21960" cy="18360"/>
            </a:xfrm>
            <a:custGeom>
              <a:avLst/>
              <a:gdLst/>
              <a:ahLst/>
              <a:cxnLst/>
              <a:rect l="l" t="t" r="r" b="b"/>
              <a:pathLst>
                <a:path w="2496" h="2138">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2" name="Google Shape;3039;p94"/>
            <p:cNvSpPr/>
            <p:nvPr/>
          </p:nvSpPr>
          <p:spPr>
            <a:xfrm>
              <a:off x="1530000" y="3803400"/>
              <a:ext cx="21960" cy="18360"/>
            </a:xfrm>
            <a:custGeom>
              <a:avLst/>
              <a:gdLst/>
              <a:ahLst/>
              <a:cxnLst/>
              <a:rect l="l" t="t" r="r" b="b"/>
              <a:pathLst>
                <a:path w="2496" h="2137">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3" name="Google Shape;3040;p94"/>
            <p:cNvSpPr/>
            <p:nvPr/>
          </p:nvSpPr>
          <p:spPr>
            <a:xfrm>
              <a:off x="1530000" y="3775320"/>
              <a:ext cx="21600" cy="18360"/>
            </a:xfrm>
            <a:custGeom>
              <a:avLst/>
              <a:gdLst/>
              <a:ahLst/>
              <a:cxn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4" name="Google Shape;3041;p94"/>
            <p:cNvSpPr/>
            <p:nvPr/>
          </p:nvSpPr>
          <p:spPr>
            <a:xfrm>
              <a:off x="1530000" y="3747600"/>
              <a:ext cx="21960" cy="18360"/>
            </a:xfrm>
            <a:custGeom>
              <a:avLst/>
              <a:gdLst/>
              <a:ahLst/>
              <a:cxnLst/>
              <a:rect l="l" t="t" r="r" b="b"/>
              <a:pathLst>
                <a:path w="2496" h="2134">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5" name="Google Shape;3042;p94"/>
            <p:cNvSpPr/>
            <p:nvPr/>
          </p:nvSpPr>
          <p:spPr>
            <a:xfrm>
              <a:off x="1530000" y="3719520"/>
              <a:ext cx="21960" cy="18360"/>
            </a:xfrm>
            <a:custGeom>
              <a:avLst/>
              <a:gdLst/>
              <a:ahLst/>
              <a:cxnLst/>
              <a:rect l="l" t="t" r="r" b="b"/>
              <a:pathLst>
                <a:path w="2496" h="2134">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6" name="Google Shape;3043;p94"/>
            <p:cNvSpPr/>
            <p:nvPr/>
          </p:nvSpPr>
          <p:spPr>
            <a:xfrm>
              <a:off x="1530000" y="3691440"/>
              <a:ext cx="21960" cy="18360"/>
            </a:xfrm>
            <a:custGeom>
              <a:avLst/>
              <a:gdLst/>
              <a:ahLst/>
              <a:cxnLst/>
              <a:rect l="l" t="t" r="r" b="b"/>
              <a:pathLst>
                <a:path w="2496" h="2137">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7" name="Google Shape;3044;p94"/>
            <p:cNvSpPr/>
            <p:nvPr/>
          </p:nvSpPr>
          <p:spPr>
            <a:xfrm>
              <a:off x="1501920" y="4026960"/>
              <a:ext cx="21600" cy="18360"/>
            </a:xfrm>
            <a:custGeom>
              <a:avLst/>
              <a:gdLst/>
              <a:ahLst/>
              <a:cxnLst/>
              <a:rect l="l" t="t" r="r" b="b"/>
              <a:pathLst>
                <a:path w="2489" h="2137">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8" name="Google Shape;3045;p94"/>
            <p:cNvSpPr/>
            <p:nvPr/>
          </p:nvSpPr>
          <p:spPr>
            <a:xfrm>
              <a:off x="1501920" y="3999240"/>
              <a:ext cx="21600" cy="18360"/>
            </a:xfrm>
            <a:custGeom>
              <a:avLst/>
              <a:gdLst/>
              <a:ahLst/>
              <a:cxnLst/>
              <a:rect l="l" t="t" r="r" b="b"/>
              <a:pathLst>
                <a:path w="2489" h="2132">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89" name="Google Shape;3046;p94"/>
            <p:cNvSpPr/>
            <p:nvPr/>
          </p:nvSpPr>
          <p:spPr>
            <a:xfrm>
              <a:off x="1501920" y="397116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0" name="Google Shape;3047;p94"/>
            <p:cNvSpPr/>
            <p:nvPr/>
          </p:nvSpPr>
          <p:spPr>
            <a:xfrm>
              <a:off x="1501920" y="3943080"/>
              <a:ext cx="21600" cy="18360"/>
            </a:xfrm>
            <a:custGeom>
              <a:avLst/>
              <a:gdLst/>
              <a:ahLst/>
              <a:cxnLst/>
              <a:rect l="l" t="t" r="r" b="b"/>
              <a:pathLst>
                <a:path w="2489" h="2134">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1" name="Google Shape;3048;p94"/>
            <p:cNvSpPr/>
            <p:nvPr/>
          </p:nvSpPr>
          <p:spPr>
            <a:xfrm>
              <a:off x="1501920" y="3915360"/>
              <a:ext cx="21960" cy="18720"/>
            </a:xfrm>
            <a:custGeom>
              <a:avLst/>
              <a:gdLst/>
              <a:ahLst/>
              <a:cxnLst/>
              <a:rect l="l" t="t" r="r" b="b"/>
              <a:pathLst>
                <a:path w="2497" h="2139">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2" name="Google Shape;3049;p94"/>
            <p:cNvSpPr/>
            <p:nvPr/>
          </p:nvSpPr>
          <p:spPr>
            <a:xfrm>
              <a:off x="1501920" y="3887280"/>
              <a:ext cx="21960" cy="18360"/>
            </a:xfrm>
            <a:custGeom>
              <a:avLst/>
              <a:gdLst/>
              <a:ahLst/>
              <a:cxn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3" name="Google Shape;3050;p94"/>
            <p:cNvSpPr/>
            <p:nvPr/>
          </p:nvSpPr>
          <p:spPr>
            <a:xfrm>
              <a:off x="1501920" y="3859200"/>
              <a:ext cx="21960" cy="18720"/>
            </a:xfrm>
            <a:custGeom>
              <a:avLst/>
              <a:gdLst/>
              <a:ahLst/>
              <a:cxnLst/>
              <a:rect l="l" t="t" r="r" b="b"/>
              <a:pathLst>
                <a:path w="2497" h="2139">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4" name="Google Shape;3051;p94"/>
            <p:cNvSpPr/>
            <p:nvPr/>
          </p:nvSpPr>
          <p:spPr>
            <a:xfrm>
              <a:off x="1501920" y="383112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5" name="Google Shape;3052;p94"/>
            <p:cNvSpPr/>
            <p:nvPr/>
          </p:nvSpPr>
          <p:spPr>
            <a:xfrm>
              <a:off x="1501920" y="3803400"/>
              <a:ext cx="21600" cy="18360"/>
            </a:xfrm>
            <a:custGeom>
              <a:avLst/>
              <a:gdLst/>
              <a:ahLst/>
              <a:cxn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6" name="Google Shape;3053;p94"/>
            <p:cNvSpPr/>
            <p:nvPr/>
          </p:nvSpPr>
          <p:spPr>
            <a:xfrm>
              <a:off x="1501920" y="3775320"/>
              <a:ext cx="21960" cy="18360"/>
            </a:xfrm>
            <a:custGeom>
              <a:avLst/>
              <a:gdLst/>
              <a:ahLst/>
              <a:cxn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7" name="Google Shape;3054;p94"/>
            <p:cNvSpPr/>
            <p:nvPr/>
          </p:nvSpPr>
          <p:spPr>
            <a:xfrm>
              <a:off x="1501920" y="3747600"/>
              <a:ext cx="21960" cy="18360"/>
            </a:xfrm>
            <a:custGeom>
              <a:avLst/>
              <a:gdLst/>
              <a:ahLst/>
              <a:cxnLst/>
              <a:rect l="l" t="t" r="r" b="b"/>
              <a:pathLst>
                <a:path w="2497" h="2134">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8" name="Google Shape;3055;p94"/>
            <p:cNvSpPr/>
            <p:nvPr/>
          </p:nvSpPr>
          <p:spPr>
            <a:xfrm>
              <a:off x="1501920" y="3719520"/>
              <a:ext cx="21960" cy="18360"/>
            </a:xfrm>
            <a:custGeom>
              <a:avLst/>
              <a:gdLst/>
              <a:ahLst/>
              <a:cxn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399" name="Google Shape;3056;p94"/>
            <p:cNvSpPr/>
            <p:nvPr/>
          </p:nvSpPr>
          <p:spPr>
            <a:xfrm>
              <a:off x="1501920" y="3691440"/>
              <a:ext cx="21960" cy="18360"/>
            </a:xfrm>
            <a:custGeom>
              <a:avLst/>
              <a:gdLst/>
              <a:ahLst/>
              <a:cxnLst/>
              <a:rect l="l" t="t" r="r" b="b"/>
              <a:pathLst>
                <a:path w="2497" h="213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0" name="Google Shape;3057;p94"/>
            <p:cNvSpPr/>
            <p:nvPr/>
          </p:nvSpPr>
          <p:spPr>
            <a:xfrm>
              <a:off x="1501920" y="3663720"/>
              <a:ext cx="21960" cy="18360"/>
            </a:xfrm>
            <a:custGeom>
              <a:avLst/>
              <a:gdLst/>
              <a:ahLst/>
              <a:cxnLst/>
              <a:rect l="l" t="t" r="r" b="b"/>
              <a:pathLst>
                <a:path w="2497" h="2138">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1" name="Google Shape;3058;p94"/>
            <p:cNvSpPr/>
            <p:nvPr/>
          </p:nvSpPr>
          <p:spPr>
            <a:xfrm>
              <a:off x="1473840" y="4055040"/>
              <a:ext cx="21600" cy="18360"/>
            </a:xfrm>
            <a:custGeom>
              <a:avLst/>
              <a:gdLst/>
              <a:ahLst/>
              <a:cxn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2" name="Google Shape;3059;p94"/>
            <p:cNvSpPr/>
            <p:nvPr/>
          </p:nvSpPr>
          <p:spPr>
            <a:xfrm>
              <a:off x="1473840" y="4026960"/>
              <a:ext cx="21600" cy="18360"/>
            </a:xfrm>
            <a:custGeom>
              <a:avLst/>
              <a:gdLst/>
              <a:ahLst/>
              <a:cxnLst/>
              <a:rect l="l" t="t" r="r" b="b"/>
              <a:pathLst>
                <a:path w="2488" h="2137">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3" name="Google Shape;3060;p94"/>
            <p:cNvSpPr/>
            <p:nvPr/>
          </p:nvSpPr>
          <p:spPr>
            <a:xfrm>
              <a:off x="1473840" y="3999240"/>
              <a:ext cx="21600" cy="18360"/>
            </a:xfrm>
            <a:custGeom>
              <a:avLst/>
              <a:gdLst/>
              <a:ahLst/>
              <a:cxn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4" name="Google Shape;3061;p94"/>
            <p:cNvSpPr/>
            <p:nvPr/>
          </p:nvSpPr>
          <p:spPr>
            <a:xfrm>
              <a:off x="1473840" y="3971160"/>
              <a:ext cx="21600" cy="18360"/>
            </a:xfrm>
            <a:custGeom>
              <a:avLst/>
              <a:gdLst/>
              <a:ahLst/>
              <a:cxnLst/>
              <a:rect l="l" t="t" r="r" b="b"/>
              <a:pathLst>
                <a:path w="2488" h="2134">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5" name="Google Shape;3062;p94"/>
            <p:cNvSpPr/>
            <p:nvPr/>
          </p:nvSpPr>
          <p:spPr>
            <a:xfrm>
              <a:off x="1473840" y="3943080"/>
              <a:ext cx="21600" cy="18360"/>
            </a:xfrm>
            <a:custGeom>
              <a:avLst/>
              <a:gdLst/>
              <a:ahLst/>
              <a:cxnLst/>
              <a:rect l="l" t="t" r="r" b="b"/>
              <a:pathLst>
                <a:path w="2488" h="2134">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6" name="Google Shape;3063;p94"/>
            <p:cNvSpPr/>
            <p:nvPr/>
          </p:nvSpPr>
          <p:spPr>
            <a:xfrm>
              <a:off x="1473840" y="3915360"/>
              <a:ext cx="21960" cy="18720"/>
            </a:xfrm>
            <a:custGeom>
              <a:avLst/>
              <a:gdLst/>
              <a:ahLst/>
              <a:cxnLst/>
              <a:rect l="l" t="t" r="r" b="b"/>
              <a:pathLst>
                <a:path w="2497" h="2139">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7" name="Google Shape;3064;p94"/>
            <p:cNvSpPr/>
            <p:nvPr/>
          </p:nvSpPr>
          <p:spPr>
            <a:xfrm>
              <a:off x="1473840" y="3887280"/>
              <a:ext cx="21600" cy="18360"/>
            </a:xfrm>
            <a:custGeom>
              <a:avLst/>
              <a:gdLst/>
              <a:ahLst/>
              <a:cxn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8" name="Google Shape;3065;p94"/>
            <p:cNvSpPr/>
            <p:nvPr/>
          </p:nvSpPr>
          <p:spPr>
            <a:xfrm>
              <a:off x="1473840" y="3859200"/>
              <a:ext cx="21960" cy="18720"/>
            </a:xfrm>
            <a:custGeom>
              <a:avLst/>
              <a:gdLst/>
              <a:ahLst/>
              <a:cxnLst/>
              <a:rect l="l" t="t" r="r" b="b"/>
              <a:pathLst>
                <a:path w="2505" h="2139">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09" name="Google Shape;3066;p94"/>
            <p:cNvSpPr/>
            <p:nvPr/>
          </p:nvSpPr>
          <p:spPr>
            <a:xfrm>
              <a:off x="1473840" y="3831120"/>
              <a:ext cx="21600" cy="18360"/>
            </a:xfrm>
            <a:custGeom>
              <a:avLst/>
              <a:gdLst/>
              <a:ahLst/>
              <a:cxn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0" name="Google Shape;3067;p94"/>
            <p:cNvSpPr/>
            <p:nvPr/>
          </p:nvSpPr>
          <p:spPr>
            <a:xfrm>
              <a:off x="1473840" y="3803400"/>
              <a:ext cx="21600" cy="18360"/>
            </a:xfrm>
            <a:custGeom>
              <a:avLst/>
              <a:gdLst/>
              <a:ahLst/>
              <a:cxnLst/>
              <a:rect l="l" t="t" r="r" b="b"/>
              <a:pathLst>
                <a:path w="2488" h="2137">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1" name="Google Shape;3068;p94"/>
            <p:cNvSpPr/>
            <p:nvPr/>
          </p:nvSpPr>
          <p:spPr>
            <a:xfrm>
              <a:off x="1473840" y="3775320"/>
              <a:ext cx="21600" cy="18360"/>
            </a:xfrm>
            <a:custGeom>
              <a:avLst/>
              <a:gdLst/>
              <a:ahLst/>
              <a:cxn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2" name="Google Shape;3069;p94"/>
            <p:cNvSpPr/>
            <p:nvPr/>
          </p:nvSpPr>
          <p:spPr>
            <a:xfrm>
              <a:off x="1473840" y="3747600"/>
              <a:ext cx="21600" cy="18360"/>
            </a:xfrm>
            <a:custGeom>
              <a:avLst/>
              <a:gdLst/>
              <a:ahLst/>
              <a:cxn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3" name="Google Shape;3070;p94"/>
            <p:cNvSpPr/>
            <p:nvPr/>
          </p:nvSpPr>
          <p:spPr>
            <a:xfrm>
              <a:off x="1473840" y="3719520"/>
              <a:ext cx="21600" cy="18360"/>
            </a:xfrm>
            <a:custGeom>
              <a:avLst/>
              <a:gdLst/>
              <a:ahLst/>
              <a:cxn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4" name="Google Shape;3071;p94"/>
            <p:cNvSpPr/>
            <p:nvPr/>
          </p:nvSpPr>
          <p:spPr>
            <a:xfrm>
              <a:off x="1473840" y="3691440"/>
              <a:ext cx="21960" cy="18360"/>
            </a:xfrm>
            <a:custGeom>
              <a:avLst/>
              <a:gdLst/>
              <a:ahLst/>
              <a:cxnLst/>
              <a:rect l="l" t="t" r="r" b="b"/>
              <a:pathLst>
                <a:path w="2494" h="2137">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5" name="Google Shape;3072;p94"/>
            <p:cNvSpPr/>
            <p:nvPr/>
          </p:nvSpPr>
          <p:spPr>
            <a:xfrm>
              <a:off x="1473840" y="3663720"/>
              <a:ext cx="21960" cy="18360"/>
            </a:xfrm>
            <a:custGeom>
              <a:avLst/>
              <a:gdLst/>
              <a:ahLst/>
              <a:cxnLst/>
              <a:rect l="l" t="t" r="r" b="b"/>
              <a:pathLst>
                <a:path w="2494" h="2138">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6" name="Google Shape;3073;p94"/>
            <p:cNvSpPr/>
            <p:nvPr/>
          </p:nvSpPr>
          <p:spPr>
            <a:xfrm>
              <a:off x="1473840" y="3635640"/>
              <a:ext cx="21600" cy="18360"/>
            </a:xfrm>
            <a:custGeom>
              <a:avLst/>
              <a:gdLst/>
              <a:ahLst/>
              <a:cxnLst/>
              <a:rect l="l" t="t" r="r" b="b"/>
              <a:pathLst>
                <a:path w="2488" h="2131">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7" name="Google Shape;3074;p94"/>
            <p:cNvSpPr/>
            <p:nvPr/>
          </p:nvSpPr>
          <p:spPr>
            <a:xfrm>
              <a:off x="1473840" y="3216240"/>
              <a:ext cx="21600" cy="18360"/>
            </a:xfrm>
            <a:custGeom>
              <a:avLst/>
              <a:gdLst/>
              <a:ahLst/>
              <a:cxn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8" name="Google Shape;3075;p94"/>
            <p:cNvSpPr/>
            <p:nvPr/>
          </p:nvSpPr>
          <p:spPr>
            <a:xfrm>
              <a:off x="1446120" y="4083120"/>
              <a:ext cx="21600" cy="18360"/>
            </a:xfrm>
            <a:custGeom>
              <a:avLst/>
              <a:gdLst/>
              <a:ahLst/>
              <a:cxn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19" name="Google Shape;3076;p94"/>
            <p:cNvSpPr/>
            <p:nvPr/>
          </p:nvSpPr>
          <p:spPr>
            <a:xfrm>
              <a:off x="1446120" y="4055040"/>
              <a:ext cx="21600" cy="18360"/>
            </a:xfrm>
            <a:custGeom>
              <a:avLst/>
              <a:gdLst/>
              <a:ahLst/>
              <a:cxn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0" name="Google Shape;3077;p94"/>
            <p:cNvSpPr/>
            <p:nvPr/>
          </p:nvSpPr>
          <p:spPr>
            <a:xfrm>
              <a:off x="1446120" y="4026960"/>
              <a:ext cx="21600" cy="18360"/>
            </a:xfrm>
            <a:custGeom>
              <a:avLst/>
              <a:gdLst/>
              <a:ahLst/>
              <a:cxnLst/>
              <a:rect l="l" t="t" r="r" b="b"/>
              <a:pathLst>
                <a:path w="2489" h="2137">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1" name="Google Shape;3078;p94"/>
            <p:cNvSpPr/>
            <p:nvPr/>
          </p:nvSpPr>
          <p:spPr>
            <a:xfrm>
              <a:off x="1446120" y="3999240"/>
              <a:ext cx="21600" cy="18360"/>
            </a:xfrm>
            <a:custGeom>
              <a:avLst/>
              <a:gdLst/>
              <a:ahLst/>
              <a:cxnLst/>
              <a:rect l="l" t="t" r="r" b="b"/>
              <a:pathLst>
                <a:path w="2489" h="213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2" name="Google Shape;3079;p94"/>
            <p:cNvSpPr/>
            <p:nvPr/>
          </p:nvSpPr>
          <p:spPr>
            <a:xfrm>
              <a:off x="1446120" y="3971160"/>
              <a:ext cx="21600" cy="18360"/>
            </a:xfrm>
            <a:custGeom>
              <a:avLst/>
              <a:gdLst/>
              <a:ahLst/>
              <a:cxnLst/>
              <a:rect l="l" t="t" r="r" b="b"/>
              <a:pathLst>
                <a:path w="2489" h="2134">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3" name="Google Shape;3080;p94"/>
            <p:cNvSpPr/>
            <p:nvPr/>
          </p:nvSpPr>
          <p:spPr>
            <a:xfrm>
              <a:off x="1446120" y="3943080"/>
              <a:ext cx="21600" cy="18360"/>
            </a:xfrm>
            <a:custGeom>
              <a:avLst/>
              <a:gdLst/>
              <a:ahLst/>
              <a:cxnLst/>
              <a:rect l="l" t="t" r="r" b="b"/>
              <a:pathLst>
                <a:path w="2489" h="2134">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4" name="Google Shape;3081;p94"/>
            <p:cNvSpPr/>
            <p:nvPr/>
          </p:nvSpPr>
          <p:spPr>
            <a:xfrm>
              <a:off x="1446120" y="3915360"/>
              <a:ext cx="21600" cy="18720"/>
            </a:xfrm>
            <a:custGeom>
              <a:avLst/>
              <a:gdLst/>
              <a:ahLst/>
              <a:cxnLst/>
              <a:rect l="l" t="t" r="r" b="b"/>
              <a:pathLst>
                <a:path w="2489" h="213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5" name="Google Shape;3082;p94"/>
            <p:cNvSpPr/>
            <p:nvPr/>
          </p:nvSpPr>
          <p:spPr>
            <a:xfrm>
              <a:off x="1446120" y="3887280"/>
              <a:ext cx="21600" cy="18360"/>
            </a:xfrm>
            <a:custGeom>
              <a:avLst/>
              <a:gdLst/>
              <a:ahLst/>
              <a:cxn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6" name="Google Shape;3083;p94"/>
            <p:cNvSpPr/>
            <p:nvPr/>
          </p:nvSpPr>
          <p:spPr>
            <a:xfrm>
              <a:off x="1446120" y="3859200"/>
              <a:ext cx="21960" cy="18720"/>
            </a:xfrm>
            <a:custGeom>
              <a:avLst/>
              <a:gdLst/>
              <a:ahLst/>
              <a:cxnLst/>
              <a:rect l="l" t="t" r="r" b="b"/>
              <a:pathLst>
                <a:path w="2497" h="2139">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7" name="Google Shape;3084;p94"/>
            <p:cNvSpPr/>
            <p:nvPr/>
          </p:nvSpPr>
          <p:spPr>
            <a:xfrm>
              <a:off x="1446120" y="3831120"/>
              <a:ext cx="21600" cy="18360"/>
            </a:xfrm>
            <a:custGeom>
              <a:avLst/>
              <a:gdLst/>
              <a:ahLst/>
              <a:cxn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8" name="Google Shape;3085;p94"/>
            <p:cNvSpPr/>
            <p:nvPr/>
          </p:nvSpPr>
          <p:spPr>
            <a:xfrm>
              <a:off x="1446120" y="3803400"/>
              <a:ext cx="21600" cy="18360"/>
            </a:xfrm>
            <a:custGeom>
              <a:avLst/>
              <a:gdLst/>
              <a:ahLst/>
              <a:cxnLst/>
              <a:rect l="l" t="t" r="r" b="b"/>
              <a:pathLst>
                <a:path w="2489" h="2137">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29" name="Google Shape;3086;p94"/>
            <p:cNvSpPr/>
            <p:nvPr/>
          </p:nvSpPr>
          <p:spPr>
            <a:xfrm>
              <a:off x="1446120" y="3775320"/>
              <a:ext cx="21600" cy="18360"/>
            </a:xfrm>
            <a:custGeom>
              <a:avLst/>
              <a:gdLst/>
              <a:ahLst/>
              <a:cxn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0" name="Google Shape;3087;p94"/>
            <p:cNvSpPr/>
            <p:nvPr/>
          </p:nvSpPr>
          <p:spPr>
            <a:xfrm>
              <a:off x="1446120" y="3747600"/>
              <a:ext cx="21600" cy="18360"/>
            </a:xfrm>
            <a:custGeom>
              <a:avLst/>
              <a:gdLst/>
              <a:ahLst/>
              <a:cxn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1" name="Google Shape;3088;p94"/>
            <p:cNvSpPr/>
            <p:nvPr/>
          </p:nvSpPr>
          <p:spPr>
            <a:xfrm>
              <a:off x="1446120" y="3719520"/>
              <a:ext cx="21960" cy="18360"/>
            </a:xfrm>
            <a:custGeom>
              <a:avLst/>
              <a:gdLst/>
              <a:ahLst/>
              <a:cxnLst/>
              <a:rect l="l" t="t" r="r" b="b"/>
              <a:pathLst>
                <a:path w="2497" h="2134">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2" name="Google Shape;3089;p94"/>
            <p:cNvSpPr/>
            <p:nvPr/>
          </p:nvSpPr>
          <p:spPr>
            <a:xfrm>
              <a:off x="1446120" y="3691440"/>
              <a:ext cx="21960" cy="18360"/>
            </a:xfrm>
            <a:custGeom>
              <a:avLst/>
              <a:gdLst/>
              <a:ahLst/>
              <a:cxnLst/>
              <a:rect l="l" t="t" r="r" b="b"/>
              <a:pathLst>
                <a:path w="2497" h="213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3" name="Google Shape;3090;p94"/>
            <p:cNvSpPr/>
            <p:nvPr/>
          </p:nvSpPr>
          <p:spPr>
            <a:xfrm>
              <a:off x="1446120" y="3663720"/>
              <a:ext cx="21960" cy="18720"/>
            </a:xfrm>
            <a:custGeom>
              <a:avLst/>
              <a:gdLst/>
              <a:ahLst/>
              <a:cxnLst/>
              <a:rect l="l" t="t" r="r" b="b"/>
              <a:pathLst>
                <a:path w="2497" h="214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4" name="Google Shape;3091;p94"/>
            <p:cNvSpPr/>
            <p:nvPr/>
          </p:nvSpPr>
          <p:spPr>
            <a:xfrm>
              <a:off x="1446120" y="3635640"/>
              <a:ext cx="21600" cy="18360"/>
            </a:xfrm>
            <a:custGeom>
              <a:avLst/>
              <a:gdLst/>
              <a:ahLst/>
              <a:cxnLst/>
              <a:rect l="l" t="t" r="r" b="b"/>
              <a:pathLst>
                <a:path w="2489" h="2132">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5" name="Google Shape;3092;p94"/>
            <p:cNvSpPr/>
            <p:nvPr/>
          </p:nvSpPr>
          <p:spPr>
            <a:xfrm>
              <a:off x="1446120" y="3272040"/>
              <a:ext cx="21600" cy="18360"/>
            </a:xfrm>
            <a:custGeom>
              <a:avLst/>
              <a:gdLst/>
              <a:ahLst/>
              <a:cxnLst/>
              <a:rect l="l" t="t" r="r" b="b"/>
              <a:pathLst>
                <a:path w="2489" h="2134">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6" name="Google Shape;3093;p94"/>
            <p:cNvSpPr/>
            <p:nvPr/>
          </p:nvSpPr>
          <p:spPr>
            <a:xfrm>
              <a:off x="1446120" y="3216240"/>
              <a:ext cx="21600" cy="18360"/>
            </a:xfrm>
            <a:custGeom>
              <a:avLst/>
              <a:gdLst/>
              <a:ahLst/>
              <a:cxnLst/>
              <a:rect l="l" t="t" r="r" b="b"/>
              <a:pathLst>
                <a:path w="2489" h="2138">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7" name="Google Shape;3094;p94"/>
            <p:cNvSpPr/>
            <p:nvPr/>
          </p:nvSpPr>
          <p:spPr>
            <a:xfrm>
              <a:off x="1446120" y="3188160"/>
              <a:ext cx="21600" cy="18360"/>
            </a:xfrm>
            <a:custGeom>
              <a:avLst/>
              <a:gdLst/>
              <a:ahLst/>
              <a:cxnLst/>
              <a:rect l="l" t="t" r="r" b="b"/>
              <a:pathLst>
                <a:path w="2489" h="2138">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8" name="Google Shape;3095;p94"/>
            <p:cNvSpPr/>
            <p:nvPr/>
          </p:nvSpPr>
          <p:spPr>
            <a:xfrm>
              <a:off x="1418040" y="4166640"/>
              <a:ext cx="21960" cy="18360"/>
            </a:xfrm>
            <a:custGeom>
              <a:avLst/>
              <a:gdLst/>
              <a:ahLst/>
              <a:cxnLst/>
              <a:rect l="l" t="t" r="r" b="b"/>
              <a:pathLst>
                <a:path w="2497" h="2138">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39" name="Google Shape;3096;p94"/>
            <p:cNvSpPr/>
            <p:nvPr/>
          </p:nvSpPr>
          <p:spPr>
            <a:xfrm>
              <a:off x="1418040" y="4083120"/>
              <a:ext cx="21960" cy="18360"/>
            </a:xfrm>
            <a:custGeom>
              <a:avLst/>
              <a:gdLst/>
              <a:ahLst/>
              <a:cxn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0" name="Google Shape;3097;p94"/>
            <p:cNvSpPr/>
            <p:nvPr/>
          </p:nvSpPr>
          <p:spPr>
            <a:xfrm>
              <a:off x="1418040" y="4055040"/>
              <a:ext cx="21960" cy="18360"/>
            </a:xfrm>
            <a:custGeom>
              <a:avLst/>
              <a:gdLst/>
              <a:ahLst/>
              <a:cxn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1" name="Google Shape;3098;p94"/>
            <p:cNvSpPr/>
            <p:nvPr/>
          </p:nvSpPr>
          <p:spPr>
            <a:xfrm>
              <a:off x="1418040" y="4026960"/>
              <a:ext cx="21960" cy="18360"/>
            </a:xfrm>
            <a:custGeom>
              <a:avLst/>
              <a:gdLst/>
              <a:ahLst/>
              <a:cxnLst/>
              <a:rect l="l" t="t" r="r" b="b"/>
              <a:pathLst>
                <a:path w="2497" h="213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2" name="Google Shape;3099;p94"/>
            <p:cNvSpPr/>
            <p:nvPr/>
          </p:nvSpPr>
          <p:spPr>
            <a:xfrm>
              <a:off x="1418040" y="3999240"/>
              <a:ext cx="21960" cy="18360"/>
            </a:xfrm>
            <a:custGeom>
              <a:avLst/>
              <a:gdLst/>
              <a:ahLst/>
              <a:cxn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3" name="Google Shape;3100;p94"/>
            <p:cNvSpPr/>
            <p:nvPr/>
          </p:nvSpPr>
          <p:spPr>
            <a:xfrm>
              <a:off x="1418040" y="3971160"/>
              <a:ext cx="21960" cy="18360"/>
            </a:xfrm>
            <a:custGeom>
              <a:avLst/>
              <a:gdLst/>
              <a:ahLst/>
              <a:cxn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4" name="Google Shape;3101;p94"/>
            <p:cNvSpPr/>
            <p:nvPr/>
          </p:nvSpPr>
          <p:spPr>
            <a:xfrm>
              <a:off x="1418040" y="3943080"/>
              <a:ext cx="21960" cy="18360"/>
            </a:xfrm>
            <a:custGeom>
              <a:avLst/>
              <a:gdLst/>
              <a:ahLst/>
              <a:cxn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5" name="Google Shape;3102;p94"/>
            <p:cNvSpPr/>
            <p:nvPr/>
          </p:nvSpPr>
          <p:spPr>
            <a:xfrm>
              <a:off x="1418040" y="3915360"/>
              <a:ext cx="21960" cy="18720"/>
            </a:xfrm>
            <a:custGeom>
              <a:avLst/>
              <a:gdLst/>
              <a:ahLst/>
              <a:cxnLst/>
              <a:rect l="l" t="t" r="r" b="b"/>
              <a:pathLst>
                <a:path w="2497" h="2139">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6" name="Google Shape;3103;p94"/>
            <p:cNvSpPr/>
            <p:nvPr/>
          </p:nvSpPr>
          <p:spPr>
            <a:xfrm>
              <a:off x="1418040" y="3887280"/>
              <a:ext cx="21960" cy="18360"/>
            </a:xfrm>
            <a:custGeom>
              <a:avLst/>
              <a:gdLst/>
              <a:ahLst/>
              <a:cxn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7" name="Google Shape;3104;p94"/>
            <p:cNvSpPr/>
            <p:nvPr/>
          </p:nvSpPr>
          <p:spPr>
            <a:xfrm>
              <a:off x="1418040" y="3859200"/>
              <a:ext cx="21960" cy="18720"/>
            </a:xfrm>
            <a:custGeom>
              <a:avLst/>
              <a:gdLst/>
              <a:ahLst/>
              <a:cxnLst/>
              <a:rect l="l" t="t" r="r" b="b"/>
              <a:pathLst>
                <a:path w="2497" h="2139">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8" name="Google Shape;3105;p94"/>
            <p:cNvSpPr/>
            <p:nvPr/>
          </p:nvSpPr>
          <p:spPr>
            <a:xfrm>
              <a:off x="1418040" y="3831120"/>
              <a:ext cx="21960" cy="18360"/>
            </a:xfrm>
            <a:custGeom>
              <a:avLst/>
              <a:gdLst/>
              <a:ahLst/>
              <a:cxn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49" name="Google Shape;3106;p94"/>
            <p:cNvSpPr/>
            <p:nvPr/>
          </p:nvSpPr>
          <p:spPr>
            <a:xfrm>
              <a:off x="1418040" y="3803400"/>
              <a:ext cx="21960" cy="18360"/>
            </a:xfrm>
            <a:custGeom>
              <a:avLst/>
              <a:gdLst/>
              <a:ahLst/>
              <a:cxn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0" name="Google Shape;3107;p94"/>
            <p:cNvSpPr/>
            <p:nvPr/>
          </p:nvSpPr>
          <p:spPr>
            <a:xfrm>
              <a:off x="1418040" y="3775320"/>
              <a:ext cx="21960" cy="18360"/>
            </a:xfrm>
            <a:custGeom>
              <a:avLst/>
              <a:gdLst/>
              <a:ahLst/>
              <a:cxn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1" name="Google Shape;3108;p94"/>
            <p:cNvSpPr/>
            <p:nvPr/>
          </p:nvSpPr>
          <p:spPr>
            <a:xfrm>
              <a:off x="1418040" y="3747600"/>
              <a:ext cx="21960" cy="18360"/>
            </a:xfrm>
            <a:custGeom>
              <a:avLst/>
              <a:gdLst/>
              <a:ahLst/>
              <a:cxnLst/>
              <a:rect l="l" t="t" r="r" b="b"/>
              <a:pathLst>
                <a:path w="2497" h="2134">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2" name="Google Shape;3109;p94"/>
            <p:cNvSpPr/>
            <p:nvPr/>
          </p:nvSpPr>
          <p:spPr>
            <a:xfrm>
              <a:off x="1418040" y="3719520"/>
              <a:ext cx="21960" cy="18360"/>
            </a:xfrm>
            <a:custGeom>
              <a:avLst/>
              <a:gdLst/>
              <a:ahLst/>
              <a:cxnLst/>
              <a:rect l="l" t="t" r="r" b="b"/>
              <a:pathLst>
                <a:path w="2497" h="2134">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3" name="Google Shape;3110;p94"/>
            <p:cNvSpPr/>
            <p:nvPr/>
          </p:nvSpPr>
          <p:spPr>
            <a:xfrm>
              <a:off x="1418040" y="3691440"/>
              <a:ext cx="21960" cy="18360"/>
            </a:xfrm>
            <a:custGeom>
              <a:avLst/>
              <a:gdLst/>
              <a:ahLst/>
              <a:cxnLst/>
              <a:rect l="l" t="t" r="r" b="b"/>
              <a:pathLst>
                <a:path w="2497" h="213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4" name="Google Shape;3111;p94"/>
            <p:cNvSpPr/>
            <p:nvPr/>
          </p:nvSpPr>
          <p:spPr>
            <a:xfrm>
              <a:off x="1418040" y="3663720"/>
              <a:ext cx="21960" cy="18360"/>
            </a:xfrm>
            <a:custGeom>
              <a:avLst/>
              <a:gdLst/>
              <a:ahLst/>
              <a:cxnLst/>
              <a:rect l="l" t="t" r="r" b="b"/>
              <a:pathLst>
                <a:path w="2497" h="2138">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5" name="Google Shape;3112;p94"/>
            <p:cNvSpPr/>
            <p:nvPr/>
          </p:nvSpPr>
          <p:spPr>
            <a:xfrm>
              <a:off x="1418040" y="3635640"/>
              <a:ext cx="21960" cy="18360"/>
            </a:xfrm>
            <a:custGeom>
              <a:avLst/>
              <a:gdLst/>
              <a:ahLst/>
              <a:cxn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6" name="Google Shape;3113;p94"/>
            <p:cNvSpPr/>
            <p:nvPr/>
          </p:nvSpPr>
          <p:spPr>
            <a:xfrm>
              <a:off x="1418040" y="3272040"/>
              <a:ext cx="21960" cy="18360"/>
            </a:xfrm>
            <a:custGeom>
              <a:avLst/>
              <a:gdLst/>
              <a:ahLst/>
              <a:cxn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7" name="Google Shape;3114;p94"/>
            <p:cNvSpPr/>
            <p:nvPr/>
          </p:nvSpPr>
          <p:spPr>
            <a:xfrm>
              <a:off x="1418040" y="3216240"/>
              <a:ext cx="21960" cy="18360"/>
            </a:xfrm>
            <a:custGeom>
              <a:avLst/>
              <a:gdLst/>
              <a:ahLst/>
              <a:cxnLst/>
              <a:rect l="l" t="t" r="r" b="b"/>
              <a:pathLst>
                <a:path w="2497" h="2138">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8" name="Google Shape;3115;p94"/>
            <p:cNvSpPr/>
            <p:nvPr/>
          </p:nvSpPr>
          <p:spPr>
            <a:xfrm>
              <a:off x="1418040" y="3188160"/>
              <a:ext cx="21960" cy="18360"/>
            </a:xfrm>
            <a:custGeom>
              <a:avLst/>
              <a:gdLst/>
              <a:ahLst/>
              <a:cxn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59" name="Google Shape;3116;p94"/>
            <p:cNvSpPr/>
            <p:nvPr/>
          </p:nvSpPr>
          <p:spPr>
            <a:xfrm>
              <a:off x="1418040" y="3160440"/>
              <a:ext cx="21960" cy="18360"/>
            </a:xfrm>
            <a:custGeom>
              <a:avLst/>
              <a:gdLst/>
              <a:ahLst/>
              <a:cxn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0" name="Google Shape;3117;p94"/>
            <p:cNvSpPr/>
            <p:nvPr/>
          </p:nvSpPr>
          <p:spPr>
            <a:xfrm>
              <a:off x="1418040" y="3132360"/>
              <a:ext cx="21960" cy="18360"/>
            </a:xfrm>
            <a:custGeom>
              <a:avLst/>
              <a:gdLst/>
              <a:ahLst/>
              <a:cxn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1" name="Google Shape;3118;p94"/>
            <p:cNvSpPr/>
            <p:nvPr/>
          </p:nvSpPr>
          <p:spPr>
            <a:xfrm>
              <a:off x="1418040" y="3048480"/>
              <a:ext cx="21960" cy="18360"/>
            </a:xfrm>
            <a:custGeom>
              <a:avLst/>
              <a:gdLst/>
              <a:ahLst/>
              <a:cxn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2" name="Google Shape;3119;p94"/>
            <p:cNvSpPr/>
            <p:nvPr/>
          </p:nvSpPr>
          <p:spPr>
            <a:xfrm>
              <a:off x="1418040" y="3020760"/>
              <a:ext cx="21960" cy="18360"/>
            </a:xfrm>
            <a:custGeom>
              <a:avLst/>
              <a:gdLst/>
              <a:ahLst/>
              <a:cxn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3" name="Google Shape;3120;p94"/>
            <p:cNvSpPr/>
            <p:nvPr/>
          </p:nvSpPr>
          <p:spPr>
            <a:xfrm>
              <a:off x="1418040" y="2853000"/>
              <a:ext cx="21960" cy="18360"/>
            </a:xfrm>
            <a:custGeom>
              <a:avLst/>
              <a:gdLst/>
              <a:ahLst/>
              <a:cxn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4" name="Google Shape;3121;p94"/>
            <p:cNvSpPr/>
            <p:nvPr/>
          </p:nvSpPr>
          <p:spPr>
            <a:xfrm>
              <a:off x="1389960" y="4166640"/>
              <a:ext cx="21600" cy="18360"/>
            </a:xfrm>
            <a:custGeom>
              <a:avLst/>
              <a:gdLst/>
              <a:ahLst/>
              <a:cxn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5" name="Google Shape;3122;p94"/>
            <p:cNvSpPr/>
            <p:nvPr/>
          </p:nvSpPr>
          <p:spPr>
            <a:xfrm>
              <a:off x="1389960" y="4138920"/>
              <a:ext cx="21600" cy="18360"/>
            </a:xfrm>
            <a:custGeom>
              <a:avLst/>
              <a:gdLst/>
              <a:ahLst/>
              <a:cxnLst/>
              <a:rect l="l" t="t" r="r" b="b"/>
              <a:pathLst>
                <a:path w="2489" h="2131">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6" name="Google Shape;3123;p94"/>
            <p:cNvSpPr/>
            <p:nvPr/>
          </p:nvSpPr>
          <p:spPr>
            <a:xfrm>
              <a:off x="1389960" y="4110840"/>
              <a:ext cx="21600" cy="18360"/>
            </a:xfrm>
            <a:custGeom>
              <a:avLst/>
              <a:gdLst/>
              <a:ahLst/>
              <a:cxn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7" name="Google Shape;3124;p94"/>
            <p:cNvSpPr/>
            <p:nvPr/>
          </p:nvSpPr>
          <p:spPr>
            <a:xfrm>
              <a:off x="1389960" y="4083120"/>
              <a:ext cx="21600" cy="18360"/>
            </a:xfrm>
            <a:custGeom>
              <a:avLst/>
              <a:gdLst/>
              <a:ahLst/>
              <a:cxn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8" name="Google Shape;3125;p94"/>
            <p:cNvSpPr/>
            <p:nvPr/>
          </p:nvSpPr>
          <p:spPr>
            <a:xfrm>
              <a:off x="1389960" y="4055040"/>
              <a:ext cx="21600" cy="18360"/>
            </a:xfrm>
            <a:custGeom>
              <a:avLst/>
              <a:gdLst/>
              <a:ahLst/>
              <a:cxn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69" name="Google Shape;3126;p94"/>
            <p:cNvSpPr/>
            <p:nvPr/>
          </p:nvSpPr>
          <p:spPr>
            <a:xfrm>
              <a:off x="1389960" y="4026960"/>
              <a:ext cx="21600" cy="18360"/>
            </a:xfrm>
            <a:custGeom>
              <a:avLst/>
              <a:gdLst/>
              <a:ahLst/>
              <a:cxnLst/>
              <a:rect l="l" t="t" r="r" b="b"/>
              <a:pathLst>
                <a:path w="2489" h="2137">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0" name="Google Shape;3127;p94"/>
            <p:cNvSpPr/>
            <p:nvPr/>
          </p:nvSpPr>
          <p:spPr>
            <a:xfrm>
              <a:off x="1389960" y="3999240"/>
              <a:ext cx="21600" cy="18360"/>
            </a:xfrm>
            <a:custGeom>
              <a:avLst/>
              <a:gdLst/>
              <a:ahLst/>
              <a:cxn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1" name="Google Shape;3128;p94"/>
            <p:cNvSpPr/>
            <p:nvPr/>
          </p:nvSpPr>
          <p:spPr>
            <a:xfrm>
              <a:off x="1389960" y="3831120"/>
              <a:ext cx="21600" cy="18360"/>
            </a:xfrm>
            <a:custGeom>
              <a:avLst/>
              <a:gdLst/>
              <a:ahLst/>
              <a:cxn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2" name="Google Shape;3129;p94"/>
            <p:cNvSpPr/>
            <p:nvPr/>
          </p:nvSpPr>
          <p:spPr>
            <a:xfrm>
              <a:off x="1389960" y="3803400"/>
              <a:ext cx="21600" cy="18360"/>
            </a:xfrm>
            <a:custGeom>
              <a:avLst/>
              <a:gdLst/>
              <a:ahLst/>
              <a:cxn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3" name="Google Shape;3130;p94"/>
            <p:cNvSpPr/>
            <p:nvPr/>
          </p:nvSpPr>
          <p:spPr>
            <a:xfrm>
              <a:off x="1389960" y="3775320"/>
              <a:ext cx="21600" cy="18360"/>
            </a:xfrm>
            <a:custGeom>
              <a:avLst/>
              <a:gdLst/>
              <a:ahLst/>
              <a:cxn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4" name="Google Shape;3131;p94"/>
            <p:cNvSpPr/>
            <p:nvPr/>
          </p:nvSpPr>
          <p:spPr>
            <a:xfrm>
              <a:off x="1389960" y="3747600"/>
              <a:ext cx="21600" cy="18360"/>
            </a:xfrm>
            <a:custGeom>
              <a:avLst/>
              <a:gdLst/>
              <a:ahLst/>
              <a:cxn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5" name="Google Shape;3132;p94"/>
            <p:cNvSpPr/>
            <p:nvPr/>
          </p:nvSpPr>
          <p:spPr>
            <a:xfrm>
              <a:off x="1389960" y="3719520"/>
              <a:ext cx="21960" cy="18360"/>
            </a:xfrm>
            <a:custGeom>
              <a:avLst/>
              <a:gdLst/>
              <a:ahLst/>
              <a:cxnLst/>
              <a:rect l="l" t="t" r="r" b="b"/>
              <a:pathLst>
                <a:path w="2495" h="2134">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6" name="Google Shape;3133;p94"/>
            <p:cNvSpPr/>
            <p:nvPr/>
          </p:nvSpPr>
          <p:spPr>
            <a:xfrm>
              <a:off x="1389960" y="3691440"/>
              <a:ext cx="21960" cy="18360"/>
            </a:xfrm>
            <a:custGeom>
              <a:avLst/>
              <a:gdLst/>
              <a:ahLst/>
              <a:cxnLst/>
              <a:rect l="l" t="t" r="r" b="b"/>
              <a:pathLst>
                <a:path w="2495" h="2137">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7" name="Google Shape;3134;p94"/>
            <p:cNvSpPr/>
            <p:nvPr/>
          </p:nvSpPr>
          <p:spPr>
            <a:xfrm>
              <a:off x="1389960" y="3663720"/>
              <a:ext cx="21960" cy="18360"/>
            </a:xfrm>
            <a:custGeom>
              <a:avLst/>
              <a:gdLst/>
              <a:ahLst/>
              <a:cxnLst/>
              <a:rect l="l" t="t" r="r" b="b"/>
              <a:pathLst>
                <a:path w="2495" h="2138">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8" name="Google Shape;3135;p94"/>
            <p:cNvSpPr/>
            <p:nvPr/>
          </p:nvSpPr>
          <p:spPr>
            <a:xfrm>
              <a:off x="1389960" y="3635640"/>
              <a:ext cx="21600" cy="18360"/>
            </a:xfrm>
            <a:custGeom>
              <a:avLst/>
              <a:gdLst/>
              <a:ahLst/>
              <a:cxn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79" name="Google Shape;3136;p94"/>
            <p:cNvSpPr/>
            <p:nvPr/>
          </p:nvSpPr>
          <p:spPr>
            <a:xfrm>
              <a:off x="1389960" y="3607560"/>
              <a:ext cx="21600" cy="18360"/>
            </a:xfrm>
            <a:custGeom>
              <a:avLst/>
              <a:gdLst/>
              <a:ahLst/>
              <a:cxn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0" name="Google Shape;3137;p94"/>
            <p:cNvSpPr/>
            <p:nvPr/>
          </p:nvSpPr>
          <p:spPr>
            <a:xfrm>
              <a:off x="1389960" y="3551760"/>
              <a:ext cx="21600" cy="18360"/>
            </a:xfrm>
            <a:custGeom>
              <a:avLst/>
              <a:gdLst/>
              <a:ahLst/>
              <a:cxn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1" name="Google Shape;3138;p94"/>
            <p:cNvSpPr/>
            <p:nvPr/>
          </p:nvSpPr>
          <p:spPr>
            <a:xfrm>
              <a:off x="1389960" y="3300120"/>
              <a:ext cx="21960" cy="18360"/>
            </a:xfrm>
            <a:custGeom>
              <a:avLst/>
              <a:gdLst/>
              <a:ahLst/>
              <a:cxn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2" name="Google Shape;3139;p94"/>
            <p:cNvSpPr/>
            <p:nvPr/>
          </p:nvSpPr>
          <p:spPr>
            <a:xfrm>
              <a:off x="1389960" y="3272040"/>
              <a:ext cx="21600" cy="18360"/>
            </a:xfrm>
            <a:custGeom>
              <a:avLst/>
              <a:gdLst/>
              <a:ahLst/>
              <a:cxn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3" name="Google Shape;3140;p94"/>
            <p:cNvSpPr/>
            <p:nvPr/>
          </p:nvSpPr>
          <p:spPr>
            <a:xfrm>
              <a:off x="1389960" y="3244320"/>
              <a:ext cx="21600" cy="18360"/>
            </a:xfrm>
            <a:custGeom>
              <a:avLst/>
              <a:gdLst/>
              <a:ahLst/>
              <a:cxn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4" name="Google Shape;3141;p94"/>
            <p:cNvSpPr/>
            <p:nvPr/>
          </p:nvSpPr>
          <p:spPr>
            <a:xfrm>
              <a:off x="1389960" y="3216240"/>
              <a:ext cx="21600" cy="18360"/>
            </a:xfrm>
            <a:custGeom>
              <a:avLst/>
              <a:gdLst/>
              <a:ahLst/>
              <a:cxn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5" name="Google Shape;3142;p94"/>
            <p:cNvSpPr/>
            <p:nvPr/>
          </p:nvSpPr>
          <p:spPr>
            <a:xfrm>
              <a:off x="1389960" y="3160440"/>
              <a:ext cx="21600" cy="18360"/>
            </a:xfrm>
            <a:custGeom>
              <a:avLst/>
              <a:gdLst/>
              <a:ahLst/>
              <a:cxn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6" name="Google Shape;3143;p94"/>
            <p:cNvSpPr/>
            <p:nvPr/>
          </p:nvSpPr>
          <p:spPr>
            <a:xfrm>
              <a:off x="1389960" y="3076560"/>
              <a:ext cx="21600" cy="18360"/>
            </a:xfrm>
            <a:custGeom>
              <a:avLst/>
              <a:gdLst/>
              <a:ahLst/>
              <a:cxn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7" name="Google Shape;3144;p94"/>
            <p:cNvSpPr/>
            <p:nvPr/>
          </p:nvSpPr>
          <p:spPr>
            <a:xfrm>
              <a:off x="1389960" y="3048480"/>
              <a:ext cx="21600" cy="18360"/>
            </a:xfrm>
            <a:custGeom>
              <a:avLst/>
              <a:gdLst/>
              <a:ahLst/>
              <a:cxnLst/>
              <a:rect l="l" t="t" r="r" b="b"/>
              <a:pathLst>
                <a:path w="2489" h="213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8" name="Google Shape;3145;p94"/>
            <p:cNvSpPr/>
            <p:nvPr/>
          </p:nvSpPr>
          <p:spPr>
            <a:xfrm>
              <a:off x="1389960" y="3020760"/>
              <a:ext cx="21600" cy="18360"/>
            </a:xfrm>
            <a:custGeom>
              <a:avLst/>
              <a:gdLst/>
              <a:ahLst/>
              <a:cxn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89" name="Google Shape;3146;p94"/>
            <p:cNvSpPr/>
            <p:nvPr/>
          </p:nvSpPr>
          <p:spPr>
            <a:xfrm>
              <a:off x="1389960" y="2992680"/>
              <a:ext cx="21600" cy="18360"/>
            </a:xfrm>
            <a:custGeom>
              <a:avLst/>
              <a:gdLst/>
              <a:ahLst/>
              <a:cxn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0" name="Google Shape;3147;p94"/>
            <p:cNvSpPr/>
            <p:nvPr/>
          </p:nvSpPr>
          <p:spPr>
            <a:xfrm>
              <a:off x="1389960" y="2880720"/>
              <a:ext cx="21600" cy="18360"/>
            </a:xfrm>
            <a:custGeom>
              <a:avLst/>
              <a:gdLst/>
              <a:ahLst/>
              <a:cxn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1" name="Google Shape;3148;p94"/>
            <p:cNvSpPr/>
            <p:nvPr/>
          </p:nvSpPr>
          <p:spPr>
            <a:xfrm>
              <a:off x="1389960" y="2853000"/>
              <a:ext cx="21600" cy="18360"/>
            </a:xfrm>
            <a:custGeom>
              <a:avLst/>
              <a:gdLst/>
              <a:ahLst/>
              <a:cxn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2" name="Google Shape;3149;p94"/>
            <p:cNvSpPr/>
            <p:nvPr/>
          </p:nvSpPr>
          <p:spPr>
            <a:xfrm>
              <a:off x="1362240" y="4138920"/>
              <a:ext cx="21600" cy="18360"/>
            </a:xfrm>
            <a:custGeom>
              <a:avLst/>
              <a:gdLst/>
              <a:ahLst/>
              <a:cxnLst/>
              <a:rect l="l" t="t" r="r" b="b"/>
              <a:pathLst>
                <a:path w="2489" h="2131">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3" name="Google Shape;3150;p94"/>
            <p:cNvSpPr/>
            <p:nvPr/>
          </p:nvSpPr>
          <p:spPr>
            <a:xfrm>
              <a:off x="1362240" y="4110840"/>
              <a:ext cx="21600" cy="18360"/>
            </a:xfrm>
            <a:custGeom>
              <a:avLst/>
              <a:gdLst/>
              <a:ahLst/>
              <a:cxnLst/>
              <a:rect l="l" t="t" r="r" b="b"/>
              <a:pathLst>
                <a:path w="2489" h="2132">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4" name="Google Shape;3151;p94"/>
            <p:cNvSpPr/>
            <p:nvPr/>
          </p:nvSpPr>
          <p:spPr>
            <a:xfrm>
              <a:off x="1362240" y="4083120"/>
              <a:ext cx="21600" cy="18360"/>
            </a:xfrm>
            <a:custGeom>
              <a:avLst/>
              <a:gdLst/>
              <a:ahLst/>
              <a:cxn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5" name="Google Shape;3152;p94"/>
            <p:cNvSpPr/>
            <p:nvPr/>
          </p:nvSpPr>
          <p:spPr>
            <a:xfrm>
              <a:off x="1362240" y="3803400"/>
              <a:ext cx="21600" cy="18360"/>
            </a:xfrm>
            <a:custGeom>
              <a:avLst/>
              <a:gdLst/>
              <a:ahLst/>
              <a:cxn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6" name="Google Shape;3153;p94"/>
            <p:cNvSpPr/>
            <p:nvPr/>
          </p:nvSpPr>
          <p:spPr>
            <a:xfrm>
              <a:off x="1362240" y="3775320"/>
              <a:ext cx="21600" cy="18360"/>
            </a:xfrm>
            <a:custGeom>
              <a:avLst/>
              <a:gdLst/>
              <a:ahLst/>
              <a:cxn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7" name="Google Shape;3154;p94"/>
            <p:cNvSpPr/>
            <p:nvPr/>
          </p:nvSpPr>
          <p:spPr>
            <a:xfrm>
              <a:off x="1362240" y="3747600"/>
              <a:ext cx="21600" cy="18360"/>
            </a:xfrm>
            <a:custGeom>
              <a:avLst/>
              <a:gdLst/>
              <a:ahLst/>
              <a:cxn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8" name="Google Shape;3155;p94"/>
            <p:cNvSpPr/>
            <p:nvPr/>
          </p:nvSpPr>
          <p:spPr>
            <a:xfrm>
              <a:off x="1362240" y="3719520"/>
              <a:ext cx="21600" cy="18360"/>
            </a:xfrm>
            <a:custGeom>
              <a:avLst/>
              <a:gdLst/>
              <a:ahLst/>
              <a:cxn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499" name="Google Shape;3156;p94"/>
            <p:cNvSpPr/>
            <p:nvPr/>
          </p:nvSpPr>
          <p:spPr>
            <a:xfrm>
              <a:off x="1362240" y="3691440"/>
              <a:ext cx="21960" cy="18360"/>
            </a:xfrm>
            <a:custGeom>
              <a:avLst/>
              <a:gdLst/>
              <a:ahLst/>
              <a:cxnLst/>
              <a:rect l="l" t="t" r="r" b="b"/>
              <a:pathLst>
                <a:path w="2494" h="2137">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0" name="Google Shape;3157;p94"/>
            <p:cNvSpPr/>
            <p:nvPr/>
          </p:nvSpPr>
          <p:spPr>
            <a:xfrm>
              <a:off x="1362240" y="3663720"/>
              <a:ext cx="21960" cy="18360"/>
            </a:xfrm>
            <a:custGeom>
              <a:avLst/>
              <a:gdLst/>
              <a:ahLst/>
              <a:cxnLst/>
              <a:rect l="l" t="t" r="r" b="b"/>
              <a:pathLst>
                <a:path w="2494" h="2138">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1" name="Google Shape;3158;p94"/>
            <p:cNvSpPr/>
            <p:nvPr/>
          </p:nvSpPr>
          <p:spPr>
            <a:xfrm>
              <a:off x="1362240" y="3635640"/>
              <a:ext cx="21600" cy="18360"/>
            </a:xfrm>
            <a:custGeom>
              <a:avLst/>
              <a:gdLst/>
              <a:ahLst/>
              <a:cxn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2" name="Google Shape;3159;p94"/>
            <p:cNvSpPr/>
            <p:nvPr/>
          </p:nvSpPr>
          <p:spPr>
            <a:xfrm>
              <a:off x="1362240" y="3551760"/>
              <a:ext cx="21600" cy="18360"/>
            </a:xfrm>
            <a:custGeom>
              <a:avLst/>
              <a:gdLst/>
              <a:ahLst/>
              <a:cxn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3" name="Google Shape;3160;p94"/>
            <p:cNvSpPr/>
            <p:nvPr/>
          </p:nvSpPr>
          <p:spPr>
            <a:xfrm>
              <a:off x="1362240" y="3523680"/>
              <a:ext cx="21600" cy="18360"/>
            </a:xfrm>
            <a:custGeom>
              <a:avLst/>
              <a:gdLst/>
              <a:ahLst/>
              <a:cxn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4" name="Google Shape;3161;p94"/>
            <p:cNvSpPr/>
            <p:nvPr/>
          </p:nvSpPr>
          <p:spPr>
            <a:xfrm>
              <a:off x="1362240" y="3328200"/>
              <a:ext cx="21600" cy="18360"/>
            </a:xfrm>
            <a:custGeom>
              <a:avLst/>
              <a:gdLst/>
              <a:ahLst/>
              <a:cxn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5" name="Google Shape;3162;p94"/>
            <p:cNvSpPr/>
            <p:nvPr/>
          </p:nvSpPr>
          <p:spPr>
            <a:xfrm>
              <a:off x="1362240" y="3300120"/>
              <a:ext cx="21960" cy="18360"/>
            </a:xfrm>
            <a:custGeom>
              <a:avLst/>
              <a:gdLst/>
              <a:ahLst/>
              <a:cxnLst/>
              <a:rect l="l" t="t" r="r" b="b"/>
              <a:pathLst>
                <a:path w="2495" h="2137">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6" name="Google Shape;3163;p94"/>
            <p:cNvSpPr/>
            <p:nvPr/>
          </p:nvSpPr>
          <p:spPr>
            <a:xfrm>
              <a:off x="1362240" y="3272040"/>
              <a:ext cx="21600" cy="18360"/>
            </a:xfrm>
            <a:custGeom>
              <a:avLst/>
              <a:gdLst/>
              <a:ahLst/>
              <a:cxnLst/>
              <a:rect l="l" t="t" r="r" b="b"/>
              <a:pathLst>
                <a:path w="2489" h="2134">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7" name="Google Shape;3164;p94"/>
            <p:cNvSpPr/>
            <p:nvPr/>
          </p:nvSpPr>
          <p:spPr>
            <a:xfrm>
              <a:off x="1362240" y="3244320"/>
              <a:ext cx="21600" cy="18360"/>
            </a:xfrm>
            <a:custGeom>
              <a:avLst/>
              <a:gdLst/>
              <a:ahLst/>
              <a:cxn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8" name="Google Shape;3165;p94"/>
            <p:cNvSpPr/>
            <p:nvPr/>
          </p:nvSpPr>
          <p:spPr>
            <a:xfrm>
              <a:off x="1362240" y="3216240"/>
              <a:ext cx="21600" cy="18360"/>
            </a:xfrm>
            <a:custGeom>
              <a:avLst/>
              <a:gdLst/>
              <a:ahLst/>
              <a:cxn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09" name="Google Shape;3166;p94"/>
            <p:cNvSpPr/>
            <p:nvPr/>
          </p:nvSpPr>
          <p:spPr>
            <a:xfrm>
              <a:off x="1362240" y="3188160"/>
              <a:ext cx="21600" cy="18360"/>
            </a:xfrm>
            <a:custGeom>
              <a:avLst/>
              <a:gdLst/>
              <a:ahLst/>
              <a:cxn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0" name="Google Shape;3167;p94"/>
            <p:cNvSpPr/>
            <p:nvPr/>
          </p:nvSpPr>
          <p:spPr>
            <a:xfrm>
              <a:off x="1362240" y="3160440"/>
              <a:ext cx="21600" cy="18360"/>
            </a:xfrm>
            <a:custGeom>
              <a:avLst/>
              <a:gdLst/>
              <a:ahLst/>
              <a:cxnLst/>
              <a:rect l="l" t="t" r="r" b="b"/>
              <a:pathLst>
                <a:path w="2489" h="2131">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1" name="Google Shape;3168;p94"/>
            <p:cNvSpPr/>
            <p:nvPr/>
          </p:nvSpPr>
          <p:spPr>
            <a:xfrm>
              <a:off x="1362240" y="3132360"/>
              <a:ext cx="21600" cy="18360"/>
            </a:xfrm>
            <a:custGeom>
              <a:avLst/>
              <a:gdLst/>
              <a:ahLst/>
              <a:cxn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2" name="Google Shape;3169;p94"/>
            <p:cNvSpPr/>
            <p:nvPr/>
          </p:nvSpPr>
          <p:spPr>
            <a:xfrm>
              <a:off x="1362240" y="3076560"/>
              <a:ext cx="21600" cy="18360"/>
            </a:xfrm>
            <a:custGeom>
              <a:avLst/>
              <a:gdLst/>
              <a:ahLst/>
              <a:cxn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3" name="Google Shape;3170;p94"/>
            <p:cNvSpPr/>
            <p:nvPr/>
          </p:nvSpPr>
          <p:spPr>
            <a:xfrm>
              <a:off x="1362240" y="3048480"/>
              <a:ext cx="21600" cy="18360"/>
            </a:xfrm>
            <a:custGeom>
              <a:avLst/>
              <a:gdLst/>
              <a:ahLst/>
              <a:cxnLst/>
              <a:rect l="l" t="t" r="r" b="b"/>
              <a:pathLst>
                <a:path w="2489" h="213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4" name="Google Shape;3171;p94"/>
            <p:cNvSpPr/>
            <p:nvPr/>
          </p:nvSpPr>
          <p:spPr>
            <a:xfrm>
              <a:off x="1362240" y="3020760"/>
              <a:ext cx="21600" cy="18360"/>
            </a:xfrm>
            <a:custGeom>
              <a:avLst/>
              <a:gdLst/>
              <a:ahLst/>
              <a:cxn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5" name="Google Shape;3172;p94"/>
            <p:cNvSpPr/>
            <p:nvPr/>
          </p:nvSpPr>
          <p:spPr>
            <a:xfrm>
              <a:off x="1362240" y="2992680"/>
              <a:ext cx="21600" cy="18360"/>
            </a:xfrm>
            <a:custGeom>
              <a:avLst/>
              <a:gdLst/>
              <a:ahLst/>
              <a:cxn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6" name="Google Shape;3173;p94"/>
            <p:cNvSpPr/>
            <p:nvPr/>
          </p:nvSpPr>
          <p:spPr>
            <a:xfrm>
              <a:off x="1362240" y="2880720"/>
              <a:ext cx="21600" cy="18360"/>
            </a:xfrm>
            <a:custGeom>
              <a:avLst/>
              <a:gdLst/>
              <a:ahLst/>
              <a:cxn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7" name="Google Shape;3174;p94"/>
            <p:cNvSpPr/>
            <p:nvPr/>
          </p:nvSpPr>
          <p:spPr>
            <a:xfrm>
              <a:off x="1362240" y="2853000"/>
              <a:ext cx="21600" cy="18360"/>
            </a:xfrm>
            <a:custGeom>
              <a:avLst/>
              <a:gdLst/>
              <a:ahLst/>
              <a:cxn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8" name="Google Shape;3175;p94"/>
            <p:cNvSpPr/>
            <p:nvPr/>
          </p:nvSpPr>
          <p:spPr>
            <a:xfrm>
              <a:off x="1334160" y="3775320"/>
              <a:ext cx="21600" cy="18360"/>
            </a:xfrm>
            <a:custGeom>
              <a:avLst/>
              <a:gdLst/>
              <a:ahLst/>
              <a:cxnLst/>
              <a:rect l="l" t="t" r="r" b="b"/>
              <a:pathLst>
                <a:path w="2489" h="2132">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19" name="Google Shape;3176;p94"/>
            <p:cNvSpPr/>
            <p:nvPr/>
          </p:nvSpPr>
          <p:spPr>
            <a:xfrm>
              <a:off x="1334160" y="374760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0" name="Google Shape;3177;p94"/>
            <p:cNvSpPr/>
            <p:nvPr/>
          </p:nvSpPr>
          <p:spPr>
            <a:xfrm>
              <a:off x="1334160" y="3719520"/>
              <a:ext cx="21600" cy="18360"/>
            </a:xfrm>
            <a:custGeom>
              <a:avLst/>
              <a:gdLst/>
              <a:ahLst/>
              <a:cxn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1" name="Google Shape;3178;p94"/>
            <p:cNvSpPr/>
            <p:nvPr/>
          </p:nvSpPr>
          <p:spPr>
            <a:xfrm>
              <a:off x="1334160" y="3691440"/>
              <a:ext cx="21600" cy="18360"/>
            </a:xfrm>
            <a:custGeom>
              <a:avLst/>
              <a:gdLst/>
              <a:ahLst/>
              <a:cxnLst/>
              <a:rect l="l" t="t" r="r" b="b"/>
              <a:pathLst>
                <a:path w="2489" h="2137">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2" name="Google Shape;3179;p94"/>
            <p:cNvSpPr/>
            <p:nvPr/>
          </p:nvSpPr>
          <p:spPr>
            <a:xfrm>
              <a:off x="1334160" y="3663720"/>
              <a:ext cx="21960" cy="18360"/>
            </a:xfrm>
            <a:custGeom>
              <a:avLst/>
              <a:gdLst/>
              <a:ahLst/>
              <a:cxnLst/>
              <a:rect l="l" t="t" r="r" b="b"/>
              <a:pathLst>
                <a:path w="2497" h="2138">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3" name="Google Shape;3180;p94"/>
            <p:cNvSpPr/>
            <p:nvPr/>
          </p:nvSpPr>
          <p:spPr>
            <a:xfrm>
              <a:off x="1334160" y="3635640"/>
              <a:ext cx="21600" cy="18360"/>
            </a:xfrm>
            <a:custGeom>
              <a:avLst/>
              <a:gdLst/>
              <a:ahLst/>
              <a:cxn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4" name="Google Shape;3181;p94"/>
            <p:cNvSpPr/>
            <p:nvPr/>
          </p:nvSpPr>
          <p:spPr>
            <a:xfrm>
              <a:off x="1334160" y="3523680"/>
              <a:ext cx="21600" cy="18360"/>
            </a:xfrm>
            <a:custGeom>
              <a:avLst/>
              <a:gdLst/>
              <a:ahLst/>
              <a:cxn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5" name="Google Shape;3182;p94"/>
            <p:cNvSpPr/>
            <p:nvPr/>
          </p:nvSpPr>
          <p:spPr>
            <a:xfrm>
              <a:off x="1334160" y="346788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6" name="Google Shape;3183;p94"/>
            <p:cNvSpPr/>
            <p:nvPr/>
          </p:nvSpPr>
          <p:spPr>
            <a:xfrm>
              <a:off x="1334160" y="335628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7" name="Google Shape;3184;p94"/>
            <p:cNvSpPr/>
            <p:nvPr/>
          </p:nvSpPr>
          <p:spPr>
            <a:xfrm>
              <a:off x="1334160" y="3328200"/>
              <a:ext cx="21600" cy="18360"/>
            </a:xfrm>
            <a:custGeom>
              <a:avLst/>
              <a:gdLst/>
              <a:ahLst/>
              <a:cxn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8" name="Google Shape;3185;p94"/>
            <p:cNvSpPr/>
            <p:nvPr/>
          </p:nvSpPr>
          <p:spPr>
            <a:xfrm>
              <a:off x="1334160" y="3300120"/>
              <a:ext cx="21960" cy="18360"/>
            </a:xfrm>
            <a:custGeom>
              <a:avLst/>
              <a:gdLst/>
              <a:ahLst/>
              <a:cxn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29" name="Google Shape;3186;p94"/>
            <p:cNvSpPr/>
            <p:nvPr/>
          </p:nvSpPr>
          <p:spPr>
            <a:xfrm>
              <a:off x="1334160" y="3272040"/>
              <a:ext cx="21600" cy="18360"/>
            </a:xfrm>
            <a:custGeom>
              <a:avLst/>
              <a:gdLst/>
              <a:ahLst/>
              <a:cxn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0" name="Google Shape;3187;p94"/>
            <p:cNvSpPr/>
            <p:nvPr/>
          </p:nvSpPr>
          <p:spPr>
            <a:xfrm>
              <a:off x="1334160" y="324432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1" name="Google Shape;3188;p94"/>
            <p:cNvSpPr/>
            <p:nvPr/>
          </p:nvSpPr>
          <p:spPr>
            <a:xfrm>
              <a:off x="1334160" y="3216240"/>
              <a:ext cx="21600" cy="18360"/>
            </a:xfrm>
            <a:custGeom>
              <a:avLst/>
              <a:gdLst/>
              <a:ahLst/>
              <a:cxn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2" name="Google Shape;3189;p94"/>
            <p:cNvSpPr/>
            <p:nvPr/>
          </p:nvSpPr>
          <p:spPr>
            <a:xfrm>
              <a:off x="1334160" y="3076560"/>
              <a:ext cx="21600" cy="18360"/>
            </a:xfrm>
            <a:custGeom>
              <a:avLst/>
              <a:gdLst/>
              <a:ahLst/>
              <a:cxn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3" name="Google Shape;3190;p94"/>
            <p:cNvSpPr/>
            <p:nvPr/>
          </p:nvSpPr>
          <p:spPr>
            <a:xfrm>
              <a:off x="1334160" y="2992680"/>
              <a:ext cx="21600" cy="18360"/>
            </a:xfrm>
            <a:custGeom>
              <a:avLst/>
              <a:gdLst/>
              <a:ahLst/>
              <a:cxn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4" name="Google Shape;3191;p94"/>
            <p:cNvSpPr/>
            <p:nvPr/>
          </p:nvSpPr>
          <p:spPr>
            <a:xfrm>
              <a:off x="1334160" y="290880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5" name="Google Shape;3192;p94"/>
            <p:cNvSpPr/>
            <p:nvPr/>
          </p:nvSpPr>
          <p:spPr>
            <a:xfrm>
              <a:off x="1334160" y="2880720"/>
              <a:ext cx="21600" cy="18360"/>
            </a:xfrm>
            <a:custGeom>
              <a:avLst/>
              <a:gdLst/>
              <a:ahLst/>
              <a:cxn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6" name="Google Shape;3193;p94"/>
            <p:cNvSpPr/>
            <p:nvPr/>
          </p:nvSpPr>
          <p:spPr>
            <a:xfrm>
              <a:off x="1306080" y="3635640"/>
              <a:ext cx="21960" cy="18360"/>
            </a:xfrm>
            <a:custGeom>
              <a:avLst/>
              <a:gdLst/>
              <a:ahLst/>
              <a:cxn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7" name="Google Shape;3194;p94"/>
            <p:cNvSpPr/>
            <p:nvPr/>
          </p:nvSpPr>
          <p:spPr>
            <a:xfrm>
              <a:off x="1306080" y="3523680"/>
              <a:ext cx="21960" cy="18360"/>
            </a:xfrm>
            <a:custGeom>
              <a:avLst/>
              <a:gdLst/>
              <a:ahLst/>
              <a:cxnLst/>
              <a:rect l="l" t="t" r="r" b="b"/>
              <a:pathLst>
                <a:path w="2497" h="2131">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8" name="Google Shape;3195;p94"/>
            <p:cNvSpPr/>
            <p:nvPr/>
          </p:nvSpPr>
          <p:spPr>
            <a:xfrm>
              <a:off x="1306080" y="3467880"/>
              <a:ext cx="21960" cy="18360"/>
            </a:xfrm>
            <a:custGeom>
              <a:avLst/>
              <a:gdLst/>
              <a:ahLst/>
              <a:cxnLst/>
              <a:rect l="l" t="t" r="r" b="b"/>
              <a:pathLst>
                <a:path w="2497" h="2134">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39" name="Google Shape;3196;p94"/>
            <p:cNvSpPr/>
            <p:nvPr/>
          </p:nvSpPr>
          <p:spPr>
            <a:xfrm>
              <a:off x="1306080" y="3439800"/>
              <a:ext cx="21960" cy="18360"/>
            </a:xfrm>
            <a:custGeom>
              <a:avLst/>
              <a:gdLst/>
              <a:ahLst/>
              <a:cxnLst/>
              <a:rect l="l" t="t" r="r" b="b"/>
              <a:pathLst>
                <a:path w="2497" h="2138">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0" name="Google Shape;3197;p94"/>
            <p:cNvSpPr/>
            <p:nvPr/>
          </p:nvSpPr>
          <p:spPr>
            <a:xfrm>
              <a:off x="1306080" y="3412080"/>
              <a:ext cx="21960" cy="18360"/>
            </a:xfrm>
            <a:custGeom>
              <a:avLst/>
              <a:gdLst/>
              <a:ahLst/>
              <a:cxnLst/>
              <a:rect l="l" t="t" r="r" b="b"/>
              <a:pathLst>
                <a:path w="2497" h="213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1" name="Google Shape;3198;p94"/>
            <p:cNvSpPr/>
            <p:nvPr/>
          </p:nvSpPr>
          <p:spPr>
            <a:xfrm>
              <a:off x="1306080" y="3384000"/>
              <a:ext cx="21960" cy="18360"/>
            </a:xfrm>
            <a:custGeom>
              <a:avLst/>
              <a:gdLst/>
              <a:ahLst/>
              <a:cxnLst/>
              <a:rect l="l" t="t" r="r" b="b"/>
              <a:pathLst>
                <a:path w="2497" h="2132">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2" name="Google Shape;3199;p94"/>
            <p:cNvSpPr/>
            <p:nvPr/>
          </p:nvSpPr>
          <p:spPr>
            <a:xfrm>
              <a:off x="1306080" y="3356280"/>
              <a:ext cx="21960" cy="18360"/>
            </a:xfrm>
            <a:custGeom>
              <a:avLst/>
              <a:gdLst/>
              <a:ahLst/>
              <a:cxnLst/>
              <a:rect l="l" t="t" r="r" b="b"/>
              <a:pathLst>
                <a:path w="2497" h="2134">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3" name="Google Shape;3200;p94"/>
            <p:cNvSpPr/>
            <p:nvPr/>
          </p:nvSpPr>
          <p:spPr>
            <a:xfrm>
              <a:off x="1306080" y="3328200"/>
              <a:ext cx="21960" cy="18360"/>
            </a:xfrm>
            <a:custGeom>
              <a:avLst/>
              <a:gdLst/>
              <a:ahLst/>
              <a:cxn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4" name="Google Shape;3201;p94"/>
            <p:cNvSpPr/>
            <p:nvPr/>
          </p:nvSpPr>
          <p:spPr>
            <a:xfrm>
              <a:off x="1306080" y="3300120"/>
              <a:ext cx="21960" cy="18360"/>
            </a:xfrm>
            <a:custGeom>
              <a:avLst/>
              <a:gdLst/>
              <a:ahLst/>
              <a:cxn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5" name="Google Shape;3202;p94"/>
            <p:cNvSpPr/>
            <p:nvPr/>
          </p:nvSpPr>
          <p:spPr>
            <a:xfrm>
              <a:off x="1306080" y="3272040"/>
              <a:ext cx="21960" cy="18360"/>
            </a:xfrm>
            <a:custGeom>
              <a:avLst/>
              <a:gdLst/>
              <a:ahLst/>
              <a:cxn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6" name="Google Shape;3203;p94"/>
            <p:cNvSpPr/>
            <p:nvPr/>
          </p:nvSpPr>
          <p:spPr>
            <a:xfrm>
              <a:off x="1306080" y="3244320"/>
              <a:ext cx="21960" cy="18360"/>
            </a:xfrm>
            <a:custGeom>
              <a:avLst/>
              <a:gdLst/>
              <a:ahLst/>
              <a:cxnLst/>
              <a:rect l="l" t="t" r="r" b="b"/>
              <a:pathLst>
                <a:path w="2497" h="2133">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7" name="Google Shape;3204;p94"/>
            <p:cNvSpPr/>
            <p:nvPr/>
          </p:nvSpPr>
          <p:spPr>
            <a:xfrm>
              <a:off x="1306080" y="3216240"/>
              <a:ext cx="21960" cy="18360"/>
            </a:xfrm>
            <a:custGeom>
              <a:avLst/>
              <a:gdLst/>
              <a:ahLst/>
              <a:cxn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8" name="Google Shape;3205;p94"/>
            <p:cNvSpPr/>
            <p:nvPr/>
          </p:nvSpPr>
          <p:spPr>
            <a:xfrm>
              <a:off x="1306080" y="3188160"/>
              <a:ext cx="21960" cy="18360"/>
            </a:xfrm>
            <a:custGeom>
              <a:avLst/>
              <a:gdLst/>
              <a:ahLst/>
              <a:cxn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49" name="Google Shape;3206;p94"/>
            <p:cNvSpPr/>
            <p:nvPr/>
          </p:nvSpPr>
          <p:spPr>
            <a:xfrm>
              <a:off x="1306080" y="3076560"/>
              <a:ext cx="21960" cy="18360"/>
            </a:xfrm>
            <a:custGeom>
              <a:avLst/>
              <a:gdLst/>
              <a:ahLst/>
              <a:cxn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0" name="Google Shape;3207;p94"/>
            <p:cNvSpPr/>
            <p:nvPr/>
          </p:nvSpPr>
          <p:spPr>
            <a:xfrm>
              <a:off x="1306080" y="3048480"/>
              <a:ext cx="21960" cy="18360"/>
            </a:xfrm>
            <a:custGeom>
              <a:avLst/>
              <a:gdLst/>
              <a:ahLst/>
              <a:cxn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1" name="Google Shape;3208;p94"/>
            <p:cNvSpPr/>
            <p:nvPr/>
          </p:nvSpPr>
          <p:spPr>
            <a:xfrm>
              <a:off x="1306080" y="2992680"/>
              <a:ext cx="21960" cy="18360"/>
            </a:xfrm>
            <a:custGeom>
              <a:avLst/>
              <a:gdLst/>
              <a:ahLst/>
              <a:cxn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2" name="Google Shape;3209;p94"/>
            <p:cNvSpPr/>
            <p:nvPr/>
          </p:nvSpPr>
          <p:spPr>
            <a:xfrm>
              <a:off x="1306080" y="2908800"/>
              <a:ext cx="21960" cy="18360"/>
            </a:xfrm>
            <a:custGeom>
              <a:avLst/>
              <a:gdLst/>
              <a:ahLst/>
              <a:cxn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3" name="Google Shape;3210;p94"/>
            <p:cNvSpPr/>
            <p:nvPr/>
          </p:nvSpPr>
          <p:spPr>
            <a:xfrm>
              <a:off x="1306080" y="2880720"/>
              <a:ext cx="21960" cy="18360"/>
            </a:xfrm>
            <a:custGeom>
              <a:avLst/>
              <a:gdLst/>
              <a:ahLst/>
              <a:cxnLst/>
              <a:rect l="l" t="t" r="r" b="b"/>
              <a:pathLst>
                <a:path w="2497" h="2134">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4" name="Google Shape;3211;p94"/>
            <p:cNvSpPr/>
            <p:nvPr/>
          </p:nvSpPr>
          <p:spPr>
            <a:xfrm>
              <a:off x="1278360" y="3635640"/>
              <a:ext cx="21600" cy="18360"/>
            </a:xfrm>
            <a:custGeom>
              <a:avLst/>
              <a:gdLst/>
              <a:ahLst/>
              <a:cxn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5" name="Google Shape;3212;p94"/>
            <p:cNvSpPr/>
            <p:nvPr/>
          </p:nvSpPr>
          <p:spPr>
            <a:xfrm>
              <a:off x="1278360" y="3607560"/>
              <a:ext cx="21600" cy="18360"/>
            </a:xfrm>
            <a:custGeom>
              <a:avLst/>
              <a:gdLst/>
              <a:ahLst/>
              <a:cxn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6" name="Google Shape;3213;p94"/>
            <p:cNvSpPr/>
            <p:nvPr/>
          </p:nvSpPr>
          <p:spPr>
            <a:xfrm>
              <a:off x="1278360" y="3579840"/>
              <a:ext cx="21600" cy="18360"/>
            </a:xfrm>
            <a:custGeom>
              <a:avLst/>
              <a:gdLst/>
              <a:ahLst/>
              <a:cxn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7" name="Google Shape;3214;p94"/>
            <p:cNvSpPr/>
            <p:nvPr/>
          </p:nvSpPr>
          <p:spPr>
            <a:xfrm>
              <a:off x="1278360" y="3412080"/>
              <a:ext cx="21600" cy="18360"/>
            </a:xfrm>
            <a:custGeom>
              <a:avLst/>
              <a:gdLst/>
              <a:ahLst/>
              <a:cxn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8" name="Google Shape;3215;p94"/>
            <p:cNvSpPr/>
            <p:nvPr/>
          </p:nvSpPr>
          <p:spPr>
            <a:xfrm>
              <a:off x="1278360" y="3384000"/>
              <a:ext cx="21600" cy="18360"/>
            </a:xfrm>
            <a:custGeom>
              <a:avLst/>
              <a:gdLst/>
              <a:ahLst/>
              <a:cxn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59" name="Google Shape;3216;p94"/>
            <p:cNvSpPr/>
            <p:nvPr/>
          </p:nvSpPr>
          <p:spPr>
            <a:xfrm>
              <a:off x="1278360" y="3356280"/>
              <a:ext cx="21600" cy="18360"/>
            </a:xfrm>
            <a:custGeom>
              <a:avLst/>
              <a:gdLst/>
              <a:ahLst/>
              <a:cxn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0" name="Google Shape;3217;p94"/>
            <p:cNvSpPr/>
            <p:nvPr/>
          </p:nvSpPr>
          <p:spPr>
            <a:xfrm>
              <a:off x="1278360" y="3328200"/>
              <a:ext cx="21600" cy="18360"/>
            </a:xfrm>
            <a:custGeom>
              <a:avLst/>
              <a:gdLst/>
              <a:ahLst/>
              <a:cxn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1" name="Google Shape;3218;p94"/>
            <p:cNvSpPr/>
            <p:nvPr/>
          </p:nvSpPr>
          <p:spPr>
            <a:xfrm>
              <a:off x="1278360" y="3300120"/>
              <a:ext cx="21960" cy="18360"/>
            </a:xfrm>
            <a:custGeom>
              <a:avLst/>
              <a:gdLst/>
              <a:ahLst/>
              <a:cxn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2" name="Google Shape;3219;p94"/>
            <p:cNvSpPr/>
            <p:nvPr/>
          </p:nvSpPr>
          <p:spPr>
            <a:xfrm>
              <a:off x="1278360" y="3272040"/>
              <a:ext cx="21600" cy="18360"/>
            </a:xfrm>
            <a:custGeom>
              <a:avLst/>
              <a:gdLst/>
              <a:ahLst/>
              <a:cxn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3" name="Google Shape;3220;p94"/>
            <p:cNvSpPr/>
            <p:nvPr/>
          </p:nvSpPr>
          <p:spPr>
            <a:xfrm>
              <a:off x="1278360" y="3244320"/>
              <a:ext cx="21600" cy="18360"/>
            </a:xfrm>
            <a:custGeom>
              <a:avLst/>
              <a:gdLst/>
              <a:ahLst/>
              <a:cxn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4" name="Google Shape;3221;p94"/>
            <p:cNvSpPr/>
            <p:nvPr/>
          </p:nvSpPr>
          <p:spPr>
            <a:xfrm>
              <a:off x="1278360" y="3216240"/>
              <a:ext cx="21600" cy="18360"/>
            </a:xfrm>
            <a:custGeom>
              <a:avLst/>
              <a:gdLst/>
              <a:ahLst/>
              <a:cxn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5" name="Google Shape;3222;p94"/>
            <p:cNvSpPr/>
            <p:nvPr/>
          </p:nvSpPr>
          <p:spPr>
            <a:xfrm>
              <a:off x="1278360" y="3188160"/>
              <a:ext cx="21600" cy="18360"/>
            </a:xfrm>
            <a:custGeom>
              <a:avLst/>
              <a:gdLst/>
              <a:ahLst/>
              <a:cxn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6" name="Google Shape;3223;p94"/>
            <p:cNvSpPr/>
            <p:nvPr/>
          </p:nvSpPr>
          <p:spPr>
            <a:xfrm>
              <a:off x="1278360" y="3076560"/>
              <a:ext cx="21600" cy="18360"/>
            </a:xfrm>
            <a:custGeom>
              <a:avLst/>
              <a:gdLst/>
              <a:ahLst/>
              <a:cxn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7" name="Google Shape;3224;p94"/>
            <p:cNvSpPr/>
            <p:nvPr/>
          </p:nvSpPr>
          <p:spPr>
            <a:xfrm>
              <a:off x="1278360" y="2992680"/>
              <a:ext cx="21600" cy="18360"/>
            </a:xfrm>
            <a:custGeom>
              <a:avLst/>
              <a:gdLst/>
              <a:ahLst/>
              <a:cxn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8" name="Google Shape;3225;p94"/>
            <p:cNvSpPr/>
            <p:nvPr/>
          </p:nvSpPr>
          <p:spPr>
            <a:xfrm>
              <a:off x="1278360" y="2908800"/>
              <a:ext cx="21600" cy="18360"/>
            </a:xfrm>
            <a:custGeom>
              <a:avLst/>
              <a:gdLst/>
              <a:ahLst/>
              <a:cxn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69" name="Google Shape;3226;p94"/>
            <p:cNvSpPr/>
            <p:nvPr/>
          </p:nvSpPr>
          <p:spPr>
            <a:xfrm>
              <a:off x="1278360" y="2880720"/>
              <a:ext cx="21600" cy="18360"/>
            </a:xfrm>
            <a:custGeom>
              <a:avLst/>
              <a:gdLst/>
              <a:ahLst/>
              <a:cxn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0" name="Google Shape;3227;p94"/>
            <p:cNvSpPr/>
            <p:nvPr/>
          </p:nvSpPr>
          <p:spPr>
            <a:xfrm>
              <a:off x="1250280" y="3579840"/>
              <a:ext cx="21600" cy="18360"/>
            </a:xfrm>
            <a:custGeom>
              <a:avLst/>
              <a:gdLst/>
              <a:ahLst/>
              <a:cxnLst/>
              <a:rect l="l" t="t" r="r" b="b"/>
              <a:pathLst>
                <a:path w="2489" h="2137">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1" name="Google Shape;3228;p94"/>
            <p:cNvSpPr/>
            <p:nvPr/>
          </p:nvSpPr>
          <p:spPr>
            <a:xfrm>
              <a:off x="1250280" y="3551760"/>
              <a:ext cx="21600" cy="18360"/>
            </a:xfrm>
            <a:custGeom>
              <a:avLst/>
              <a:gdLst/>
              <a:ahLst/>
              <a:cxn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2" name="Google Shape;3229;p94"/>
            <p:cNvSpPr/>
            <p:nvPr/>
          </p:nvSpPr>
          <p:spPr>
            <a:xfrm>
              <a:off x="1250280" y="3523680"/>
              <a:ext cx="21600" cy="18360"/>
            </a:xfrm>
            <a:custGeom>
              <a:avLst/>
              <a:gdLst/>
              <a:ahLst/>
              <a:cxnLst/>
              <a:rect l="l" t="t" r="r" b="b"/>
              <a:pathLst>
                <a:path w="2489" h="2131">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3" name="Google Shape;3230;p94"/>
            <p:cNvSpPr/>
            <p:nvPr/>
          </p:nvSpPr>
          <p:spPr>
            <a:xfrm>
              <a:off x="1250280" y="3412080"/>
              <a:ext cx="21600" cy="18360"/>
            </a:xfrm>
            <a:custGeom>
              <a:avLst/>
              <a:gdLst/>
              <a:ahLst/>
              <a:cxn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4" name="Google Shape;3231;p94"/>
            <p:cNvSpPr/>
            <p:nvPr/>
          </p:nvSpPr>
          <p:spPr>
            <a:xfrm>
              <a:off x="1250280" y="3384000"/>
              <a:ext cx="21600" cy="18360"/>
            </a:xfrm>
            <a:custGeom>
              <a:avLst/>
              <a:gdLst/>
              <a:ahLst/>
              <a:cxn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5" name="Google Shape;3232;p94"/>
            <p:cNvSpPr/>
            <p:nvPr/>
          </p:nvSpPr>
          <p:spPr>
            <a:xfrm>
              <a:off x="1250280" y="33562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6" name="Google Shape;3233;p94"/>
            <p:cNvSpPr/>
            <p:nvPr/>
          </p:nvSpPr>
          <p:spPr>
            <a:xfrm>
              <a:off x="1250280" y="332820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7" name="Google Shape;3234;p94"/>
            <p:cNvSpPr/>
            <p:nvPr/>
          </p:nvSpPr>
          <p:spPr>
            <a:xfrm>
              <a:off x="1250280" y="3300120"/>
              <a:ext cx="21960" cy="18360"/>
            </a:xfrm>
            <a:custGeom>
              <a:avLst/>
              <a:gdLst/>
              <a:ahLst/>
              <a:cxn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8" name="Google Shape;3235;p94"/>
            <p:cNvSpPr/>
            <p:nvPr/>
          </p:nvSpPr>
          <p:spPr>
            <a:xfrm>
              <a:off x="1250280" y="3272040"/>
              <a:ext cx="21600" cy="18360"/>
            </a:xfrm>
            <a:custGeom>
              <a:avLst/>
              <a:gdLst/>
              <a:ahLst/>
              <a:cxn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79" name="Google Shape;3236;p94"/>
            <p:cNvSpPr/>
            <p:nvPr/>
          </p:nvSpPr>
          <p:spPr>
            <a:xfrm>
              <a:off x="1250280" y="324432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0" name="Google Shape;3237;p94"/>
            <p:cNvSpPr/>
            <p:nvPr/>
          </p:nvSpPr>
          <p:spPr>
            <a:xfrm>
              <a:off x="1250280" y="3216240"/>
              <a:ext cx="21600" cy="18360"/>
            </a:xfrm>
            <a:custGeom>
              <a:avLst/>
              <a:gdLst/>
              <a:ahLst/>
              <a:cxn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1" name="Google Shape;3238;p94"/>
            <p:cNvSpPr/>
            <p:nvPr/>
          </p:nvSpPr>
          <p:spPr>
            <a:xfrm>
              <a:off x="1250280" y="3188160"/>
              <a:ext cx="21600" cy="18360"/>
            </a:xfrm>
            <a:custGeom>
              <a:avLst/>
              <a:gdLst/>
              <a:ahLst/>
              <a:cxn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2" name="Google Shape;3239;p94"/>
            <p:cNvSpPr/>
            <p:nvPr/>
          </p:nvSpPr>
          <p:spPr>
            <a:xfrm>
              <a:off x="1250280" y="3160440"/>
              <a:ext cx="21600" cy="18360"/>
            </a:xfrm>
            <a:custGeom>
              <a:avLst/>
              <a:gdLst/>
              <a:ahLst/>
              <a:cxn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3" name="Google Shape;3240;p94"/>
            <p:cNvSpPr/>
            <p:nvPr/>
          </p:nvSpPr>
          <p:spPr>
            <a:xfrm>
              <a:off x="1250280" y="3076560"/>
              <a:ext cx="21600" cy="18360"/>
            </a:xfrm>
            <a:custGeom>
              <a:avLst/>
              <a:gdLst/>
              <a:ahLst/>
              <a:cxn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4" name="Google Shape;3241;p94"/>
            <p:cNvSpPr/>
            <p:nvPr/>
          </p:nvSpPr>
          <p:spPr>
            <a:xfrm>
              <a:off x="1250280" y="296460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5" name="Google Shape;3242;p94"/>
            <p:cNvSpPr/>
            <p:nvPr/>
          </p:nvSpPr>
          <p:spPr>
            <a:xfrm>
              <a:off x="1250280" y="288072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6" name="Google Shape;3243;p94"/>
            <p:cNvSpPr/>
            <p:nvPr/>
          </p:nvSpPr>
          <p:spPr>
            <a:xfrm>
              <a:off x="1222200" y="3551760"/>
              <a:ext cx="21600" cy="18360"/>
            </a:xfrm>
            <a:custGeom>
              <a:avLst/>
              <a:gdLst/>
              <a:ahLst/>
              <a:cxn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7" name="Google Shape;3244;p94"/>
            <p:cNvSpPr/>
            <p:nvPr/>
          </p:nvSpPr>
          <p:spPr>
            <a:xfrm>
              <a:off x="1222200" y="3523680"/>
              <a:ext cx="21600" cy="18360"/>
            </a:xfrm>
            <a:custGeom>
              <a:avLst/>
              <a:gdLst/>
              <a:ahLst/>
              <a:cxn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8" name="Google Shape;3245;p94"/>
            <p:cNvSpPr/>
            <p:nvPr/>
          </p:nvSpPr>
          <p:spPr>
            <a:xfrm>
              <a:off x="1222200" y="3412080"/>
              <a:ext cx="21600" cy="18360"/>
            </a:xfrm>
            <a:custGeom>
              <a:avLst/>
              <a:gdLst/>
              <a:ahLst/>
              <a:cxn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89" name="Google Shape;3246;p94"/>
            <p:cNvSpPr/>
            <p:nvPr/>
          </p:nvSpPr>
          <p:spPr>
            <a:xfrm>
              <a:off x="1222200" y="3384000"/>
              <a:ext cx="21600" cy="18360"/>
            </a:xfrm>
            <a:custGeom>
              <a:avLst/>
              <a:gdLst/>
              <a:ahLst/>
              <a:cxn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0" name="Google Shape;3247;p94"/>
            <p:cNvSpPr/>
            <p:nvPr/>
          </p:nvSpPr>
          <p:spPr>
            <a:xfrm>
              <a:off x="1222200" y="3356280"/>
              <a:ext cx="21600" cy="18360"/>
            </a:xfrm>
            <a:custGeom>
              <a:avLst/>
              <a:gdLst/>
              <a:ahLst/>
              <a:cxn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1" name="Google Shape;3248;p94"/>
            <p:cNvSpPr/>
            <p:nvPr/>
          </p:nvSpPr>
          <p:spPr>
            <a:xfrm>
              <a:off x="1222200" y="3328200"/>
              <a:ext cx="21600" cy="18360"/>
            </a:xfrm>
            <a:custGeom>
              <a:avLst/>
              <a:gdLst/>
              <a:ahLst/>
              <a:cxnLst/>
              <a:rect l="l" t="t" r="r" b="b"/>
              <a:pathLst>
                <a:path w="2488" h="213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2" name="Google Shape;3249;p94"/>
            <p:cNvSpPr/>
            <p:nvPr/>
          </p:nvSpPr>
          <p:spPr>
            <a:xfrm>
              <a:off x="1222200" y="3300120"/>
              <a:ext cx="21960" cy="18360"/>
            </a:xfrm>
            <a:custGeom>
              <a:avLst/>
              <a:gdLst/>
              <a:ahLst/>
              <a:cxn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3" name="Google Shape;3250;p94"/>
            <p:cNvSpPr/>
            <p:nvPr/>
          </p:nvSpPr>
          <p:spPr>
            <a:xfrm>
              <a:off x="1222200" y="3272040"/>
              <a:ext cx="21600" cy="18360"/>
            </a:xfrm>
            <a:custGeom>
              <a:avLst/>
              <a:gdLst/>
              <a:ahLst/>
              <a:cxn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4" name="Google Shape;3251;p94"/>
            <p:cNvSpPr/>
            <p:nvPr/>
          </p:nvSpPr>
          <p:spPr>
            <a:xfrm>
              <a:off x="1222200" y="3244320"/>
              <a:ext cx="21600" cy="18360"/>
            </a:xfrm>
            <a:custGeom>
              <a:avLst/>
              <a:gdLst/>
              <a:ahLst/>
              <a:cxn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5" name="Google Shape;3252;p94"/>
            <p:cNvSpPr/>
            <p:nvPr/>
          </p:nvSpPr>
          <p:spPr>
            <a:xfrm>
              <a:off x="1222200" y="3216240"/>
              <a:ext cx="21600" cy="18360"/>
            </a:xfrm>
            <a:custGeom>
              <a:avLst/>
              <a:gdLst/>
              <a:ahLst/>
              <a:cxn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6" name="Google Shape;3253;p94"/>
            <p:cNvSpPr/>
            <p:nvPr/>
          </p:nvSpPr>
          <p:spPr>
            <a:xfrm>
              <a:off x="1222200" y="3188160"/>
              <a:ext cx="21600" cy="18360"/>
            </a:xfrm>
            <a:custGeom>
              <a:avLst/>
              <a:gdLst/>
              <a:ahLst/>
              <a:cxn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7" name="Google Shape;3254;p94"/>
            <p:cNvSpPr/>
            <p:nvPr/>
          </p:nvSpPr>
          <p:spPr>
            <a:xfrm>
              <a:off x="1222200" y="3160440"/>
              <a:ext cx="21600" cy="18360"/>
            </a:xfrm>
            <a:custGeom>
              <a:avLst/>
              <a:gdLst/>
              <a:ahLst/>
              <a:cxn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8" name="Google Shape;3255;p94"/>
            <p:cNvSpPr/>
            <p:nvPr/>
          </p:nvSpPr>
          <p:spPr>
            <a:xfrm>
              <a:off x="1222200" y="3104280"/>
              <a:ext cx="21600" cy="18360"/>
            </a:xfrm>
            <a:custGeom>
              <a:avLst/>
              <a:gdLst/>
              <a:ahLst/>
              <a:cxn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599" name="Google Shape;3256;p94"/>
            <p:cNvSpPr/>
            <p:nvPr/>
          </p:nvSpPr>
          <p:spPr>
            <a:xfrm>
              <a:off x="1222200" y="3076560"/>
              <a:ext cx="21600" cy="18360"/>
            </a:xfrm>
            <a:custGeom>
              <a:avLst/>
              <a:gdLst/>
              <a:ahLst/>
              <a:cxnLst/>
              <a:rect l="l" t="t" r="r" b="b"/>
              <a:pathLst>
                <a:path w="2488" h="213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0" name="Google Shape;3257;p94"/>
            <p:cNvSpPr/>
            <p:nvPr/>
          </p:nvSpPr>
          <p:spPr>
            <a:xfrm>
              <a:off x="1222200" y="3048480"/>
              <a:ext cx="21600" cy="18360"/>
            </a:xfrm>
            <a:custGeom>
              <a:avLst/>
              <a:gdLst/>
              <a:ahLst/>
              <a:cxn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1" name="Google Shape;3258;p94"/>
            <p:cNvSpPr/>
            <p:nvPr/>
          </p:nvSpPr>
          <p:spPr>
            <a:xfrm>
              <a:off x="1222200" y="3020760"/>
              <a:ext cx="21600" cy="18360"/>
            </a:xfrm>
            <a:custGeom>
              <a:avLst/>
              <a:gdLst/>
              <a:ahLst/>
              <a:cxn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2" name="Google Shape;3259;p94"/>
            <p:cNvSpPr/>
            <p:nvPr/>
          </p:nvSpPr>
          <p:spPr>
            <a:xfrm>
              <a:off x="1222200" y="2936520"/>
              <a:ext cx="21600" cy="18360"/>
            </a:xfrm>
            <a:custGeom>
              <a:avLst/>
              <a:gdLst/>
              <a:ahLst/>
              <a:cxn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3" name="Google Shape;3260;p94"/>
            <p:cNvSpPr/>
            <p:nvPr/>
          </p:nvSpPr>
          <p:spPr>
            <a:xfrm>
              <a:off x="1222200" y="2880720"/>
              <a:ext cx="21600" cy="18360"/>
            </a:xfrm>
            <a:custGeom>
              <a:avLst/>
              <a:gdLst/>
              <a:ahLst/>
              <a:cxn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4" name="Google Shape;3261;p94"/>
            <p:cNvSpPr/>
            <p:nvPr/>
          </p:nvSpPr>
          <p:spPr>
            <a:xfrm>
              <a:off x="1194480" y="3551760"/>
              <a:ext cx="21960" cy="18360"/>
            </a:xfrm>
            <a:custGeom>
              <a:avLst/>
              <a:gdLst/>
              <a:ahLst/>
              <a:cxnLst/>
              <a:rect l="l" t="t" r="r" b="b"/>
              <a:pathLst>
                <a:path w="2497" h="2138">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5" name="Google Shape;3262;p94"/>
            <p:cNvSpPr/>
            <p:nvPr/>
          </p:nvSpPr>
          <p:spPr>
            <a:xfrm>
              <a:off x="1194480" y="3523680"/>
              <a:ext cx="21960" cy="18360"/>
            </a:xfrm>
            <a:custGeom>
              <a:avLst/>
              <a:gdLst/>
              <a:ahLst/>
              <a:cxn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6" name="Google Shape;3263;p94"/>
            <p:cNvSpPr/>
            <p:nvPr/>
          </p:nvSpPr>
          <p:spPr>
            <a:xfrm>
              <a:off x="1194480" y="3412080"/>
              <a:ext cx="21960" cy="18360"/>
            </a:xfrm>
            <a:custGeom>
              <a:avLst/>
              <a:gdLst/>
              <a:ahLst/>
              <a:cxnLst/>
              <a:rect l="l" t="t" r="r" b="b"/>
              <a:pathLst>
                <a:path w="2497" h="213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7" name="Google Shape;3264;p94"/>
            <p:cNvSpPr/>
            <p:nvPr/>
          </p:nvSpPr>
          <p:spPr>
            <a:xfrm>
              <a:off x="1194480" y="3384000"/>
              <a:ext cx="21960" cy="18360"/>
            </a:xfrm>
            <a:custGeom>
              <a:avLst/>
              <a:gdLst/>
              <a:ahLst/>
              <a:cxn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8" name="Google Shape;3265;p94"/>
            <p:cNvSpPr/>
            <p:nvPr/>
          </p:nvSpPr>
          <p:spPr>
            <a:xfrm>
              <a:off x="1194480" y="3356280"/>
              <a:ext cx="21960" cy="18360"/>
            </a:xfrm>
            <a:custGeom>
              <a:avLst/>
              <a:gdLst/>
              <a:ahLst/>
              <a:cxnLst/>
              <a:rect l="l" t="t" r="r" b="b"/>
              <a:pathLst>
                <a:path w="2497" h="2134">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09" name="Google Shape;3266;p94"/>
            <p:cNvSpPr/>
            <p:nvPr/>
          </p:nvSpPr>
          <p:spPr>
            <a:xfrm>
              <a:off x="1194480" y="3328200"/>
              <a:ext cx="21960" cy="18360"/>
            </a:xfrm>
            <a:custGeom>
              <a:avLst/>
              <a:gdLst/>
              <a:ahLst/>
              <a:cxnLst/>
              <a:rect l="l" t="t" r="r" b="b"/>
              <a:pathLst>
                <a:path w="2497" h="2138">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0" name="Google Shape;3267;p94"/>
            <p:cNvSpPr/>
            <p:nvPr/>
          </p:nvSpPr>
          <p:spPr>
            <a:xfrm>
              <a:off x="1194480" y="3300120"/>
              <a:ext cx="21960" cy="18360"/>
            </a:xfrm>
            <a:custGeom>
              <a:avLst/>
              <a:gdLst/>
              <a:ahLst/>
              <a:cxnLst/>
              <a:rect l="l" t="t" r="r" b="b"/>
              <a:pathLst>
                <a:path w="2503" h="2137">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1" name="Google Shape;3268;p94"/>
            <p:cNvSpPr/>
            <p:nvPr/>
          </p:nvSpPr>
          <p:spPr>
            <a:xfrm>
              <a:off x="1194480" y="3272040"/>
              <a:ext cx="21960" cy="18360"/>
            </a:xfrm>
            <a:custGeom>
              <a:avLst/>
              <a:gdLst/>
              <a:ahLst/>
              <a:cxnLst/>
              <a:rect l="l" t="t" r="r" b="b"/>
              <a:pathLst>
                <a:path w="2497" h="2134">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2" name="Google Shape;3269;p94"/>
            <p:cNvSpPr/>
            <p:nvPr/>
          </p:nvSpPr>
          <p:spPr>
            <a:xfrm>
              <a:off x="1194480" y="3244320"/>
              <a:ext cx="21960" cy="18360"/>
            </a:xfrm>
            <a:custGeom>
              <a:avLst/>
              <a:gdLst/>
              <a:ahLst/>
              <a:cxn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3" name="Google Shape;3270;p94"/>
            <p:cNvSpPr/>
            <p:nvPr/>
          </p:nvSpPr>
          <p:spPr>
            <a:xfrm>
              <a:off x="1194480" y="3216240"/>
              <a:ext cx="21960" cy="18360"/>
            </a:xfrm>
            <a:custGeom>
              <a:avLst/>
              <a:gdLst/>
              <a:ahLst/>
              <a:cxnLst/>
              <a:rect l="l" t="t" r="r" b="b"/>
              <a:pathLst>
                <a:path w="2497" h="2138">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4" name="Google Shape;3271;p94"/>
            <p:cNvSpPr/>
            <p:nvPr/>
          </p:nvSpPr>
          <p:spPr>
            <a:xfrm>
              <a:off x="1194480" y="3188160"/>
              <a:ext cx="21960" cy="18360"/>
            </a:xfrm>
            <a:custGeom>
              <a:avLst/>
              <a:gdLst/>
              <a:ahLst/>
              <a:cxnLst/>
              <a:rect l="l" t="t" r="r" b="b"/>
              <a:pathLst>
                <a:path w="2497" h="2138">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5" name="Google Shape;3272;p94"/>
            <p:cNvSpPr/>
            <p:nvPr/>
          </p:nvSpPr>
          <p:spPr>
            <a:xfrm>
              <a:off x="1194480" y="3160440"/>
              <a:ext cx="21960" cy="18360"/>
            </a:xfrm>
            <a:custGeom>
              <a:avLst/>
              <a:gdLst/>
              <a:ahLst/>
              <a:cxnLst/>
              <a:rect l="l" t="t" r="r" b="b"/>
              <a:pathLst>
                <a:path w="2497" h="2131">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6" name="Google Shape;3273;p94"/>
            <p:cNvSpPr/>
            <p:nvPr/>
          </p:nvSpPr>
          <p:spPr>
            <a:xfrm>
              <a:off x="1194480" y="3132360"/>
              <a:ext cx="21960" cy="18360"/>
            </a:xfrm>
            <a:custGeom>
              <a:avLst/>
              <a:gdLst/>
              <a:ahLst/>
              <a:cxn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7" name="Google Shape;3274;p94"/>
            <p:cNvSpPr/>
            <p:nvPr/>
          </p:nvSpPr>
          <p:spPr>
            <a:xfrm>
              <a:off x="1194480" y="3104280"/>
              <a:ext cx="21960" cy="18360"/>
            </a:xfrm>
            <a:custGeom>
              <a:avLst/>
              <a:gdLst/>
              <a:ahLst/>
              <a:cxn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8" name="Google Shape;3275;p94"/>
            <p:cNvSpPr/>
            <p:nvPr/>
          </p:nvSpPr>
          <p:spPr>
            <a:xfrm>
              <a:off x="1194480" y="3076560"/>
              <a:ext cx="21960" cy="18360"/>
            </a:xfrm>
            <a:custGeom>
              <a:avLst/>
              <a:gdLst/>
              <a:ahLst/>
              <a:cxn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19" name="Google Shape;3276;p94"/>
            <p:cNvSpPr/>
            <p:nvPr/>
          </p:nvSpPr>
          <p:spPr>
            <a:xfrm>
              <a:off x="1194480" y="2964600"/>
              <a:ext cx="21960" cy="18360"/>
            </a:xfrm>
            <a:custGeom>
              <a:avLst/>
              <a:gdLst/>
              <a:ahLst/>
              <a:cxn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0" name="Google Shape;3277;p94"/>
            <p:cNvSpPr/>
            <p:nvPr/>
          </p:nvSpPr>
          <p:spPr>
            <a:xfrm>
              <a:off x="1166400" y="3523680"/>
              <a:ext cx="21960" cy="18360"/>
            </a:xfrm>
            <a:custGeom>
              <a:avLst/>
              <a:gdLst/>
              <a:ahLst/>
              <a:cxn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1" name="Google Shape;3278;p94"/>
            <p:cNvSpPr/>
            <p:nvPr/>
          </p:nvSpPr>
          <p:spPr>
            <a:xfrm>
              <a:off x="1166400" y="3495960"/>
              <a:ext cx="21960" cy="18360"/>
            </a:xfrm>
            <a:custGeom>
              <a:avLst/>
              <a:gdLst/>
              <a:ahLst/>
              <a:cxnLst/>
              <a:rect l="l" t="t" r="r" b="b"/>
              <a:pathLst>
                <a:path w="2497" h="2134">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2" name="Google Shape;3279;p94"/>
            <p:cNvSpPr/>
            <p:nvPr/>
          </p:nvSpPr>
          <p:spPr>
            <a:xfrm>
              <a:off x="1166400" y="3467880"/>
              <a:ext cx="21960" cy="18360"/>
            </a:xfrm>
            <a:custGeom>
              <a:avLst/>
              <a:gdLst/>
              <a:ahLst/>
              <a:cxn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3" name="Google Shape;3280;p94"/>
            <p:cNvSpPr/>
            <p:nvPr/>
          </p:nvSpPr>
          <p:spPr>
            <a:xfrm>
              <a:off x="1166400" y="3439800"/>
              <a:ext cx="21960" cy="18360"/>
            </a:xfrm>
            <a:custGeom>
              <a:avLst/>
              <a:gdLst/>
              <a:ahLst/>
              <a:cxn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4" name="Google Shape;3281;p94"/>
            <p:cNvSpPr/>
            <p:nvPr/>
          </p:nvSpPr>
          <p:spPr>
            <a:xfrm>
              <a:off x="1166400" y="3412080"/>
              <a:ext cx="21960" cy="18360"/>
            </a:xfrm>
            <a:custGeom>
              <a:avLst/>
              <a:gdLst/>
              <a:ahLst/>
              <a:cxnLst/>
              <a:rect l="l" t="t" r="r" b="b"/>
              <a:pathLst>
                <a:path w="2497"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5" name="Google Shape;3282;p94"/>
            <p:cNvSpPr/>
            <p:nvPr/>
          </p:nvSpPr>
          <p:spPr>
            <a:xfrm>
              <a:off x="1166400" y="3384000"/>
              <a:ext cx="21960" cy="18360"/>
            </a:xfrm>
            <a:custGeom>
              <a:avLst/>
              <a:gdLst/>
              <a:ahLst/>
              <a:cxnLst/>
              <a:rect l="l" t="t" r="r" b="b"/>
              <a:pathLst>
                <a:path w="2497"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6" name="Google Shape;3283;p94"/>
            <p:cNvSpPr/>
            <p:nvPr/>
          </p:nvSpPr>
          <p:spPr>
            <a:xfrm>
              <a:off x="1166400" y="3356280"/>
              <a:ext cx="21960" cy="18360"/>
            </a:xfrm>
            <a:custGeom>
              <a:avLst/>
              <a:gdLst/>
              <a:ahLst/>
              <a:cxnLst/>
              <a:rect l="l" t="t" r="r" b="b"/>
              <a:pathLst>
                <a:path w="2497"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7" name="Google Shape;3284;p94"/>
            <p:cNvSpPr/>
            <p:nvPr/>
          </p:nvSpPr>
          <p:spPr>
            <a:xfrm>
              <a:off x="1166400" y="3328200"/>
              <a:ext cx="21960" cy="18360"/>
            </a:xfrm>
            <a:custGeom>
              <a:avLst/>
              <a:gdLst/>
              <a:ahLst/>
              <a:cxn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8" name="Google Shape;3285;p94"/>
            <p:cNvSpPr/>
            <p:nvPr/>
          </p:nvSpPr>
          <p:spPr>
            <a:xfrm>
              <a:off x="1166400" y="3300120"/>
              <a:ext cx="21960" cy="18360"/>
            </a:xfrm>
            <a:custGeom>
              <a:avLst/>
              <a:gdLst/>
              <a:ahLst/>
              <a:cxn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29" name="Google Shape;3286;p94"/>
            <p:cNvSpPr/>
            <p:nvPr/>
          </p:nvSpPr>
          <p:spPr>
            <a:xfrm>
              <a:off x="1166400" y="3272040"/>
              <a:ext cx="21960" cy="18360"/>
            </a:xfrm>
            <a:custGeom>
              <a:avLst/>
              <a:gdLst/>
              <a:ahLst/>
              <a:cxnLst/>
              <a:rect l="l" t="t" r="r" b="b"/>
              <a:pathLst>
                <a:path w="2497" h="2134">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0" name="Google Shape;3287;p94"/>
            <p:cNvSpPr/>
            <p:nvPr/>
          </p:nvSpPr>
          <p:spPr>
            <a:xfrm>
              <a:off x="1166400" y="324432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1" name="Google Shape;3288;p94"/>
            <p:cNvSpPr/>
            <p:nvPr/>
          </p:nvSpPr>
          <p:spPr>
            <a:xfrm>
              <a:off x="1166400" y="3216240"/>
              <a:ext cx="21960" cy="18360"/>
            </a:xfrm>
            <a:custGeom>
              <a:avLst/>
              <a:gdLst/>
              <a:ahLst/>
              <a:cxnLst/>
              <a:rect l="l" t="t" r="r" b="b"/>
              <a:pathLst>
                <a:path w="2497" h="2138">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2" name="Google Shape;3289;p94"/>
            <p:cNvSpPr/>
            <p:nvPr/>
          </p:nvSpPr>
          <p:spPr>
            <a:xfrm>
              <a:off x="1166400" y="3188160"/>
              <a:ext cx="21960" cy="18360"/>
            </a:xfrm>
            <a:custGeom>
              <a:avLst/>
              <a:gdLst/>
              <a:ahLst/>
              <a:cxnLst/>
              <a:rect l="l" t="t" r="r" b="b"/>
              <a:pathLst>
                <a:path w="2497" h="2138">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3" name="Google Shape;3290;p94"/>
            <p:cNvSpPr/>
            <p:nvPr/>
          </p:nvSpPr>
          <p:spPr>
            <a:xfrm>
              <a:off x="1166400" y="3160440"/>
              <a:ext cx="21960" cy="18360"/>
            </a:xfrm>
            <a:custGeom>
              <a:avLst/>
              <a:gdLst/>
              <a:ahLst/>
              <a:cxn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4" name="Google Shape;3291;p94"/>
            <p:cNvSpPr/>
            <p:nvPr/>
          </p:nvSpPr>
          <p:spPr>
            <a:xfrm>
              <a:off x="1166400" y="3132360"/>
              <a:ext cx="21960" cy="18360"/>
            </a:xfrm>
            <a:custGeom>
              <a:avLst/>
              <a:gdLst/>
              <a:ahLst/>
              <a:cxnLst/>
              <a:rect l="l" t="t" r="r" b="b"/>
              <a:pathLst>
                <a:path w="2497" h="2133">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5" name="Google Shape;3292;p94"/>
            <p:cNvSpPr/>
            <p:nvPr/>
          </p:nvSpPr>
          <p:spPr>
            <a:xfrm>
              <a:off x="1166400" y="3104280"/>
              <a:ext cx="21960" cy="18360"/>
            </a:xfrm>
            <a:custGeom>
              <a:avLst/>
              <a:gdLst/>
              <a:ahLst/>
              <a:cxn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6" name="Google Shape;3293;p94"/>
            <p:cNvSpPr/>
            <p:nvPr/>
          </p:nvSpPr>
          <p:spPr>
            <a:xfrm>
              <a:off x="1166400" y="3076560"/>
              <a:ext cx="21960" cy="18360"/>
            </a:xfrm>
            <a:custGeom>
              <a:avLst/>
              <a:gdLst/>
              <a:ahLst/>
              <a:cxnLst/>
              <a:rect l="l" t="t" r="r" b="b"/>
              <a:pathLst>
                <a:path w="2497"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7" name="Google Shape;3294;p94"/>
            <p:cNvSpPr/>
            <p:nvPr/>
          </p:nvSpPr>
          <p:spPr>
            <a:xfrm>
              <a:off x="1166400" y="3048480"/>
              <a:ext cx="21960" cy="18360"/>
            </a:xfrm>
            <a:custGeom>
              <a:avLst/>
              <a:gdLst/>
              <a:ahLst/>
              <a:cxnLst/>
              <a:rect l="l" t="t" r="r" b="b"/>
              <a:pathLst>
                <a:path w="2497"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8" name="Google Shape;3295;p94"/>
            <p:cNvSpPr/>
            <p:nvPr/>
          </p:nvSpPr>
          <p:spPr>
            <a:xfrm>
              <a:off x="1166400" y="2936520"/>
              <a:ext cx="21960" cy="18360"/>
            </a:xfrm>
            <a:custGeom>
              <a:avLst/>
              <a:gdLst/>
              <a:ahLst/>
              <a:cxnLst/>
              <a:rect l="l" t="t" r="r" b="b"/>
              <a:pathLst>
                <a:path w="2497"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39" name="Google Shape;3296;p94"/>
            <p:cNvSpPr/>
            <p:nvPr/>
          </p:nvSpPr>
          <p:spPr>
            <a:xfrm>
              <a:off x="1138680" y="3495960"/>
              <a:ext cx="21600" cy="18360"/>
            </a:xfrm>
            <a:custGeom>
              <a:avLst/>
              <a:gdLst/>
              <a:ahLst/>
              <a:cxn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0" name="Google Shape;3297;p94"/>
            <p:cNvSpPr/>
            <p:nvPr/>
          </p:nvSpPr>
          <p:spPr>
            <a:xfrm>
              <a:off x="1138680" y="34678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1" name="Google Shape;3298;p94"/>
            <p:cNvSpPr/>
            <p:nvPr/>
          </p:nvSpPr>
          <p:spPr>
            <a:xfrm>
              <a:off x="1138680" y="3439800"/>
              <a:ext cx="21600" cy="18360"/>
            </a:xfrm>
            <a:custGeom>
              <a:avLst/>
              <a:gdLst/>
              <a:ahLst/>
              <a:cxn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2" name="Google Shape;3299;p94"/>
            <p:cNvSpPr/>
            <p:nvPr/>
          </p:nvSpPr>
          <p:spPr>
            <a:xfrm>
              <a:off x="1138680" y="3412080"/>
              <a:ext cx="21600" cy="18360"/>
            </a:xfrm>
            <a:custGeom>
              <a:avLst/>
              <a:gdLst/>
              <a:ahLst/>
              <a:cxn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3" name="Google Shape;3300;p94"/>
            <p:cNvSpPr/>
            <p:nvPr/>
          </p:nvSpPr>
          <p:spPr>
            <a:xfrm>
              <a:off x="1138680" y="3384000"/>
              <a:ext cx="21600" cy="18360"/>
            </a:xfrm>
            <a:custGeom>
              <a:avLst/>
              <a:gdLst/>
              <a:ahLst/>
              <a:cxn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4" name="Google Shape;3301;p94"/>
            <p:cNvSpPr/>
            <p:nvPr/>
          </p:nvSpPr>
          <p:spPr>
            <a:xfrm>
              <a:off x="1138680" y="33562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5" name="Google Shape;3302;p94"/>
            <p:cNvSpPr/>
            <p:nvPr/>
          </p:nvSpPr>
          <p:spPr>
            <a:xfrm>
              <a:off x="1138680" y="332820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6" name="Google Shape;3303;p94"/>
            <p:cNvSpPr/>
            <p:nvPr/>
          </p:nvSpPr>
          <p:spPr>
            <a:xfrm>
              <a:off x="1138680" y="3300120"/>
              <a:ext cx="21960" cy="18360"/>
            </a:xfrm>
            <a:custGeom>
              <a:avLst/>
              <a:gdLst/>
              <a:ahLst/>
              <a:cxn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7" name="Google Shape;3304;p94"/>
            <p:cNvSpPr/>
            <p:nvPr/>
          </p:nvSpPr>
          <p:spPr>
            <a:xfrm>
              <a:off x="1138680" y="3272040"/>
              <a:ext cx="21600" cy="18360"/>
            </a:xfrm>
            <a:custGeom>
              <a:avLst/>
              <a:gdLst/>
              <a:ahLst/>
              <a:cxn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8" name="Google Shape;3305;p94"/>
            <p:cNvSpPr/>
            <p:nvPr/>
          </p:nvSpPr>
          <p:spPr>
            <a:xfrm>
              <a:off x="1138680" y="324432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49" name="Google Shape;3306;p94"/>
            <p:cNvSpPr/>
            <p:nvPr/>
          </p:nvSpPr>
          <p:spPr>
            <a:xfrm>
              <a:off x="1138680" y="3216240"/>
              <a:ext cx="21600" cy="18360"/>
            </a:xfrm>
            <a:custGeom>
              <a:avLst/>
              <a:gdLst/>
              <a:ahLst/>
              <a:cxn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0" name="Google Shape;3307;p94"/>
            <p:cNvSpPr/>
            <p:nvPr/>
          </p:nvSpPr>
          <p:spPr>
            <a:xfrm>
              <a:off x="1138680" y="3188160"/>
              <a:ext cx="21600" cy="18360"/>
            </a:xfrm>
            <a:custGeom>
              <a:avLst/>
              <a:gdLst/>
              <a:ahLst/>
              <a:cxn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1" name="Google Shape;3308;p94"/>
            <p:cNvSpPr/>
            <p:nvPr/>
          </p:nvSpPr>
          <p:spPr>
            <a:xfrm>
              <a:off x="1138680" y="3160440"/>
              <a:ext cx="21600" cy="18360"/>
            </a:xfrm>
            <a:custGeom>
              <a:avLst/>
              <a:gdLst/>
              <a:ahLst/>
              <a:cxn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2" name="Google Shape;3309;p94"/>
            <p:cNvSpPr/>
            <p:nvPr/>
          </p:nvSpPr>
          <p:spPr>
            <a:xfrm>
              <a:off x="1138680" y="31323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3" name="Google Shape;3310;p94"/>
            <p:cNvSpPr/>
            <p:nvPr/>
          </p:nvSpPr>
          <p:spPr>
            <a:xfrm>
              <a:off x="1138680" y="31042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4" name="Google Shape;3311;p94"/>
            <p:cNvSpPr/>
            <p:nvPr/>
          </p:nvSpPr>
          <p:spPr>
            <a:xfrm>
              <a:off x="1138680" y="307656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5" name="Google Shape;3312;p94"/>
            <p:cNvSpPr/>
            <p:nvPr/>
          </p:nvSpPr>
          <p:spPr>
            <a:xfrm>
              <a:off x="1138680" y="3048480"/>
              <a:ext cx="21600" cy="18360"/>
            </a:xfrm>
            <a:custGeom>
              <a:avLst/>
              <a:gdLst/>
              <a:ahLst/>
              <a:cxn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6" name="Google Shape;3313;p94"/>
            <p:cNvSpPr/>
            <p:nvPr/>
          </p:nvSpPr>
          <p:spPr>
            <a:xfrm>
              <a:off x="1138680" y="30207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7" name="Google Shape;3314;p94"/>
            <p:cNvSpPr/>
            <p:nvPr/>
          </p:nvSpPr>
          <p:spPr>
            <a:xfrm>
              <a:off x="1110600" y="3412080"/>
              <a:ext cx="21600" cy="18360"/>
            </a:xfrm>
            <a:custGeom>
              <a:avLst/>
              <a:gdLst/>
              <a:ahLst/>
              <a:cxn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8" name="Google Shape;3315;p94"/>
            <p:cNvSpPr/>
            <p:nvPr/>
          </p:nvSpPr>
          <p:spPr>
            <a:xfrm>
              <a:off x="1110600" y="3384000"/>
              <a:ext cx="21600" cy="18360"/>
            </a:xfrm>
            <a:custGeom>
              <a:avLst/>
              <a:gdLst/>
              <a:ahLst/>
              <a:cxn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59" name="Google Shape;3316;p94"/>
            <p:cNvSpPr/>
            <p:nvPr/>
          </p:nvSpPr>
          <p:spPr>
            <a:xfrm>
              <a:off x="1110600" y="3356280"/>
              <a:ext cx="21600" cy="18360"/>
            </a:xfrm>
            <a:custGeom>
              <a:avLst/>
              <a:gdLst/>
              <a:ahLst/>
              <a:cxn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0" name="Google Shape;3317;p94"/>
            <p:cNvSpPr/>
            <p:nvPr/>
          </p:nvSpPr>
          <p:spPr>
            <a:xfrm>
              <a:off x="1110600" y="3328200"/>
              <a:ext cx="21600" cy="18360"/>
            </a:xfrm>
            <a:custGeom>
              <a:avLst/>
              <a:gdLst/>
              <a:ahLst/>
              <a:cxn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1" name="Google Shape;3318;p94"/>
            <p:cNvSpPr/>
            <p:nvPr/>
          </p:nvSpPr>
          <p:spPr>
            <a:xfrm>
              <a:off x="1110600" y="3300120"/>
              <a:ext cx="21960" cy="18360"/>
            </a:xfrm>
            <a:custGeom>
              <a:avLst/>
              <a:gdLst/>
              <a:ahLst/>
              <a:cxnLst/>
              <a:rect l="l" t="t" r="r" b="b"/>
              <a:pathLst>
                <a:path w="2494" h="2137">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2" name="Google Shape;3319;p94"/>
            <p:cNvSpPr/>
            <p:nvPr/>
          </p:nvSpPr>
          <p:spPr>
            <a:xfrm>
              <a:off x="1110600" y="3272040"/>
              <a:ext cx="21600" cy="18360"/>
            </a:xfrm>
            <a:custGeom>
              <a:avLst/>
              <a:gdLst/>
              <a:ahLst/>
              <a:cxn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3" name="Google Shape;3320;p94"/>
            <p:cNvSpPr/>
            <p:nvPr/>
          </p:nvSpPr>
          <p:spPr>
            <a:xfrm>
              <a:off x="1110600" y="3244320"/>
              <a:ext cx="21600" cy="18360"/>
            </a:xfrm>
            <a:custGeom>
              <a:avLst/>
              <a:gdLst/>
              <a:ahLst/>
              <a:cxn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4" name="Google Shape;3321;p94"/>
            <p:cNvSpPr/>
            <p:nvPr/>
          </p:nvSpPr>
          <p:spPr>
            <a:xfrm>
              <a:off x="1110600" y="3216240"/>
              <a:ext cx="21600" cy="18360"/>
            </a:xfrm>
            <a:custGeom>
              <a:avLst/>
              <a:gdLst/>
              <a:ahLst/>
              <a:cxn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5" name="Google Shape;3322;p94"/>
            <p:cNvSpPr/>
            <p:nvPr/>
          </p:nvSpPr>
          <p:spPr>
            <a:xfrm>
              <a:off x="1110600" y="3188160"/>
              <a:ext cx="21600" cy="18360"/>
            </a:xfrm>
            <a:custGeom>
              <a:avLst/>
              <a:gdLst/>
              <a:ahLst/>
              <a:cxn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6" name="Google Shape;3323;p94"/>
            <p:cNvSpPr/>
            <p:nvPr/>
          </p:nvSpPr>
          <p:spPr>
            <a:xfrm>
              <a:off x="1110600" y="3160440"/>
              <a:ext cx="21600" cy="18360"/>
            </a:xfrm>
            <a:custGeom>
              <a:avLst/>
              <a:gdLst/>
              <a:ahLst/>
              <a:cxn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7" name="Google Shape;3324;p94"/>
            <p:cNvSpPr/>
            <p:nvPr/>
          </p:nvSpPr>
          <p:spPr>
            <a:xfrm>
              <a:off x="1110600" y="3132360"/>
              <a:ext cx="21600" cy="18360"/>
            </a:xfrm>
            <a:custGeom>
              <a:avLst/>
              <a:gdLst/>
              <a:ahLst/>
              <a:cxn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8" name="Google Shape;3325;p94"/>
            <p:cNvSpPr/>
            <p:nvPr/>
          </p:nvSpPr>
          <p:spPr>
            <a:xfrm>
              <a:off x="1110600" y="3104280"/>
              <a:ext cx="21600" cy="18360"/>
            </a:xfrm>
            <a:custGeom>
              <a:avLst/>
              <a:gdLst/>
              <a:ahLst/>
              <a:cxn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69" name="Google Shape;3326;p94"/>
            <p:cNvSpPr/>
            <p:nvPr/>
          </p:nvSpPr>
          <p:spPr>
            <a:xfrm>
              <a:off x="1110600" y="3076560"/>
              <a:ext cx="21600" cy="18360"/>
            </a:xfrm>
            <a:custGeom>
              <a:avLst/>
              <a:gdLst/>
              <a:ahLst/>
              <a:cxn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0" name="Google Shape;3327;p94"/>
            <p:cNvSpPr/>
            <p:nvPr/>
          </p:nvSpPr>
          <p:spPr>
            <a:xfrm>
              <a:off x="1110600" y="3048480"/>
              <a:ext cx="21600" cy="18360"/>
            </a:xfrm>
            <a:custGeom>
              <a:avLst/>
              <a:gdLst/>
              <a:ahLst/>
              <a:cxn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1" name="Google Shape;3328;p94"/>
            <p:cNvSpPr/>
            <p:nvPr/>
          </p:nvSpPr>
          <p:spPr>
            <a:xfrm>
              <a:off x="1110600" y="3020760"/>
              <a:ext cx="21600" cy="18360"/>
            </a:xfrm>
            <a:custGeom>
              <a:avLst/>
              <a:gdLst/>
              <a:ahLst/>
              <a:cxn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2" name="Google Shape;3329;p94"/>
            <p:cNvSpPr/>
            <p:nvPr/>
          </p:nvSpPr>
          <p:spPr>
            <a:xfrm>
              <a:off x="1110600" y="2992680"/>
              <a:ext cx="21600" cy="18360"/>
            </a:xfrm>
            <a:custGeom>
              <a:avLst/>
              <a:gdLst/>
              <a:ahLst/>
              <a:cxn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3" name="Google Shape;3330;p94"/>
            <p:cNvSpPr/>
            <p:nvPr/>
          </p:nvSpPr>
          <p:spPr>
            <a:xfrm>
              <a:off x="1110600" y="2908800"/>
              <a:ext cx="21600" cy="18360"/>
            </a:xfrm>
            <a:custGeom>
              <a:avLst/>
              <a:gdLst/>
              <a:ahLst/>
              <a:cxn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4" name="Google Shape;3331;p94"/>
            <p:cNvSpPr/>
            <p:nvPr/>
          </p:nvSpPr>
          <p:spPr>
            <a:xfrm>
              <a:off x="1082520" y="346788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5" name="Google Shape;3332;p94"/>
            <p:cNvSpPr/>
            <p:nvPr/>
          </p:nvSpPr>
          <p:spPr>
            <a:xfrm>
              <a:off x="1082520" y="3439800"/>
              <a:ext cx="21600" cy="18360"/>
            </a:xfrm>
            <a:custGeom>
              <a:avLst/>
              <a:gdLst/>
              <a:ahLst/>
              <a:cxn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6" name="Google Shape;3333;p94"/>
            <p:cNvSpPr/>
            <p:nvPr/>
          </p:nvSpPr>
          <p:spPr>
            <a:xfrm>
              <a:off x="1082520" y="3412080"/>
              <a:ext cx="21600" cy="18360"/>
            </a:xfrm>
            <a:custGeom>
              <a:avLst/>
              <a:gdLst/>
              <a:ahLst/>
              <a:cxn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7" name="Google Shape;3334;p94"/>
            <p:cNvSpPr/>
            <p:nvPr/>
          </p:nvSpPr>
          <p:spPr>
            <a:xfrm>
              <a:off x="1082520" y="3384000"/>
              <a:ext cx="21600" cy="18360"/>
            </a:xfrm>
            <a:custGeom>
              <a:avLst/>
              <a:gdLst/>
              <a:ahLst/>
              <a:cxn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8" name="Google Shape;3335;p94"/>
            <p:cNvSpPr/>
            <p:nvPr/>
          </p:nvSpPr>
          <p:spPr>
            <a:xfrm>
              <a:off x="1082520" y="335628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79" name="Google Shape;3336;p94"/>
            <p:cNvSpPr/>
            <p:nvPr/>
          </p:nvSpPr>
          <p:spPr>
            <a:xfrm>
              <a:off x="1082520" y="3328200"/>
              <a:ext cx="21600" cy="18360"/>
            </a:xfrm>
            <a:custGeom>
              <a:avLst/>
              <a:gdLst/>
              <a:ahLst/>
              <a:cxnLst/>
              <a:rect l="l" t="t" r="r" b="b"/>
              <a:pathLst>
                <a:path w="2489" h="2138">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0" name="Google Shape;3337;p94"/>
            <p:cNvSpPr/>
            <p:nvPr/>
          </p:nvSpPr>
          <p:spPr>
            <a:xfrm>
              <a:off x="1082520" y="3300120"/>
              <a:ext cx="21960" cy="18360"/>
            </a:xfrm>
            <a:custGeom>
              <a:avLst/>
              <a:gdLst/>
              <a:ahLst/>
              <a:cxnLst/>
              <a:rect l="l" t="t" r="r" b="b"/>
              <a:pathLst>
                <a:path w="2495" h="2137">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1" name="Google Shape;3338;p94"/>
            <p:cNvSpPr/>
            <p:nvPr/>
          </p:nvSpPr>
          <p:spPr>
            <a:xfrm>
              <a:off x="1082520" y="3272040"/>
              <a:ext cx="21600" cy="18360"/>
            </a:xfrm>
            <a:custGeom>
              <a:avLst/>
              <a:gdLst/>
              <a:ahLst/>
              <a:cxn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2" name="Google Shape;3339;p94"/>
            <p:cNvSpPr/>
            <p:nvPr/>
          </p:nvSpPr>
          <p:spPr>
            <a:xfrm>
              <a:off x="1082520" y="324432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3" name="Google Shape;3340;p94"/>
            <p:cNvSpPr/>
            <p:nvPr/>
          </p:nvSpPr>
          <p:spPr>
            <a:xfrm>
              <a:off x="1082520" y="3216240"/>
              <a:ext cx="21600" cy="18360"/>
            </a:xfrm>
            <a:custGeom>
              <a:avLst/>
              <a:gdLst/>
              <a:ahLst/>
              <a:cxn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4" name="Google Shape;3341;p94"/>
            <p:cNvSpPr/>
            <p:nvPr/>
          </p:nvSpPr>
          <p:spPr>
            <a:xfrm>
              <a:off x="1082520" y="3188160"/>
              <a:ext cx="21600" cy="18360"/>
            </a:xfrm>
            <a:custGeom>
              <a:avLst/>
              <a:gdLst/>
              <a:ahLst/>
              <a:cxn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5" name="Google Shape;3342;p94"/>
            <p:cNvSpPr/>
            <p:nvPr/>
          </p:nvSpPr>
          <p:spPr>
            <a:xfrm>
              <a:off x="1082520" y="3160440"/>
              <a:ext cx="21600" cy="18360"/>
            </a:xfrm>
            <a:custGeom>
              <a:avLst/>
              <a:gdLst/>
              <a:ahLst/>
              <a:cxn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6" name="Google Shape;3343;p94"/>
            <p:cNvSpPr/>
            <p:nvPr/>
          </p:nvSpPr>
          <p:spPr>
            <a:xfrm>
              <a:off x="1082520" y="31323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7" name="Google Shape;3344;p94"/>
            <p:cNvSpPr/>
            <p:nvPr/>
          </p:nvSpPr>
          <p:spPr>
            <a:xfrm>
              <a:off x="1082520" y="31042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8" name="Google Shape;3345;p94"/>
            <p:cNvSpPr/>
            <p:nvPr/>
          </p:nvSpPr>
          <p:spPr>
            <a:xfrm>
              <a:off x="1082520" y="3076560"/>
              <a:ext cx="21600" cy="18360"/>
            </a:xfrm>
            <a:custGeom>
              <a:avLst/>
              <a:gdLst/>
              <a:ahLst/>
              <a:cxn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89" name="Google Shape;3346;p94"/>
            <p:cNvSpPr/>
            <p:nvPr/>
          </p:nvSpPr>
          <p:spPr>
            <a:xfrm>
              <a:off x="1082520" y="3048480"/>
              <a:ext cx="21600" cy="18360"/>
            </a:xfrm>
            <a:custGeom>
              <a:avLst/>
              <a:gdLst/>
              <a:ahLst/>
              <a:cxn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0" name="Google Shape;3347;p94"/>
            <p:cNvSpPr/>
            <p:nvPr/>
          </p:nvSpPr>
          <p:spPr>
            <a:xfrm>
              <a:off x="1082520" y="30207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1" name="Google Shape;3348;p94"/>
            <p:cNvSpPr/>
            <p:nvPr/>
          </p:nvSpPr>
          <p:spPr>
            <a:xfrm>
              <a:off x="1082520" y="2936520"/>
              <a:ext cx="21600" cy="18360"/>
            </a:xfrm>
            <a:custGeom>
              <a:avLst/>
              <a:gdLst/>
              <a:ahLst/>
              <a:cxn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2" name="Google Shape;3349;p94"/>
            <p:cNvSpPr/>
            <p:nvPr/>
          </p:nvSpPr>
          <p:spPr>
            <a:xfrm>
              <a:off x="1054440" y="3412080"/>
              <a:ext cx="21960" cy="18360"/>
            </a:xfrm>
            <a:custGeom>
              <a:avLst/>
              <a:gdLst/>
              <a:ahLst/>
              <a:cxnLst/>
              <a:rect l="l" t="t" r="r" b="b"/>
              <a:pathLst>
                <a:path w="2496"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3" name="Google Shape;3350;p94"/>
            <p:cNvSpPr/>
            <p:nvPr/>
          </p:nvSpPr>
          <p:spPr>
            <a:xfrm>
              <a:off x="1054440" y="3384000"/>
              <a:ext cx="21960" cy="18360"/>
            </a:xfrm>
            <a:custGeom>
              <a:avLst/>
              <a:gdLst/>
              <a:ahLst/>
              <a:cxnLst/>
              <a:rect l="l" t="t" r="r" b="b"/>
              <a:pathLst>
                <a:path w="2496"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4" name="Google Shape;3351;p94"/>
            <p:cNvSpPr/>
            <p:nvPr/>
          </p:nvSpPr>
          <p:spPr>
            <a:xfrm>
              <a:off x="1054440" y="3356280"/>
              <a:ext cx="21960" cy="18360"/>
            </a:xfrm>
            <a:custGeom>
              <a:avLst/>
              <a:gdLst/>
              <a:ahLst/>
              <a:cxnLst/>
              <a:rect l="l" t="t" r="r" b="b"/>
              <a:pathLst>
                <a:path w="2496"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5" name="Google Shape;3352;p94"/>
            <p:cNvSpPr/>
            <p:nvPr/>
          </p:nvSpPr>
          <p:spPr>
            <a:xfrm>
              <a:off x="1054440" y="3328200"/>
              <a:ext cx="21960" cy="18360"/>
            </a:xfrm>
            <a:custGeom>
              <a:avLst/>
              <a:gdLst/>
              <a:ahLst/>
              <a:cxn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6" name="Google Shape;3353;p94"/>
            <p:cNvSpPr/>
            <p:nvPr/>
          </p:nvSpPr>
          <p:spPr>
            <a:xfrm>
              <a:off x="1054440" y="3300120"/>
              <a:ext cx="21960" cy="18360"/>
            </a:xfrm>
            <a:custGeom>
              <a:avLst/>
              <a:gdLst/>
              <a:ahLst/>
              <a:cxn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7" name="Google Shape;3354;p94"/>
            <p:cNvSpPr/>
            <p:nvPr/>
          </p:nvSpPr>
          <p:spPr>
            <a:xfrm>
              <a:off x="1054440" y="3272040"/>
              <a:ext cx="21960" cy="18360"/>
            </a:xfrm>
            <a:custGeom>
              <a:avLst/>
              <a:gdLst/>
              <a:ahLst/>
              <a:cxnLst/>
              <a:rect l="l" t="t" r="r" b="b"/>
              <a:pathLst>
                <a:path w="2496"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8" name="Google Shape;3355;p94"/>
            <p:cNvSpPr/>
            <p:nvPr/>
          </p:nvSpPr>
          <p:spPr>
            <a:xfrm>
              <a:off x="1054440" y="3244320"/>
              <a:ext cx="21960" cy="18360"/>
            </a:xfrm>
            <a:custGeom>
              <a:avLst/>
              <a:gdLst/>
              <a:ahLst/>
              <a:cxn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699" name="Google Shape;3356;p94"/>
            <p:cNvSpPr/>
            <p:nvPr/>
          </p:nvSpPr>
          <p:spPr>
            <a:xfrm>
              <a:off x="1054440" y="3216240"/>
              <a:ext cx="21960" cy="18360"/>
            </a:xfrm>
            <a:custGeom>
              <a:avLst/>
              <a:gdLst/>
              <a:ahLst/>
              <a:cxn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0" name="Google Shape;3357;p94"/>
            <p:cNvSpPr/>
            <p:nvPr/>
          </p:nvSpPr>
          <p:spPr>
            <a:xfrm>
              <a:off x="1054440" y="3188160"/>
              <a:ext cx="21960" cy="18360"/>
            </a:xfrm>
            <a:custGeom>
              <a:avLst/>
              <a:gdLst/>
              <a:ahLst/>
              <a:cxn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1" name="Google Shape;3358;p94"/>
            <p:cNvSpPr/>
            <p:nvPr/>
          </p:nvSpPr>
          <p:spPr>
            <a:xfrm>
              <a:off x="1054440" y="3160440"/>
              <a:ext cx="21960" cy="18360"/>
            </a:xfrm>
            <a:custGeom>
              <a:avLst/>
              <a:gdLst/>
              <a:ahLst/>
              <a:cxn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2" name="Google Shape;3359;p94"/>
            <p:cNvSpPr/>
            <p:nvPr/>
          </p:nvSpPr>
          <p:spPr>
            <a:xfrm>
              <a:off x="1054440" y="3132360"/>
              <a:ext cx="21960" cy="18360"/>
            </a:xfrm>
            <a:custGeom>
              <a:avLst/>
              <a:gdLst/>
              <a:ahLst/>
              <a:cxn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3" name="Google Shape;3360;p94"/>
            <p:cNvSpPr/>
            <p:nvPr/>
          </p:nvSpPr>
          <p:spPr>
            <a:xfrm>
              <a:off x="1054440" y="3104280"/>
              <a:ext cx="21960" cy="18360"/>
            </a:xfrm>
            <a:custGeom>
              <a:avLst/>
              <a:gdLst/>
              <a:ahLst/>
              <a:cxnLst/>
              <a:rect l="l" t="t" r="r" b="b"/>
              <a:pathLst>
                <a:path w="2496"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4" name="Google Shape;3361;p94"/>
            <p:cNvSpPr/>
            <p:nvPr/>
          </p:nvSpPr>
          <p:spPr>
            <a:xfrm>
              <a:off x="1054440" y="3076560"/>
              <a:ext cx="21960" cy="18360"/>
            </a:xfrm>
            <a:custGeom>
              <a:avLst/>
              <a:gdLst/>
              <a:ahLst/>
              <a:cxn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5" name="Google Shape;3362;p94"/>
            <p:cNvSpPr/>
            <p:nvPr/>
          </p:nvSpPr>
          <p:spPr>
            <a:xfrm>
              <a:off x="1054440" y="3048480"/>
              <a:ext cx="21960" cy="18360"/>
            </a:xfrm>
            <a:custGeom>
              <a:avLst/>
              <a:gdLst/>
              <a:ahLst/>
              <a:cxn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6" name="Google Shape;3363;p94"/>
            <p:cNvSpPr/>
            <p:nvPr/>
          </p:nvSpPr>
          <p:spPr>
            <a:xfrm>
              <a:off x="1054440" y="2964600"/>
              <a:ext cx="21960" cy="18360"/>
            </a:xfrm>
            <a:custGeom>
              <a:avLst/>
              <a:gdLst/>
              <a:ahLst/>
              <a:cxn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7" name="Google Shape;3364;p94"/>
            <p:cNvSpPr/>
            <p:nvPr/>
          </p:nvSpPr>
          <p:spPr>
            <a:xfrm>
              <a:off x="1026720" y="3356280"/>
              <a:ext cx="21960" cy="18360"/>
            </a:xfrm>
            <a:custGeom>
              <a:avLst/>
              <a:gdLst/>
              <a:ahLst/>
              <a:cxn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8" name="Google Shape;3365;p94"/>
            <p:cNvSpPr/>
            <p:nvPr/>
          </p:nvSpPr>
          <p:spPr>
            <a:xfrm>
              <a:off x="1026720" y="3328200"/>
              <a:ext cx="21960" cy="18360"/>
            </a:xfrm>
            <a:custGeom>
              <a:avLst/>
              <a:gdLst/>
              <a:ahLst/>
              <a:cxn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09" name="Google Shape;3366;p94"/>
            <p:cNvSpPr/>
            <p:nvPr/>
          </p:nvSpPr>
          <p:spPr>
            <a:xfrm>
              <a:off x="1026720" y="3300120"/>
              <a:ext cx="21960" cy="18360"/>
            </a:xfrm>
            <a:custGeom>
              <a:avLst/>
              <a:gdLst/>
              <a:ahLst/>
              <a:cxn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0" name="Google Shape;3367;p94"/>
            <p:cNvSpPr/>
            <p:nvPr/>
          </p:nvSpPr>
          <p:spPr>
            <a:xfrm>
              <a:off x="1026720" y="3272040"/>
              <a:ext cx="21960" cy="18360"/>
            </a:xfrm>
            <a:custGeom>
              <a:avLst/>
              <a:gdLst/>
              <a:ahLst/>
              <a:cxn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1" name="Google Shape;3368;p94"/>
            <p:cNvSpPr/>
            <p:nvPr/>
          </p:nvSpPr>
          <p:spPr>
            <a:xfrm>
              <a:off x="1026720" y="3244320"/>
              <a:ext cx="21960" cy="18360"/>
            </a:xfrm>
            <a:custGeom>
              <a:avLst/>
              <a:gdLst/>
              <a:ahLst/>
              <a:cxn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2" name="Google Shape;3369;p94"/>
            <p:cNvSpPr/>
            <p:nvPr/>
          </p:nvSpPr>
          <p:spPr>
            <a:xfrm>
              <a:off x="1026720" y="3216240"/>
              <a:ext cx="21960" cy="18360"/>
            </a:xfrm>
            <a:custGeom>
              <a:avLst/>
              <a:gdLst/>
              <a:ahLst/>
              <a:cxn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3" name="Google Shape;3370;p94"/>
            <p:cNvSpPr/>
            <p:nvPr/>
          </p:nvSpPr>
          <p:spPr>
            <a:xfrm>
              <a:off x="1026720" y="3188160"/>
              <a:ext cx="21960" cy="18360"/>
            </a:xfrm>
            <a:custGeom>
              <a:avLst/>
              <a:gdLst/>
              <a:ahLst/>
              <a:cxn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4" name="Google Shape;3371;p94"/>
            <p:cNvSpPr/>
            <p:nvPr/>
          </p:nvSpPr>
          <p:spPr>
            <a:xfrm>
              <a:off x="1026720" y="3160440"/>
              <a:ext cx="21960" cy="18360"/>
            </a:xfrm>
            <a:custGeom>
              <a:avLst/>
              <a:gdLst/>
              <a:ahLst/>
              <a:cxn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5" name="Google Shape;3372;p94"/>
            <p:cNvSpPr/>
            <p:nvPr/>
          </p:nvSpPr>
          <p:spPr>
            <a:xfrm>
              <a:off x="1026720" y="3132360"/>
              <a:ext cx="21960" cy="18360"/>
            </a:xfrm>
            <a:custGeom>
              <a:avLst/>
              <a:gdLst/>
              <a:ahLst/>
              <a:cxn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6" name="Google Shape;3373;p94"/>
            <p:cNvSpPr/>
            <p:nvPr/>
          </p:nvSpPr>
          <p:spPr>
            <a:xfrm>
              <a:off x="1026720" y="3104280"/>
              <a:ext cx="21960" cy="18360"/>
            </a:xfrm>
            <a:custGeom>
              <a:avLst/>
              <a:gdLst/>
              <a:ahLst/>
              <a:cxn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7" name="Google Shape;3374;p94"/>
            <p:cNvSpPr/>
            <p:nvPr/>
          </p:nvSpPr>
          <p:spPr>
            <a:xfrm>
              <a:off x="1026720" y="3076560"/>
              <a:ext cx="21960" cy="18360"/>
            </a:xfrm>
            <a:custGeom>
              <a:avLst/>
              <a:gdLst/>
              <a:ahLst/>
              <a:cxn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8" name="Google Shape;3375;p94"/>
            <p:cNvSpPr/>
            <p:nvPr/>
          </p:nvSpPr>
          <p:spPr>
            <a:xfrm>
              <a:off x="1026720" y="3048480"/>
              <a:ext cx="21960" cy="18360"/>
            </a:xfrm>
            <a:custGeom>
              <a:avLst/>
              <a:gdLst/>
              <a:ahLst/>
              <a:cxnLst/>
              <a:rect l="l" t="t" r="r" b="b"/>
              <a:pathLst>
                <a:path w="2497" h="213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19" name="Google Shape;3376;p94"/>
            <p:cNvSpPr/>
            <p:nvPr/>
          </p:nvSpPr>
          <p:spPr>
            <a:xfrm>
              <a:off x="1026720" y="2992680"/>
              <a:ext cx="21960" cy="18360"/>
            </a:xfrm>
            <a:custGeom>
              <a:avLst/>
              <a:gdLst/>
              <a:ahLst/>
              <a:cxn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0" name="Google Shape;3377;p94"/>
            <p:cNvSpPr/>
            <p:nvPr/>
          </p:nvSpPr>
          <p:spPr>
            <a:xfrm>
              <a:off x="1026720" y="2964600"/>
              <a:ext cx="21960" cy="18360"/>
            </a:xfrm>
            <a:custGeom>
              <a:avLst/>
              <a:gdLst/>
              <a:ahLst/>
              <a:cxn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1" name="Google Shape;3378;p94"/>
            <p:cNvSpPr/>
            <p:nvPr/>
          </p:nvSpPr>
          <p:spPr>
            <a:xfrm>
              <a:off x="1026720" y="2936520"/>
              <a:ext cx="21960" cy="18360"/>
            </a:xfrm>
            <a:custGeom>
              <a:avLst/>
              <a:gdLst/>
              <a:ahLst/>
              <a:cxn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2" name="Google Shape;3379;p94"/>
            <p:cNvSpPr/>
            <p:nvPr/>
          </p:nvSpPr>
          <p:spPr>
            <a:xfrm>
              <a:off x="998640" y="3244320"/>
              <a:ext cx="21600" cy="18360"/>
            </a:xfrm>
            <a:custGeom>
              <a:avLst/>
              <a:gdLst/>
              <a:ahLst/>
              <a:cxn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3" name="Google Shape;3380;p94"/>
            <p:cNvSpPr/>
            <p:nvPr/>
          </p:nvSpPr>
          <p:spPr>
            <a:xfrm>
              <a:off x="998640" y="3216240"/>
              <a:ext cx="21600" cy="18360"/>
            </a:xfrm>
            <a:custGeom>
              <a:avLst/>
              <a:gdLst/>
              <a:ahLst/>
              <a:cxnLst/>
              <a:rect l="l" t="t" r="r" b="b"/>
              <a:pathLst>
                <a:path w="2488" h="213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4" name="Google Shape;3381;p94"/>
            <p:cNvSpPr/>
            <p:nvPr/>
          </p:nvSpPr>
          <p:spPr>
            <a:xfrm>
              <a:off x="998640" y="3188160"/>
              <a:ext cx="21600" cy="18360"/>
            </a:xfrm>
            <a:custGeom>
              <a:avLst/>
              <a:gdLst/>
              <a:ahLst/>
              <a:cxnLst/>
              <a:rect l="l" t="t" r="r" b="b"/>
              <a:pathLst>
                <a:path w="2488" h="213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5" name="Google Shape;3382;p94"/>
            <p:cNvSpPr/>
            <p:nvPr/>
          </p:nvSpPr>
          <p:spPr>
            <a:xfrm>
              <a:off x="998640" y="3160440"/>
              <a:ext cx="21600" cy="18360"/>
            </a:xfrm>
            <a:custGeom>
              <a:avLst/>
              <a:gdLst/>
              <a:ahLst/>
              <a:cxn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6" name="Google Shape;3383;p94"/>
            <p:cNvSpPr/>
            <p:nvPr/>
          </p:nvSpPr>
          <p:spPr>
            <a:xfrm>
              <a:off x="998640" y="3132360"/>
              <a:ext cx="21600" cy="18360"/>
            </a:xfrm>
            <a:custGeom>
              <a:avLst/>
              <a:gdLst/>
              <a:ahLst/>
              <a:cxn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7" name="Google Shape;3384;p94"/>
            <p:cNvSpPr/>
            <p:nvPr/>
          </p:nvSpPr>
          <p:spPr>
            <a:xfrm>
              <a:off x="998640" y="3104280"/>
              <a:ext cx="21600" cy="18360"/>
            </a:xfrm>
            <a:custGeom>
              <a:avLst/>
              <a:gdLst/>
              <a:ahLst/>
              <a:cxnLst/>
              <a:rect l="l" t="t" r="r" b="b"/>
              <a:pathLst>
                <a:path w="2488" h="2134">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8" name="Google Shape;3385;p94"/>
            <p:cNvSpPr/>
            <p:nvPr/>
          </p:nvSpPr>
          <p:spPr>
            <a:xfrm>
              <a:off x="998640" y="3076560"/>
              <a:ext cx="21600" cy="18360"/>
            </a:xfrm>
            <a:custGeom>
              <a:avLst/>
              <a:gdLst/>
              <a:ahLst/>
              <a:cxn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29" name="Google Shape;3386;p94"/>
            <p:cNvSpPr/>
            <p:nvPr/>
          </p:nvSpPr>
          <p:spPr>
            <a:xfrm>
              <a:off x="998640" y="3048480"/>
              <a:ext cx="21600" cy="18360"/>
            </a:xfrm>
            <a:custGeom>
              <a:avLst/>
              <a:gdLst/>
              <a:ahLst/>
              <a:cxnLst/>
              <a:rect l="l" t="t" r="r" b="b"/>
              <a:pathLst>
                <a:path w="2488" h="213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0" name="Google Shape;3387;p94"/>
            <p:cNvSpPr/>
            <p:nvPr/>
          </p:nvSpPr>
          <p:spPr>
            <a:xfrm>
              <a:off x="998640" y="2964600"/>
              <a:ext cx="21600" cy="18360"/>
            </a:xfrm>
            <a:custGeom>
              <a:avLst/>
              <a:gdLst/>
              <a:ahLst/>
              <a:cxn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1" name="Google Shape;3388;p94"/>
            <p:cNvSpPr/>
            <p:nvPr/>
          </p:nvSpPr>
          <p:spPr>
            <a:xfrm>
              <a:off x="970920" y="3216240"/>
              <a:ext cx="21600" cy="18360"/>
            </a:xfrm>
            <a:custGeom>
              <a:avLst/>
              <a:gdLst/>
              <a:ahLst/>
              <a:cxn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2" name="Google Shape;3389;p94"/>
            <p:cNvSpPr/>
            <p:nvPr/>
          </p:nvSpPr>
          <p:spPr>
            <a:xfrm>
              <a:off x="970920" y="3188160"/>
              <a:ext cx="21600" cy="18360"/>
            </a:xfrm>
            <a:custGeom>
              <a:avLst/>
              <a:gdLst/>
              <a:ahLst/>
              <a:cxn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3" name="Google Shape;3390;p94"/>
            <p:cNvSpPr/>
            <p:nvPr/>
          </p:nvSpPr>
          <p:spPr>
            <a:xfrm>
              <a:off x="970920" y="3160440"/>
              <a:ext cx="21600" cy="18360"/>
            </a:xfrm>
            <a:custGeom>
              <a:avLst/>
              <a:gdLst/>
              <a:ahLst/>
              <a:cxnLst/>
              <a:rect l="l" t="t" r="r" b="b"/>
              <a:pathLst>
                <a:path w="2489" h="2134">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4" name="Google Shape;3391;p94"/>
            <p:cNvSpPr/>
            <p:nvPr/>
          </p:nvSpPr>
          <p:spPr>
            <a:xfrm>
              <a:off x="970920" y="31323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5" name="Google Shape;3392;p94"/>
            <p:cNvSpPr/>
            <p:nvPr/>
          </p:nvSpPr>
          <p:spPr>
            <a:xfrm>
              <a:off x="970920" y="31042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6" name="Google Shape;3393;p94"/>
            <p:cNvSpPr/>
            <p:nvPr/>
          </p:nvSpPr>
          <p:spPr>
            <a:xfrm>
              <a:off x="970920" y="3076560"/>
              <a:ext cx="21600" cy="18360"/>
            </a:xfrm>
            <a:custGeom>
              <a:avLst/>
              <a:gdLst/>
              <a:ahLst/>
              <a:cxn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7" name="Google Shape;3394;p94"/>
            <p:cNvSpPr/>
            <p:nvPr/>
          </p:nvSpPr>
          <p:spPr>
            <a:xfrm>
              <a:off x="970920" y="3048480"/>
              <a:ext cx="21600" cy="18360"/>
            </a:xfrm>
            <a:custGeom>
              <a:avLst/>
              <a:gdLst/>
              <a:ahLst/>
              <a:cxn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8" name="Google Shape;3395;p94"/>
            <p:cNvSpPr/>
            <p:nvPr/>
          </p:nvSpPr>
          <p:spPr>
            <a:xfrm>
              <a:off x="942840" y="3188160"/>
              <a:ext cx="21600" cy="18360"/>
            </a:xfrm>
            <a:custGeom>
              <a:avLst/>
              <a:gdLst/>
              <a:ahLst/>
              <a:cxn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39" name="Google Shape;3396;p94"/>
            <p:cNvSpPr/>
            <p:nvPr/>
          </p:nvSpPr>
          <p:spPr>
            <a:xfrm>
              <a:off x="942840" y="3160440"/>
              <a:ext cx="21600" cy="18360"/>
            </a:xfrm>
            <a:custGeom>
              <a:avLst/>
              <a:gdLst/>
              <a:ahLst/>
              <a:cxn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0" name="Google Shape;3397;p94"/>
            <p:cNvSpPr/>
            <p:nvPr/>
          </p:nvSpPr>
          <p:spPr>
            <a:xfrm>
              <a:off x="942840" y="31323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1" name="Google Shape;3398;p94"/>
            <p:cNvSpPr/>
            <p:nvPr/>
          </p:nvSpPr>
          <p:spPr>
            <a:xfrm>
              <a:off x="942840" y="31042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2" name="Google Shape;3399;p94"/>
            <p:cNvSpPr/>
            <p:nvPr/>
          </p:nvSpPr>
          <p:spPr>
            <a:xfrm>
              <a:off x="942840" y="3076560"/>
              <a:ext cx="21600" cy="18360"/>
            </a:xfrm>
            <a:custGeom>
              <a:avLst/>
              <a:gdLst/>
              <a:ahLst/>
              <a:cxn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3" name="Google Shape;3400;p94"/>
            <p:cNvSpPr/>
            <p:nvPr/>
          </p:nvSpPr>
          <p:spPr>
            <a:xfrm>
              <a:off x="942840" y="3048480"/>
              <a:ext cx="21600" cy="18360"/>
            </a:xfrm>
            <a:custGeom>
              <a:avLst/>
              <a:gdLst/>
              <a:ahLst/>
              <a:cxn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4" name="Google Shape;3401;p94"/>
            <p:cNvSpPr/>
            <p:nvPr/>
          </p:nvSpPr>
          <p:spPr>
            <a:xfrm>
              <a:off x="914760" y="3132360"/>
              <a:ext cx="21960" cy="18360"/>
            </a:xfrm>
            <a:custGeom>
              <a:avLst/>
              <a:gdLst/>
              <a:ahLst/>
              <a:cxn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5" name="Google Shape;3402;p94"/>
            <p:cNvSpPr/>
            <p:nvPr/>
          </p:nvSpPr>
          <p:spPr>
            <a:xfrm>
              <a:off x="914760" y="3104280"/>
              <a:ext cx="21960" cy="18360"/>
            </a:xfrm>
            <a:custGeom>
              <a:avLst/>
              <a:gdLst/>
              <a:ahLst/>
              <a:cxn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6" name="Google Shape;3403;p94"/>
            <p:cNvSpPr/>
            <p:nvPr/>
          </p:nvSpPr>
          <p:spPr>
            <a:xfrm>
              <a:off x="914760" y="3076560"/>
              <a:ext cx="21960" cy="18360"/>
            </a:xfrm>
            <a:custGeom>
              <a:avLst/>
              <a:gdLst/>
              <a:ahLst/>
              <a:cxn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7" name="Google Shape;3404;p94"/>
            <p:cNvSpPr/>
            <p:nvPr/>
          </p:nvSpPr>
          <p:spPr>
            <a:xfrm>
              <a:off x="914760" y="3048480"/>
              <a:ext cx="21960" cy="18360"/>
            </a:xfrm>
            <a:custGeom>
              <a:avLst/>
              <a:gdLst/>
              <a:ahLst/>
              <a:cxn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8" name="Google Shape;3405;p94"/>
            <p:cNvSpPr/>
            <p:nvPr/>
          </p:nvSpPr>
          <p:spPr>
            <a:xfrm>
              <a:off x="887040" y="3132360"/>
              <a:ext cx="21600" cy="18360"/>
            </a:xfrm>
            <a:custGeom>
              <a:avLst/>
              <a:gdLst/>
              <a:ahLst/>
              <a:cxnLst/>
              <a:rect l="l" t="t" r="r" b="b"/>
              <a:pathLst>
                <a:path w="2488" h="2133">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49" name="Google Shape;3406;p94"/>
            <p:cNvSpPr/>
            <p:nvPr/>
          </p:nvSpPr>
          <p:spPr>
            <a:xfrm>
              <a:off x="887040" y="3104280"/>
              <a:ext cx="21600" cy="18360"/>
            </a:xfrm>
            <a:custGeom>
              <a:avLst/>
              <a:gdLst/>
              <a:ahLst/>
              <a:cxnLst/>
              <a:rect l="l" t="t" r="r" b="b"/>
              <a:pathLst>
                <a:path w="2488" h="2134">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0" name="Google Shape;3407;p94"/>
            <p:cNvSpPr/>
            <p:nvPr/>
          </p:nvSpPr>
          <p:spPr>
            <a:xfrm>
              <a:off x="887040" y="3076560"/>
              <a:ext cx="21600" cy="18360"/>
            </a:xfrm>
            <a:custGeom>
              <a:avLst/>
              <a:gdLst/>
              <a:ahLst/>
              <a:cxnLst/>
              <a:rect l="l" t="t" r="r" b="b"/>
              <a:pathLst>
                <a:path w="2488" h="213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1" name="Google Shape;3408;p94"/>
            <p:cNvSpPr/>
            <p:nvPr/>
          </p:nvSpPr>
          <p:spPr>
            <a:xfrm>
              <a:off x="887040" y="3048480"/>
              <a:ext cx="21600" cy="18360"/>
            </a:xfrm>
            <a:custGeom>
              <a:avLst/>
              <a:gdLst/>
              <a:ahLst/>
              <a:cxnLst/>
              <a:rect l="l" t="t" r="r" b="b"/>
              <a:pathLst>
                <a:path w="2488" h="213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2" name="Google Shape;3409;p94"/>
            <p:cNvSpPr/>
            <p:nvPr/>
          </p:nvSpPr>
          <p:spPr>
            <a:xfrm>
              <a:off x="858960" y="31323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3" name="Google Shape;3410;p94"/>
            <p:cNvSpPr/>
            <p:nvPr/>
          </p:nvSpPr>
          <p:spPr>
            <a:xfrm>
              <a:off x="858960" y="31042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4" name="Google Shape;3411;p94"/>
            <p:cNvSpPr/>
            <p:nvPr/>
          </p:nvSpPr>
          <p:spPr>
            <a:xfrm>
              <a:off x="858960" y="3076560"/>
              <a:ext cx="21600" cy="18360"/>
            </a:xfrm>
            <a:custGeom>
              <a:avLst/>
              <a:gdLst/>
              <a:ahLst/>
              <a:cxnLst/>
              <a:rect l="l" t="t" r="r" b="b"/>
              <a:pathLst>
                <a:path w="2489" h="2138">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5" name="Google Shape;3412;p94"/>
            <p:cNvSpPr/>
            <p:nvPr/>
          </p:nvSpPr>
          <p:spPr>
            <a:xfrm>
              <a:off x="858960" y="3048480"/>
              <a:ext cx="21600" cy="18360"/>
            </a:xfrm>
            <a:custGeom>
              <a:avLst/>
              <a:gdLst/>
              <a:ahLst/>
              <a:cxn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6" name="Google Shape;3413;p94"/>
            <p:cNvSpPr/>
            <p:nvPr/>
          </p:nvSpPr>
          <p:spPr>
            <a:xfrm>
              <a:off x="830880" y="3132360"/>
              <a:ext cx="21960" cy="18360"/>
            </a:xfrm>
            <a:custGeom>
              <a:avLst/>
              <a:gdLst/>
              <a:ahLst/>
              <a:cxn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7" name="Google Shape;3414;p94"/>
            <p:cNvSpPr/>
            <p:nvPr/>
          </p:nvSpPr>
          <p:spPr>
            <a:xfrm>
              <a:off x="830880" y="3104280"/>
              <a:ext cx="21960" cy="18360"/>
            </a:xfrm>
            <a:custGeom>
              <a:avLst/>
              <a:gdLst/>
              <a:ahLst/>
              <a:cxn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8" name="Google Shape;3415;p94"/>
            <p:cNvSpPr/>
            <p:nvPr/>
          </p:nvSpPr>
          <p:spPr>
            <a:xfrm>
              <a:off x="830880" y="3076560"/>
              <a:ext cx="21960" cy="18360"/>
            </a:xfrm>
            <a:custGeom>
              <a:avLst/>
              <a:gdLst/>
              <a:ahLst/>
              <a:cxn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59" name="Google Shape;3416;p94"/>
            <p:cNvSpPr/>
            <p:nvPr/>
          </p:nvSpPr>
          <p:spPr>
            <a:xfrm>
              <a:off x="830880" y="3048480"/>
              <a:ext cx="21960" cy="18360"/>
            </a:xfrm>
            <a:custGeom>
              <a:avLst/>
              <a:gdLst/>
              <a:ahLst/>
              <a:cxnLst/>
              <a:rect l="l" t="t" r="r" b="b"/>
              <a:pathLst>
                <a:path w="2496" h="213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0" name="Google Shape;3417;p94"/>
            <p:cNvSpPr/>
            <p:nvPr/>
          </p:nvSpPr>
          <p:spPr>
            <a:xfrm>
              <a:off x="802800" y="3132360"/>
              <a:ext cx="21960" cy="18360"/>
            </a:xfrm>
            <a:custGeom>
              <a:avLst/>
              <a:gdLst/>
              <a:ahLst/>
              <a:cxnLst/>
              <a:rect l="l" t="t" r="r" b="b"/>
              <a:pathLst>
                <a:path w="2497" h="2133">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1" name="Google Shape;3418;p94"/>
            <p:cNvSpPr/>
            <p:nvPr/>
          </p:nvSpPr>
          <p:spPr>
            <a:xfrm>
              <a:off x="802800" y="3104280"/>
              <a:ext cx="21960" cy="18360"/>
            </a:xfrm>
            <a:custGeom>
              <a:avLst/>
              <a:gdLst/>
              <a:ahLst/>
              <a:cxnLst/>
              <a:rect l="l" t="t" r="r" b="b"/>
              <a:pathLst>
                <a:path w="2497" h="2134">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2" name="Google Shape;3419;p94"/>
            <p:cNvSpPr/>
            <p:nvPr/>
          </p:nvSpPr>
          <p:spPr>
            <a:xfrm>
              <a:off x="802800" y="3076560"/>
              <a:ext cx="21960" cy="18360"/>
            </a:xfrm>
            <a:custGeom>
              <a:avLst/>
              <a:gdLst/>
              <a:ahLst/>
              <a:cxnLst/>
              <a:rect l="l" t="t" r="r" b="b"/>
              <a:pathLst>
                <a:path w="2497" h="2138">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3" name="Google Shape;3420;p94"/>
            <p:cNvSpPr/>
            <p:nvPr/>
          </p:nvSpPr>
          <p:spPr>
            <a:xfrm>
              <a:off x="802800" y="3048480"/>
              <a:ext cx="21960" cy="18360"/>
            </a:xfrm>
            <a:custGeom>
              <a:avLst/>
              <a:gdLst/>
              <a:ahLst/>
              <a:cxnLst/>
              <a:rect l="l" t="t" r="r" b="b"/>
              <a:pathLst>
                <a:path w="2497" h="213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4" name="Google Shape;3421;p94"/>
            <p:cNvSpPr/>
            <p:nvPr/>
          </p:nvSpPr>
          <p:spPr>
            <a:xfrm>
              <a:off x="775080" y="3160440"/>
              <a:ext cx="21960" cy="18360"/>
            </a:xfrm>
            <a:custGeom>
              <a:avLst/>
              <a:gdLst/>
              <a:ahLst/>
              <a:cxnLst/>
              <a:rect l="l" t="t" r="r" b="b"/>
              <a:pathLst>
                <a:path w="2494" h="2131">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5" name="Google Shape;3422;p94"/>
            <p:cNvSpPr/>
            <p:nvPr/>
          </p:nvSpPr>
          <p:spPr>
            <a:xfrm>
              <a:off x="775080" y="3132360"/>
              <a:ext cx="21960" cy="18360"/>
            </a:xfrm>
            <a:custGeom>
              <a:avLst/>
              <a:gdLst/>
              <a:ahLst/>
              <a:cxnLst/>
              <a:rect l="l" t="t" r="r" b="b"/>
              <a:pathLst>
                <a:path w="2494" h="2132">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6" name="Google Shape;3423;p94"/>
            <p:cNvSpPr/>
            <p:nvPr/>
          </p:nvSpPr>
          <p:spPr>
            <a:xfrm>
              <a:off x="775080" y="3104280"/>
              <a:ext cx="21960" cy="18360"/>
            </a:xfrm>
            <a:custGeom>
              <a:avLst/>
              <a:gdLst/>
              <a:ahLst/>
              <a:cxnLst/>
              <a:rect l="l" t="t" r="r" b="b"/>
              <a:pathLst>
                <a:path w="2496" h="2134">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7" name="Google Shape;3424;p94"/>
            <p:cNvSpPr/>
            <p:nvPr/>
          </p:nvSpPr>
          <p:spPr>
            <a:xfrm>
              <a:off x="775080" y="3076560"/>
              <a:ext cx="21960" cy="18360"/>
            </a:xfrm>
            <a:custGeom>
              <a:avLst/>
              <a:gdLst/>
              <a:ahLst/>
              <a:cxn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8" name="Google Shape;3425;p94"/>
            <p:cNvSpPr/>
            <p:nvPr/>
          </p:nvSpPr>
          <p:spPr>
            <a:xfrm>
              <a:off x="775080" y="3048480"/>
              <a:ext cx="21960" cy="18360"/>
            </a:xfrm>
            <a:custGeom>
              <a:avLst/>
              <a:gdLst/>
              <a:ahLst/>
              <a:cxnLst/>
              <a:rect l="l" t="t" r="r" b="b"/>
              <a:pathLst>
                <a:path w="2494" h="2131">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69" name="Google Shape;3426;p94"/>
            <p:cNvSpPr/>
            <p:nvPr/>
          </p:nvSpPr>
          <p:spPr>
            <a:xfrm>
              <a:off x="747000" y="3188160"/>
              <a:ext cx="21600" cy="18360"/>
            </a:xfrm>
            <a:custGeom>
              <a:avLst/>
              <a:gdLst/>
              <a:ahLst/>
              <a:cxnLst/>
              <a:rect l="l" t="t" r="r" b="b"/>
              <a:pathLst>
                <a:path w="2489" h="2138">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0" name="Google Shape;3427;p94"/>
            <p:cNvSpPr/>
            <p:nvPr/>
          </p:nvSpPr>
          <p:spPr>
            <a:xfrm>
              <a:off x="747000" y="3160440"/>
              <a:ext cx="21600" cy="18360"/>
            </a:xfrm>
            <a:custGeom>
              <a:avLst/>
              <a:gdLst/>
              <a:ahLst/>
              <a:cxnLst/>
              <a:rect l="l" t="t" r="r" b="b"/>
              <a:pathLst>
                <a:path w="2489" h="2131">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1" name="Google Shape;3428;p94"/>
            <p:cNvSpPr/>
            <p:nvPr/>
          </p:nvSpPr>
          <p:spPr>
            <a:xfrm>
              <a:off x="747000" y="3132360"/>
              <a:ext cx="21600" cy="18360"/>
            </a:xfrm>
            <a:custGeom>
              <a:avLst/>
              <a:gdLst/>
              <a:ahLst/>
              <a:cxnLst/>
              <a:rect l="l" t="t" r="r" b="b"/>
              <a:pathLst>
                <a:path w="2489" h="2133">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2" name="Google Shape;3429;p94"/>
            <p:cNvSpPr/>
            <p:nvPr/>
          </p:nvSpPr>
          <p:spPr>
            <a:xfrm>
              <a:off x="747000" y="3104280"/>
              <a:ext cx="21600" cy="18360"/>
            </a:xfrm>
            <a:custGeom>
              <a:avLst/>
              <a:gdLst/>
              <a:ahLst/>
              <a:cxnLst/>
              <a:rect l="l" t="t" r="r" b="b"/>
              <a:pathLst>
                <a:path w="2489" h="2134">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3" name="Google Shape;3430;p94"/>
            <p:cNvSpPr/>
            <p:nvPr/>
          </p:nvSpPr>
          <p:spPr>
            <a:xfrm>
              <a:off x="747000" y="3076560"/>
              <a:ext cx="21600" cy="18360"/>
            </a:xfrm>
            <a:custGeom>
              <a:avLst/>
              <a:gdLst/>
              <a:ahLst/>
              <a:cxnLst/>
              <a:rect l="l" t="t" r="r" b="b"/>
              <a:pathLst>
                <a:path w="2489" h="2138">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4" name="Google Shape;3431;p94"/>
            <p:cNvSpPr/>
            <p:nvPr/>
          </p:nvSpPr>
          <p:spPr>
            <a:xfrm>
              <a:off x="747000" y="3048480"/>
              <a:ext cx="21600" cy="18360"/>
            </a:xfrm>
            <a:custGeom>
              <a:avLst/>
              <a:gdLst/>
              <a:ahLst/>
              <a:cxnLst/>
              <a:rect l="l" t="t" r="r" b="b"/>
              <a:pathLst>
                <a:path w="2486" h="213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5" name="Google Shape;3432;p94"/>
            <p:cNvSpPr/>
            <p:nvPr/>
          </p:nvSpPr>
          <p:spPr>
            <a:xfrm>
              <a:off x="719280" y="3188160"/>
              <a:ext cx="21600" cy="18360"/>
            </a:xfrm>
            <a:custGeom>
              <a:avLst/>
              <a:gdLst/>
              <a:ahLst/>
              <a:cxn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6" name="Google Shape;3433;p94"/>
            <p:cNvSpPr/>
            <p:nvPr/>
          </p:nvSpPr>
          <p:spPr>
            <a:xfrm>
              <a:off x="719280" y="31323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7" name="Google Shape;3434;p94"/>
            <p:cNvSpPr/>
            <p:nvPr/>
          </p:nvSpPr>
          <p:spPr>
            <a:xfrm>
              <a:off x="719280" y="31042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8" name="Google Shape;3435;p94"/>
            <p:cNvSpPr/>
            <p:nvPr/>
          </p:nvSpPr>
          <p:spPr>
            <a:xfrm>
              <a:off x="719280" y="3076560"/>
              <a:ext cx="21600" cy="18360"/>
            </a:xfrm>
            <a:custGeom>
              <a:avLst/>
              <a:gdLst/>
              <a:ahLst/>
              <a:cxn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79" name="Google Shape;3436;p94"/>
            <p:cNvSpPr/>
            <p:nvPr/>
          </p:nvSpPr>
          <p:spPr>
            <a:xfrm>
              <a:off x="2256840" y="3439800"/>
              <a:ext cx="21960" cy="18360"/>
            </a:xfrm>
            <a:custGeom>
              <a:avLst/>
              <a:gdLst/>
              <a:ahLst/>
              <a:cxn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0" name="Google Shape;3437;p94"/>
            <p:cNvSpPr/>
            <p:nvPr/>
          </p:nvSpPr>
          <p:spPr>
            <a:xfrm>
              <a:off x="2256840" y="3467880"/>
              <a:ext cx="21960" cy="18360"/>
            </a:xfrm>
            <a:custGeom>
              <a:avLst/>
              <a:gdLst/>
              <a:ahLst/>
              <a:cxnLst/>
              <a:rect l="l" t="t" r="r" b="b"/>
              <a:pathLst>
                <a:path w="2497" h="2134">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1" name="Google Shape;3438;p94"/>
            <p:cNvSpPr/>
            <p:nvPr/>
          </p:nvSpPr>
          <p:spPr>
            <a:xfrm>
              <a:off x="2284560" y="3467880"/>
              <a:ext cx="21600" cy="18360"/>
            </a:xfrm>
            <a:custGeom>
              <a:avLst/>
              <a:gdLst/>
              <a:ahLst/>
              <a:cxn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2" name="Google Shape;3439;p94"/>
            <p:cNvSpPr/>
            <p:nvPr/>
          </p:nvSpPr>
          <p:spPr>
            <a:xfrm>
              <a:off x="2284560" y="3523680"/>
              <a:ext cx="21600" cy="18360"/>
            </a:xfrm>
            <a:custGeom>
              <a:avLst/>
              <a:gdLst/>
              <a:ahLst/>
              <a:cxn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3" name="Google Shape;3440;p94"/>
            <p:cNvSpPr/>
            <p:nvPr/>
          </p:nvSpPr>
          <p:spPr>
            <a:xfrm>
              <a:off x="2312640" y="3495960"/>
              <a:ext cx="21600" cy="18360"/>
            </a:xfrm>
            <a:custGeom>
              <a:avLst/>
              <a:gdLst/>
              <a:ahLst/>
              <a:cxn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4" name="Google Shape;3441;p94"/>
            <p:cNvSpPr/>
            <p:nvPr/>
          </p:nvSpPr>
          <p:spPr>
            <a:xfrm>
              <a:off x="2284560" y="3495960"/>
              <a:ext cx="21600" cy="18360"/>
            </a:xfrm>
            <a:custGeom>
              <a:avLst/>
              <a:gdLst/>
              <a:ahLst/>
              <a:cxn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5" name="Google Shape;3442;p94"/>
            <p:cNvSpPr/>
            <p:nvPr/>
          </p:nvSpPr>
          <p:spPr>
            <a:xfrm>
              <a:off x="2508480" y="3020760"/>
              <a:ext cx="21960" cy="18360"/>
            </a:xfrm>
            <a:custGeom>
              <a:avLst/>
              <a:gdLst/>
              <a:ahLst/>
              <a:cxn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6" name="Google Shape;3443;p94"/>
            <p:cNvSpPr/>
            <p:nvPr/>
          </p:nvSpPr>
          <p:spPr>
            <a:xfrm>
              <a:off x="2508480" y="3048480"/>
              <a:ext cx="21960" cy="18360"/>
            </a:xfrm>
            <a:custGeom>
              <a:avLst/>
              <a:gdLst/>
              <a:ahLst/>
              <a:cxnLst/>
              <a:rect l="l" t="t" r="r" b="b"/>
              <a:pathLst>
                <a:path w="2496" h="213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7" name="Google Shape;3444;p94"/>
            <p:cNvSpPr/>
            <p:nvPr/>
          </p:nvSpPr>
          <p:spPr>
            <a:xfrm>
              <a:off x="2508480" y="3076560"/>
              <a:ext cx="21960" cy="18360"/>
            </a:xfrm>
            <a:custGeom>
              <a:avLst/>
              <a:gdLst/>
              <a:ahLst/>
              <a:cxn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8" name="Google Shape;3445;p94"/>
            <p:cNvSpPr/>
            <p:nvPr/>
          </p:nvSpPr>
          <p:spPr>
            <a:xfrm>
              <a:off x="2508480" y="3104280"/>
              <a:ext cx="21960" cy="18360"/>
            </a:xfrm>
            <a:custGeom>
              <a:avLst/>
              <a:gdLst/>
              <a:ahLst/>
              <a:cxn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89" name="Google Shape;3446;p94"/>
            <p:cNvSpPr/>
            <p:nvPr/>
          </p:nvSpPr>
          <p:spPr>
            <a:xfrm>
              <a:off x="2508480" y="3132360"/>
              <a:ext cx="21960" cy="18360"/>
            </a:xfrm>
            <a:custGeom>
              <a:avLst/>
              <a:gdLst/>
              <a:ahLst/>
              <a:cxn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0" name="Google Shape;3447;p94"/>
            <p:cNvSpPr/>
            <p:nvPr/>
          </p:nvSpPr>
          <p:spPr>
            <a:xfrm>
              <a:off x="2508480" y="3160440"/>
              <a:ext cx="21960" cy="18360"/>
            </a:xfrm>
            <a:custGeom>
              <a:avLst/>
              <a:gdLst/>
              <a:ahLst/>
              <a:cxnLst/>
              <a:rect l="l" t="t" r="r" b="b"/>
              <a:pathLst>
                <a:path w="2496" h="2134">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1" name="Google Shape;3448;p94"/>
            <p:cNvSpPr/>
            <p:nvPr/>
          </p:nvSpPr>
          <p:spPr>
            <a:xfrm>
              <a:off x="2508480" y="3188160"/>
              <a:ext cx="21960" cy="18360"/>
            </a:xfrm>
            <a:custGeom>
              <a:avLst/>
              <a:gdLst/>
              <a:ahLst/>
              <a:cxnLst/>
              <a:rect l="l" t="t" r="r" b="b"/>
              <a:pathLst>
                <a:path w="2496" h="2138">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2" name="Google Shape;3449;p94"/>
            <p:cNvSpPr/>
            <p:nvPr/>
          </p:nvSpPr>
          <p:spPr>
            <a:xfrm>
              <a:off x="2508480" y="3216240"/>
              <a:ext cx="21960" cy="18360"/>
            </a:xfrm>
            <a:custGeom>
              <a:avLst/>
              <a:gdLst/>
              <a:ahLst/>
              <a:cxnLst/>
              <a:rect l="l" t="t" r="r" b="b"/>
              <a:pathLst>
                <a:path w="2496" h="2138">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3" name="Google Shape;3450;p94"/>
            <p:cNvSpPr/>
            <p:nvPr/>
          </p:nvSpPr>
          <p:spPr>
            <a:xfrm>
              <a:off x="2508480" y="3244320"/>
              <a:ext cx="21960" cy="18360"/>
            </a:xfrm>
            <a:custGeom>
              <a:avLst/>
              <a:gdLst/>
              <a:ahLst/>
              <a:cxn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4" name="Google Shape;3451;p94"/>
            <p:cNvSpPr/>
            <p:nvPr/>
          </p:nvSpPr>
          <p:spPr>
            <a:xfrm>
              <a:off x="2508480" y="3272040"/>
              <a:ext cx="21960" cy="18360"/>
            </a:xfrm>
            <a:custGeom>
              <a:avLst/>
              <a:gdLst/>
              <a:ahLst/>
              <a:cxnLst/>
              <a:rect l="l" t="t" r="r" b="b"/>
              <a:pathLst>
                <a:path w="2496" h="2134">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5" name="Google Shape;3452;p94"/>
            <p:cNvSpPr/>
            <p:nvPr/>
          </p:nvSpPr>
          <p:spPr>
            <a:xfrm>
              <a:off x="2508480" y="3300120"/>
              <a:ext cx="21960" cy="18360"/>
            </a:xfrm>
            <a:custGeom>
              <a:avLst/>
              <a:gdLst/>
              <a:ahLst/>
              <a:cxnLst/>
              <a:rect l="l" t="t" r="r" b="b"/>
              <a:pathLst>
                <a:path w="2502" h="2137">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6" name="Google Shape;3453;p94"/>
            <p:cNvSpPr/>
            <p:nvPr/>
          </p:nvSpPr>
          <p:spPr>
            <a:xfrm>
              <a:off x="2508480" y="3328200"/>
              <a:ext cx="21960" cy="18360"/>
            </a:xfrm>
            <a:custGeom>
              <a:avLst/>
              <a:gdLst/>
              <a:ahLst/>
              <a:cxnLst/>
              <a:rect l="l" t="t" r="r" b="b"/>
              <a:pathLst>
                <a:path w="2496" h="2138">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7" name="Google Shape;3454;p94"/>
            <p:cNvSpPr/>
            <p:nvPr/>
          </p:nvSpPr>
          <p:spPr>
            <a:xfrm>
              <a:off x="2508480" y="3356280"/>
              <a:ext cx="21960" cy="18360"/>
            </a:xfrm>
            <a:custGeom>
              <a:avLst/>
              <a:gdLst/>
              <a:ahLst/>
              <a:cxnLst/>
              <a:rect l="l" t="t" r="r" b="b"/>
              <a:pathLst>
                <a:path w="2496" h="2134">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8" name="Google Shape;3455;p94"/>
            <p:cNvSpPr/>
            <p:nvPr/>
          </p:nvSpPr>
          <p:spPr>
            <a:xfrm>
              <a:off x="2508480" y="3384000"/>
              <a:ext cx="21960" cy="18360"/>
            </a:xfrm>
            <a:custGeom>
              <a:avLst/>
              <a:gdLst/>
              <a:ahLst/>
              <a:cxnLst/>
              <a:rect l="l" t="t" r="r" b="b"/>
              <a:pathLst>
                <a:path w="2496" h="2132">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799" name="Google Shape;3456;p94"/>
            <p:cNvSpPr/>
            <p:nvPr/>
          </p:nvSpPr>
          <p:spPr>
            <a:xfrm>
              <a:off x="2368440" y="3020760"/>
              <a:ext cx="21960" cy="18360"/>
            </a:xfrm>
            <a:custGeom>
              <a:avLst/>
              <a:gdLst/>
              <a:ahLst/>
              <a:cxn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0" name="Google Shape;3457;p94"/>
            <p:cNvSpPr/>
            <p:nvPr/>
          </p:nvSpPr>
          <p:spPr>
            <a:xfrm>
              <a:off x="2368440" y="3048480"/>
              <a:ext cx="21960" cy="18360"/>
            </a:xfrm>
            <a:custGeom>
              <a:avLst/>
              <a:gdLst/>
              <a:ahLst/>
              <a:cxn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1" name="Google Shape;3458;p94"/>
            <p:cNvSpPr/>
            <p:nvPr/>
          </p:nvSpPr>
          <p:spPr>
            <a:xfrm>
              <a:off x="2368440" y="3076560"/>
              <a:ext cx="21960" cy="18360"/>
            </a:xfrm>
            <a:custGeom>
              <a:avLst/>
              <a:gdLst/>
              <a:ahLst/>
              <a:cxn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2" name="Google Shape;3459;p94"/>
            <p:cNvSpPr/>
            <p:nvPr/>
          </p:nvSpPr>
          <p:spPr>
            <a:xfrm>
              <a:off x="2368440" y="3104280"/>
              <a:ext cx="21960" cy="18360"/>
            </a:xfrm>
            <a:custGeom>
              <a:avLst/>
              <a:gdLst/>
              <a:ahLst/>
              <a:cxn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3" name="Google Shape;3460;p94"/>
            <p:cNvSpPr/>
            <p:nvPr/>
          </p:nvSpPr>
          <p:spPr>
            <a:xfrm>
              <a:off x="2368440" y="3132360"/>
              <a:ext cx="21960" cy="18360"/>
            </a:xfrm>
            <a:custGeom>
              <a:avLst/>
              <a:gdLst/>
              <a:ahLst/>
              <a:cxn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4" name="Google Shape;3461;p94"/>
            <p:cNvSpPr/>
            <p:nvPr/>
          </p:nvSpPr>
          <p:spPr>
            <a:xfrm>
              <a:off x="2368440" y="3160440"/>
              <a:ext cx="21960" cy="18360"/>
            </a:xfrm>
            <a:custGeom>
              <a:avLst/>
              <a:gdLst/>
              <a:ahLst/>
              <a:cxnLst/>
              <a:rect l="l" t="t" r="r" b="b"/>
              <a:pathLst>
                <a:path w="2497" h="2134">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5" name="Google Shape;3462;p94"/>
            <p:cNvSpPr/>
            <p:nvPr/>
          </p:nvSpPr>
          <p:spPr>
            <a:xfrm>
              <a:off x="2368440" y="3188160"/>
              <a:ext cx="21960" cy="18360"/>
            </a:xfrm>
            <a:custGeom>
              <a:avLst/>
              <a:gdLst/>
              <a:ahLst/>
              <a:cxnLst/>
              <a:rect l="l" t="t" r="r" b="b"/>
              <a:pathLst>
                <a:path w="2497" h="2138">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6" name="Google Shape;3463;p94"/>
            <p:cNvSpPr/>
            <p:nvPr/>
          </p:nvSpPr>
          <p:spPr>
            <a:xfrm>
              <a:off x="2368440" y="3216240"/>
              <a:ext cx="21960" cy="18360"/>
            </a:xfrm>
            <a:custGeom>
              <a:avLst/>
              <a:gdLst/>
              <a:ahLst/>
              <a:cxnLst/>
              <a:rect l="l" t="t" r="r" b="b"/>
              <a:pathLst>
                <a:path w="2497" h="2138">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7" name="Google Shape;3464;p94"/>
            <p:cNvSpPr/>
            <p:nvPr/>
          </p:nvSpPr>
          <p:spPr>
            <a:xfrm>
              <a:off x="2368440" y="3244320"/>
              <a:ext cx="21960" cy="18360"/>
            </a:xfrm>
            <a:custGeom>
              <a:avLst/>
              <a:gdLst/>
              <a:ahLst/>
              <a:cxn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8" name="Google Shape;3465;p94"/>
            <p:cNvSpPr/>
            <p:nvPr/>
          </p:nvSpPr>
          <p:spPr>
            <a:xfrm>
              <a:off x="2368440" y="3272040"/>
              <a:ext cx="21960" cy="18360"/>
            </a:xfrm>
            <a:custGeom>
              <a:avLst/>
              <a:gdLst/>
              <a:ahLst/>
              <a:cxnLst/>
              <a:rect l="l" t="t" r="r" b="b"/>
              <a:pathLst>
                <a:path w="2497" h="2134">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09" name="Google Shape;3466;p94"/>
            <p:cNvSpPr/>
            <p:nvPr/>
          </p:nvSpPr>
          <p:spPr>
            <a:xfrm>
              <a:off x="2368440" y="3300120"/>
              <a:ext cx="21960" cy="18360"/>
            </a:xfrm>
            <a:custGeom>
              <a:avLst/>
              <a:gdLst/>
              <a:ahLst/>
              <a:cxnLst/>
              <a:rect l="l" t="t" r="r" b="b"/>
              <a:pathLst>
                <a:path w="2503" h="2137">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0" name="Google Shape;3467;p94"/>
            <p:cNvSpPr/>
            <p:nvPr/>
          </p:nvSpPr>
          <p:spPr>
            <a:xfrm>
              <a:off x="2368440" y="3328200"/>
              <a:ext cx="21960" cy="18360"/>
            </a:xfrm>
            <a:custGeom>
              <a:avLst/>
              <a:gdLst/>
              <a:ahLst/>
              <a:cxnLst/>
              <a:rect l="l" t="t" r="r" b="b"/>
              <a:pathLst>
                <a:path w="2497" h="2138">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1" name="Google Shape;3468;p94"/>
            <p:cNvSpPr/>
            <p:nvPr/>
          </p:nvSpPr>
          <p:spPr>
            <a:xfrm>
              <a:off x="2228760" y="3300120"/>
              <a:ext cx="21960" cy="18360"/>
            </a:xfrm>
            <a:custGeom>
              <a:avLst/>
              <a:gdLst/>
              <a:ahLst/>
              <a:cxnLst/>
              <a:rect l="l" t="t" r="r" b="b"/>
              <a:pathLst>
                <a:path w="2503" h="2137">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2" name="Google Shape;3469;p94"/>
            <p:cNvSpPr/>
            <p:nvPr/>
          </p:nvSpPr>
          <p:spPr>
            <a:xfrm>
              <a:off x="2228760" y="3384000"/>
              <a:ext cx="21960" cy="18360"/>
            </a:xfrm>
            <a:custGeom>
              <a:avLst/>
              <a:gdLst/>
              <a:ahLst/>
              <a:cxn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3" name="Google Shape;3470;p94"/>
            <p:cNvSpPr/>
            <p:nvPr/>
          </p:nvSpPr>
          <p:spPr>
            <a:xfrm>
              <a:off x="2228760" y="3356280"/>
              <a:ext cx="21960" cy="18360"/>
            </a:xfrm>
            <a:custGeom>
              <a:avLst/>
              <a:gdLst/>
              <a:ahLst/>
              <a:cxn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4" name="Google Shape;3471;p94"/>
            <p:cNvSpPr/>
            <p:nvPr/>
          </p:nvSpPr>
          <p:spPr>
            <a:xfrm>
              <a:off x="2228760" y="3328200"/>
              <a:ext cx="21960" cy="18360"/>
            </a:xfrm>
            <a:custGeom>
              <a:avLst/>
              <a:gdLst/>
              <a:ahLst/>
              <a:cxn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5" name="Google Shape;3472;p94"/>
            <p:cNvSpPr/>
            <p:nvPr/>
          </p:nvSpPr>
          <p:spPr>
            <a:xfrm>
              <a:off x="2256840" y="3300120"/>
              <a:ext cx="21960" cy="18360"/>
            </a:xfrm>
            <a:custGeom>
              <a:avLst/>
              <a:gdLst/>
              <a:ahLst/>
              <a:cxnLst/>
              <a:rect l="l" t="t" r="r" b="b"/>
              <a:pathLst>
                <a:path w="2503" h="2137">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6" name="Google Shape;3473;p94"/>
            <p:cNvSpPr/>
            <p:nvPr/>
          </p:nvSpPr>
          <p:spPr>
            <a:xfrm>
              <a:off x="2256840" y="3328200"/>
              <a:ext cx="21960" cy="18360"/>
            </a:xfrm>
            <a:custGeom>
              <a:avLst/>
              <a:gdLst/>
              <a:ahLst/>
              <a:cxn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7" name="Google Shape;3474;p94"/>
            <p:cNvSpPr/>
            <p:nvPr/>
          </p:nvSpPr>
          <p:spPr>
            <a:xfrm>
              <a:off x="2284560" y="3048480"/>
              <a:ext cx="21600" cy="18360"/>
            </a:xfrm>
            <a:custGeom>
              <a:avLst/>
              <a:gdLst/>
              <a:ahLst/>
              <a:cxn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8" name="Google Shape;3475;p94"/>
            <p:cNvSpPr/>
            <p:nvPr/>
          </p:nvSpPr>
          <p:spPr>
            <a:xfrm>
              <a:off x="2284560" y="307656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19" name="Google Shape;3476;p94"/>
            <p:cNvSpPr/>
            <p:nvPr/>
          </p:nvSpPr>
          <p:spPr>
            <a:xfrm>
              <a:off x="2284560" y="31042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0" name="Google Shape;3477;p94"/>
            <p:cNvSpPr/>
            <p:nvPr/>
          </p:nvSpPr>
          <p:spPr>
            <a:xfrm>
              <a:off x="2284560" y="31323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1" name="Google Shape;3478;p94"/>
            <p:cNvSpPr/>
            <p:nvPr/>
          </p:nvSpPr>
          <p:spPr>
            <a:xfrm>
              <a:off x="2284560" y="3160440"/>
              <a:ext cx="21600" cy="18360"/>
            </a:xfrm>
            <a:custGeom>
              <a:avLst/>
              <a:gdLst/>
              <a:ahLst/>
              <a:cxnLst/>
              <a:rect l="l" t="t" r="r" b="b"/>
              <a:pathLst>
                <a:path w="2488" h="2134">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2" name="Google Shape;3479;p94"/>
            <p:cNvSpPr/>
            <p:nvPr/>
          </p:nvSpPr>
          <p:spPr>
            <a:xfrm>
              <a:off x="2284560" y="3188160"/>
              <a:ext cx="21600" cy="18360"/>
            </a:xfrm>
            <a:custGeom>
              <a:avLst/>
              <a:gdLst/>
              <a:ahLst/>
              <a:cxn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3" name="Google Shape;3480;p94"/>
            <p:cNvSpPr/>
            <p:nvPr/>
          </p:nvSpPr>
          <p:spPr>
            <a:xfrm>
              <a:off x="2284560" y="3216240"/>
              <a:ext cx="21600" cy="18360"/>
            </a:xfrm>
            <a:custGeom>
              <a:avLst/>
              <a:gdLst/>
              <a:ahLst/>
              <a:cxn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4" name="Google Shape;3481;p94"/>
            <p:cNvSpPr/>
            <p:nvPr/>
          </p:nvSpPr>
          <p:spPr>
            <a:xfrm>
              <a:off x="2284560" y="324432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5" name="Google Shape;3482;p94"/>
            <p:cNvSpPr/>
            <p:nvPr/>
          </p:nvSpPr>
          <p:spPr>
            <a:xfrm>
              <a:off x="2284560" y="3272040"/>
              <a:ext cx="21600" cy="18360"/>
            </a:xfrm>
            <a:custGeom>
              <a:avLst/>
              <a:gdLst/>
              <a:ahLst/>
              <a:cxn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6" name="Google Shape;3483;p94"/>
            <p:cNvSpPr/>
            <p:nvPr/>
          </p:nvSpPr>
          <p:spPr>
            <a:xfrm>
              <a:off x="2284560" y="3300120"/>
              <a:ext cx="21960" cy="18360"/>
            </a:xfrm>
            <a:custGeom>
              <a:avLst/>
              <a:gdLst/>
              <a:ahLst/>
              <a:cxn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7" name="Google Shape;3484;p94"/>
            <p:cNvSpPr/>
            <p:nvPr/>
          </p:nvSpPr>
          <p:spPr>
            <a:xfrm>
              <a:off x="2284560" y="3328200"/>
              <a:ext cx="21600" cy="18360"/>
            </a:xfrm>
            <a:custGeom>
              <a:avLst/>
              <a:gdLst/>
              <a:ahLst/>
              <a:cxn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8" name="Google Shape;3485;p94"/>
            <p:cNvSpPr/>
            <p:nvPr/>
          </p:nvSpPr>
          <p:spPr>
            <a:xfrm>
              <a:off x="2284560" y="3356280"/>
              <a:ext cx="21600" cy="18360"/>
            </a:xfrm>
            <a:custGeom>
              <a:avLst/>
              <a:gdLst/>
              <a:ahLst/>
              <a:cxn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29" name="Google Shape;3486;p94"/>
            <p:cNvSpPr/>
            <p:nvPr/>
          </p:nvSpPr>
          <p:spPr>
            <a:xfrm>
              <a:off x="2312640" y="3048480"/>
              <a:ext cx="21600" cy="18360"/>
            </a:xfrm>
            <a:custGeom>
              <a:avLst/>
              <a:gdLst/>
              <a:ahLst/>
              <a:cxn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0" name="Google Shape;3487;p94"/>
            <p:cNvSpPr/>
            <p:nvPr/>
          </p:nvSpPr>
          <p:spPr>
            <a:xfrm>
              <a:off x="2312640" y="3076560"/>
              <a:ext cx="21600" cy="18360"/>
            </a:xfrm>
            <a:custGeom>
              <a:avLst/>
              <a:gdLst/>
              <a:ahLst/>
              <a:cxn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1" name="Google Shape;3488;p94"/>
            <p:cNvSpPr/>
            <p:nvPr/>
          </p:nvSpPr>
          <p:spPr>
            <a:xfrm>
              <a:off x="2312640" y="31042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2" name="Google Shape;3489;p94"/>
            <p:cNvSpPr/>
            <p:nvPr/>
          </p:nvSpPr>
          <p:spPr>
            <a:xfrm>
              <a:off x="2312640" y="31323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3" name="Google Shape;3490;p94"/>
            <p:cNvSpPr/>
            <p:nvPr/>
          </p:nvSpPr>
          <p:spPr>
            <a:xfrm>
              <a:off x="2312640" y="3160440"/>
              <a:ext cx="21600" cy="18360"/>
            </a:xfrm>
            <a:custGeom>
              <a:avLst/>
              <a:gdLst/>
              <a:ahLst/>
              <a:cxn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4" name="Google Shape;3491;p94"/>
            <p:cNvSpPr/>
            <p:nvPr/>
          </p:nvSpPr>
          <p:spPr>
            <a:xfrm>
              <a:off x="2312640" y="3188160"/>
              <a:ext cx="21600" cy="18360"/>
            </a:xfrm>
            <a:custGeom>
              <a:avLst/>
              <a:gdLst/>
              <a:ahLst/>
              <a:cxn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5" name="Google Shape;3492;p94"/>
            <p:cNvSpPr/>
            <p:nvPr/>
          </p:nvSpPr>
          <p:spPr>
            <a:xfrm>
              <a:off x="2312640" y="3216240"/>
              <a:ext cx="21600" cy="18360"/>
            </a:xfrm>
            <a:custGeom>
              <a:avLst/>
              <a:gdLst/>
              <a:ahLst/>
              <a:cxn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6" name="Google Shape;3493;p94"/>
            <p:cNvSpPr/>
            <p:nvPr/>
          </p:nvSpPr>
          <p:spPr>
            <a:xfrm>
              <a:off x="2312640" y="324432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7" name="Google Shape;3494;p94"/>
            <p:cNvSpPr/>
            <p:nvPr/>
          </p:nvSpPr>
          <p:spPr>
            <a:xfrm>
              <a:off x="2312640" y="3272040"/>
              <a:ext cx="21600" cy="18360"/>
            </a:xfrm>
            <a:custGeom>
              <a:avLst/>
              <a:gdLst/>
              <a:ahLst/>
              <a:cxn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8" name="Google Shape;3495;p94"/>
            <p:cNvSpPr/>
            <p:nvPr/>
          </p:nvSpPr>
          <p:spPr>
            <a:xfrm>
              <a:off x="2312640" y="3300120"/>
              <a:ext cx="21960" cy="18360"/>
            </a:xfrm>
            <a:custGeom>
              <a:avLst/>
              <a:gdLst/>
              <a:ahLst/>
              <a:cxnLst/>
              <a:rect l="l" t="t" r="r" b="b"/>
              <a:pathLst>
                <a:path w="2494" h="2137">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39" name="Google Shape;3496;p94"/>
            <p:cNvSpPr/>
            <p:nvPr/>
          </p:nvSpPr>
          <p:spPr>
            <a:xfrm>
              <a:off x="2312640" y="3328200"/>
              <a:ext cx="21600" cy="18360"/>
            </a:xfrm>
            <a:custGeom>
              <a:avLst/>
              <a:gdLst/>
              <a:ahLst/>
              <a:cxn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0" name="Google Shape;3497;p94"/>
            <p:cNvSpPr/>
            <p:nvPr/>
          </p:nvSpPr>
          <p:spPr>
            <a:xfrm>
              <a:off x="2312640" y="335628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1" name="Google Shape;3498;p94"/>
            <p:cNvSpPr/>
            <p:nvPr/>
          </p:nvSpPr>
          <p:spPr>
            <a:xfrm>
              <a:off x="2340720" y="3048480"/>
              <a:ext cx="21600" cy="18360"/>
            </a:xfrm>
            <a:custGeom>
              <a:avLst/>
              <a:gdLst/>
              <a:ahLst/>
              <a:cxn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2" name="Google Shape;3499;p94"/>
            <p:cNvSpPr/>
            <p:nvPr/>
          </p:nvSpPr>
          <p:spPr>
            <a:xfrm>
              <a:off x="2340720" y="3076560"/>
              <a:ext cx="21600" cy="18360"/>
            </a:xfrm>
            <a:custGeom>
              <a:avLst/>
              <a:gdLst/>
              <a:ahLst/>
              <a:cxn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3" name="Google Shape;3500;p94"/>
            <p:cNvSpPr/>
            <p:nvPr/>
          </p:nvSpPr>
          <p:spPr>
            <a:xfrm>
              <a:off x="2340720" y="3104280"/>
              <a:ext cx="21600" cy="18360"/>
            </a:xfrm>
            <a:custGeom>
              <a:avLst/>
              <a:gdLst/>
              <a:ahLst/>
              <a:cxn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4" name="Google Shape;3501;p94"/>
            <p:cNvSpPr/>
            <p:nvPr/>
          </p:nvSpPr>
          <p:spPr>
            <a:xfrm>
              <a:off x="2340720" y="3132360"/>
              <a:ext cx="21600" cy="18360"/>
            </a:xfrm>
            <a:custGeom>
              <a:avLst/>
              <a:gdLst/>
              <a:ahLst/>
              <a:cxn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5" name="Google Shape;3502;p94"/>
            <p:cNvSpPr/>
            <p:nvPr/>
          </p:nvSpPr>
          <p:spPr>
            <a:xfrm>
              <a:off x="2340720" y="3160440"/>
              <a:ext cx="21600" cy="18360"/>
            </a:xfrm>
            <a:custGeom>
              <a:avLst/>
              <a:gdLst/>
              <a:ahLst/>
              <a:cxn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6" name="Google Shape;3503;p94"/>
            <p:cNvSpPr/>
            <p:nvPr/>
          </p:nvSpPr>
          <p:spPr>
            <a:xfrm>
              <a:off x="2340720" y="3188160"/>
              <a:ext cx="21600" cy="18360"/>
            </a:xfrm>
            <a:custGeom>
              <a:avLst/>
              <a:gdLst/>
              <a:ahLst/>
              <a:cxnLst/>
              <a:rect l="l" t="t" r="r" b="b"/>
              <a:pathLst>
                <a:path w="2488" h="213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7" name="Google Shape;3504;p94"/>
            <p:cNvSpPr/>
            <p:nvPr/>
          </p:nvSpPr>
          <p:spPr>
            <a:xfrm>
              <a:off x="2340720" y="3216240"/>
              <a:ext cx="21600" cy="18360"/>
            </a:xfrm>
            <a:custGeom>
              <a:avLst/>
              <a:gdLst/>
              <a:ahLst/>
              <a:cxn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8" name="Google Shape;3505;p94"/>
            <p:cNvSpPr/>
            <p:nvPr/>
          </p:nvSpPr>
          <p:spPr>
            <a:xfrm>
              <a:off x="2340720" y="3244320"/>
              <a:ext cx="21600" cy="18360"/>
            </a:xfrm>
            <a:custGeom>
              <a:avLst/>
              <a:gdLst/>
              <a:ahLst/>
              <a:cxn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49" name="Google Shape;3506;p94"/>
            <p:cNvSpPr/>
            <p:nvPr/>
          </p:nvSpPr>
          <p:spPr>
            <a:xfrm>
              <a:off x="2340720" y="3272040"/>
              <a:ext cx="21600" cy="18360"/>
            </a:xfrm>
            <a:custGeom>
              <a:avLst/>
              <a:gdLst/>
              <a:ahLst/>
              <a:cxnLst/>
              <a:rect l="l" t="t" r="r" b="b"/>
              <a:pathLst>
                <a:path w="2488" h="2134">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0" name="Google Shape;3507;p94"/>
            <p:cNvSpPr/>
            <p:nvPr/>
          </p:nvSpPr>
          <p:spPr>
            <a:xfrm>
              <a:off x="2340720" y="3300120"/>
              <a:ext cx="21960" cy="18360"/>
            </a:xfrm>
            <a:custGeom>
              <a:avLst/>
              <a:gdLst/>
              <a:ahLst/>
              <a:cxnLst/>
              <a:rect l="l" t="t" r="r" b="b"/>
              <a:pathLst>
                <a:path w="2494" h="2137">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1" name="Google Shape;3508;p94"/>
            <p:cNvSpPr/>
            <p:nvPr/>
          </p:nvSpPr>
          <p:spPr>
            <a:xfrm>
              <a:off x="2340720" y="3328200"/>
              <a:ext cx="21600" cy="18360"/>
            </a:xfrm>
            <a:custGeom>
              <a:avLst/>
              <a:gdLst/>
              <a:ahLst/>
              <a:cxn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2" name="Google Shape;3509;p94"/>
            <p:cNvSpPr/>
            <p:nvPr/>
          </p:nvSpPr>
          <p:spPr>
            <a:xfrm>
              <a:off x="2340720" y="3356280"/>
              <a:ext cx="21600" cy="18360"/>
            </a:xfrm>
            <a:custGeom>
              <a:avLst/>
              <a:gdLst/>
              <a:ahLst/>
              <a:cxn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3" name="Google Shape;3510;p94"/>
            <p:cNvSpPr/>
            <p:nvPr/>
          </p:nvSpPr>
          <p:spPr>
            <a:xfrm>
              <a:off x="2368440" y="3356280"/>
              <a:ext cx="21960" cy="18360"/>
            </a:xfrm>
            <a:custGeom>
              <a:avLst/>
              <a:gdLst/>
              <a:ahLst/>
              <a:cxnLst/>
              <a:rect l="l" t="t" r="r" b="b"/>
              <a:pathLst>
                <a:path w="2497" h="2134">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4" name="Google Shape;3511;p94"/>
            <p:cNvSpPr/>
            <p:nvPr/>
          </p:nvSpPr>
          <p:spPr>
            <a:xfrm>
              <a:off x="2368440" y="3384000"/>
              <a:ext cx="21960" cy="18360"/>
            </a:xfrm>
            <a:custGeom>
              <a:avLst/>
              <a:gdLst/>
              <a:ahLst/>
              <a:cxnLst/>
              <a:rect l="l" t="t" r="r" b="b"/>
              <a:pathLst>
                <a:path w="2497" h="2132">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5" name="Google Shape;3512;p94"/>
            <p:cNvSpPr/>
            <p:nvPr/>
          </p:nvSpPr>
          <p:spPr>
            <a:xfrm>
              <a:off x="2396520" y="3020760"/>
              <a:ext cx="21960" cy="18360"/>
            </a:xfrm>
            <a:custGeom>
              <a:avLst/>
              <a:gdLst/>
              <a:ahLst/>
              <a:cxn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6" name="Google Shape;3513;p94"/>
            <p:cNvSpPr/>
            <p:nvPr/>
          </p:nvSpPr>
          <p:spPr>
            <a:xfrm>
              <a:off x="2396520" y="3048480"/>
              <a:ext cx="21960" cy="18360"/>
            </a:xfrm>
            <a:custGeom>
              <a:avLst/>
              <a:gdLst/>
              <a:ahLst/>
              <a:cxn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7" name="Google Shape;3514;p94"/>
            <p:cNvSpPr/>
            <p:nvPr/>
          </p:nvSpPr>
          <p:spPr>
            <a:xfrm>
              <a:off x="2396520" y="3076560"/>
              <a:ext cx="21960" cy="18360"/>
            </a:xfrm>
            <a:custGeom>
              <a:avLst/>
              <a:gdLst/>
              <a:ahLst/>
              <a:cxn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8" name="Google Shape;3515;p94"/>
            <p:cNvSpPr/>
            <p:nvPr/>
          </p:nvSpPr>
          <p:spPr>
            <a:xfrm>
              <a:off x="2396520" y="3104280"/>
              <a:ext cx="21960" cy="18360"/>
            </a:xfrm>
            <a:custGeom>
              <a:avLst/>
              <a:gdLst/>
              <a:ahLst/>
              <a:cxn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59" name="Google Shape;3516;p94"/>
            <p:cNvSpPr/>
            <p:nvPr/>
          </p:nvSpPr>
          <p:spPr>
            <a:xfrm>
              <a:off x="2396520" y="3132360"/>
              <a:ext cx="21960" cy="18360"/>
            </a:xfrm>
            <a:custGeom>
              <a:avLst/>
              <a:gdLst/>
              <a:ahLst/>
              <a:cxn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0" name="Google Shape;3517;p94"/>
            <p:cNvSpPr/>
            <p:nvPr/>
          </p:nvSpPr>
          <p:spPr>
            <a:xfrm>
              <a:off x="2396520" y="3160440"/>
              <a:ext cx="21960" cy="18360"/>
            </a:xfrm>
            <a:custGeom>
              <a:avLst/>
              <a:gdLst/>
              <a:ahLst/>
              <a:cxn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1" name="Google Shape;3518;p94"/>
            <p:cNvSpPr/>
            <p:nvPr/>
          </p:nvSpPr>
          <p:spPr>
            <a:xfrm>
              <a:off x="2396520" y="3188160"/>
              <a:ext cx="21960" cy="18360"/>
            </a:xfrm>
            <a:custGeom>
              <a:avLst/>
              <a:gdLst/>
              <a:ahLst/>
              <a:cxn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2" name="Google Shape;3519;p94"/>
            <p:cNvSpPr/>
            <p:nvPr/>
          </p:nvSpPr>
          <p:spPr>
            <a:xfrm>
              <a:off x="2396520" y="3216240"/>
              <a:ext cx="21960" cy="18360"/>
            </a:xfrm>
            <a:custGeom>
              <a:avLst/>
              <a:gdLst/>
              <a:ahLst/>
              <a:cxn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3" name="Google Shape;3520;p94"/>
            <p:cNvSpPr/>
            <p:nvPr/>
          </p:nvSpPr>
          <p:spPr>
            <a:xfrm>
              <a:off x="2396520" y="3244320"/>
              <a:ext cx="21960" cy="18360"/>
            </a:xfrm>
            <a:custGeom>
              <a:avLst/>
              <a:gdLst/>
              <a:ahLst/>
              <a:cxn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4" name="Google Shape;3521;p94"/>
            <p:cNvSpPr/>
            <p:nvPr/>
          </p:nvSpPr>
          <p:spPr>
            <a:xfrm>
              <a:off x="2396520" y="3272040"/>
              <a:ext cx="21960" cy="18360"/>
            </a:xfrm>
            <a:custGeom>
              <a:avLst/>
              <a:gdLst/>
              <a:ahLst/>
              <a:cxnLst/>
              <a:rect l="l" t="t" r="r" b="b"/>
              <a:pathLst>
                <a:path w="2496" h="2134">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5" name="Google Shape;3522;p94"/>
            <p:cNvSpPr/>
            <p:nvPr/>
          </p:nvSpPr>
          <p:spPr>
            <a:xfrm>
              <a:off x="2396520" y="3300120"/>
              <a:ext cx="21960" cy="18360"/>
            </a:xfrm>
            <a:custGeom>
              <a:avLst/>
              <a:gdLst/>
              <a:ahLst/>
              <a:cxnLst/>
              <a:rect l="l" t="t" r="r" b="b"/>
              <a:pathLst>
                <a:path w="2502"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6" name="Google Shape;3523;p94"/>
            <p:cNvSpPr/>
            <p:nvPr/>
          </p:nvSpPr>
          <p:spPr>
            <a:xfrm>
              <a:off x="2396520" y="3328200"/>
              <a:ext cx="21960" cy="18360"/>
            </a:xfrm>
            <a:custGeom>
              <a:avLst/>
              <a:gdLst/>
              <a:ahLst/>
              <a:cxn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7" name="Google Shape;3524;p94"/>
            <p:cNvSpPr/>
            <p:nvPr/>
          </p:nvSpPr>
          <p:spPr>
            <a:xfrm>
              <a:off x="2396520" y="3356280"/>
              <a:ext cx="21960" cy="18360"/>
            </a:xfrm>
            <a:custGeom>
              <a:avLst/>
              <a:gdLst/>
              <a:ahLst/>
              <a:cxnLst/>
              <a:rect l="l" t="t" r="r" b="b"/>
              <a:pathLst>
                <a:path w="2496" h="2134">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8" name="Google Shape;3525;p94"/>
            <p:cNvSpPr/>
            <p:nvPr/>
          </p:nvSpPr>
          <p:spPr>
            <a:xfrm>
              <a:off x="2396520" y="3384000"/>
              <a:ext cx="21960" cy="18360"/>
            </a:xfrm>
            <a:custGeom>
              <a:avLst/>
              <a:gdLst/>
              <a:ahLst/>
              <a:cxnLst/>
              <a:rect l="l" t="t" r="r" b="b"/>
              <a:pathLst>
                <a:path w="2496"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69" name="Google Shape;3526;p94"/>
            <p:cNvSpPr/>
            <p:nvPr/>
          </p:nvSpPr>
          <p:spPr>
            <a:xfrm>
              <a:off x="2424600" y="30207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0" name="Google Shape;3527;p94"/>
            <p:cNvSpPr/>
            <p:nvPr/>
          </p:nvSpPr>
          <p:spPr>
            <a:xfrm>
              <a:off x="2424600" y="3048480"/>
              <a:ext cx="21600" cy="18360"/>
            </a:xfrm>
            <a:custGeom>
              <a:avLst/>
              <a:gdLst/>
              <a:ahLst/>
              <a:cxn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1" name="Google Shape;3528;p94"/>
            <p:cNvSpPr/>
            <p:nvPr/>
          </p:nvSpPr>
          <p:spPr>
            <a:xfrm>
              <a:off x="2424600" y="3076560"/>
              <a:ext cx="21600" cy="18360"/>
            </a:xfrm>
            <a:custGeom>
              <a:avLst/>
              <a:gdLst/>
              <a:ahLst/>
              <a:cxn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2" name="Google Shape;3529;p94"/>
            <p:cNvSpPr/>
            <p:nvPr/>
          </p:nvSpPr>
          <p:spPr>
            <a:xfrm>
              <a:off x="2424600" y="31042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3" name="Google Shape;3530;p94"/>
            <p:cNvSpPr/>
            <p:nvPr/>
          </p:nvSpPr>
          <p:spPr>
            <a:xfrm>
              <a:off x="2424600" y="31323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4" name="Google Shape;3531;p94"/>
            <p:cNvSpPr/>
            <p:nvPr/>
          </p:nvSpPr>
          <p:spPr>
            <a:xfrm>
              <a:off x="2424600" y="3160440"/>
              <a:ext cx="21600" cy="18360"/>
            </a:xfrm>
            <a:custGeom>
              <a:avLst/>
              <a:gdLst/>
              <a:ahLst/>
              <a:cxnLst/>
              <a:rect l="l" t="t" r="r" b="b"/>
              <a:pathLst>
                <a:path w="2489" h="2134">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5" name="Google Shape;3532;p94"/>
            <p:cNvSpPr/>
            <p:nvPr/>
          </p:nvSpPr>
          <p:spPr>
            <a:xfrm>
              <a:off x="2424600" y="3188160"/>
              <a:ext cx="21600" cy="18360"/>
            </a:xfrm>
            <a:custGeom>
              <a:avLst/>
              <a:gdLst/>
              <a:ahLst/>
              <a:cxn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6" name="Google Shape;3533;p94"/>
            <p:cNvSpPr/>
            <p:nvPr/>
          </p:nvSpPr>
          <p:spPr>
            <a:xfrm>
              <a:off x="2424600" y="3216240"/>
              <a:ext cx="21600" cy="18360"/>
            </a:xfrm>
            <a:custGeom>
              <a:avLst/>
              <a:gdLst/>
              <a:ahLst/>
              <a:cxn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7" name="Google Shape;3534;p94"/>
            <p:cNvSpPr/>
            <p:nvPr/>
          </p:nvSpPr>
          <p:spPr>
            <a:xfrm>
              <a:off x="2424600" y="324432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8" name="Google Shape;3535;p94"/>
            <p:cNvSpPr/>
            <p:nvPr/>
          </p:nvSpPr>
          <p:spPr>
            <a:xfrm>
              <a:off x="2424600" y="3272040"/>
              <a:ext cx="21600" cy="18360"/>
            </a:xfrm>
            <a:custGeom>
              <a:avLst/>
              <a:gdLst/>
              <a:ahLst/>
              <a:cxn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79" name="Google Shape;3536;p94"/>
            <p:cNvSpPr/>
            <p:nvPr/>
          </p:nvSpPr>
          <p:spPr>
            <a:xfrm>
              <a:off x="2424600" y="3300120"/>
              <a:ext cx="21960" cy="18360"/>
            </a:xfrm>
            <a:custGeom>
              <a:avLst/>
              <a:gdLst/>
              <a:ahLst/>
              <a:cxn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0" name="Google Shape;3537;p94"/>
            <p:cNvSpPr/>
            <p:nvPr/>
          </p:nvSpPr>
          <p:spPr>
            <a:xfrm>
              <a:off x="2424600" y="3328200"/>
              <a:ext cx="21600" cy="18360"/>
            </a:xfrm>
            <a:custGeom>
              <a:avLst/>
              <a:gdLst/>
              <a:ahLst/>
              <a:cxn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1" name="Google Shape;3538;p94"/>
            <p:cNvSpPr/>
            <p:nvPr/>
          </p:nvSpPr>
          <p:spPr>
            <a:xfrm>
              <a:off x="2424600" y="335628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2" name="Google Shape;3539;p94"/>
            <p:cNvSpPr/>
            <p:nvPr/>
          </p:nvSpPr>
          <p:spPr>
            <a:xfrm>
              <a:off x="2424600" y="3384000"/>
              <a:ext cx="21600" cy="18360"/>
            </a:xfrm>
            <a:custGeom>
              <a:avLst/>
              <a:gdLst/>
              <a:ahLst/>
              <a:cxn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3" name="Google Shape;3540;p94"/>
            <p:cNvSpPr/>
            <p:nvPr/>
          </p:nvSpPr>
          <p:spPr>
            <a:xfrm>
              <a:off x="2424600" y="3412080"/>
              <a:ext cx="21600" cy="18360"/>
            </a:xfrm>
            <a:custGeom>
              <a:avLst/>
              <a:gdLst/>
              <a:ahLst/>
              <a:cxn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4" name="Google Shape;3541;p94"/>
            <p:cNvSpPr/>
            <p:nvPr/>
          </p:nvSpPr>
          <p:spPr>
            <a:xfrm>
              <a:off x="2452320" y="3048480"/>
              <a:ext cx="21600" cy="18360"/>
            </a:xfrm>
            <a:custGeom>
              <a:avLst/>
              <a:gdLst/>
              <a:ahLst/>
              <a:cxn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5" name="Google Shape;3542;p94"/>
            <p:cNvSpPr/>
            <p:nvPr/>
          </p:nvSpPr>
          <p:spPr>
            <a:xfrm>
              <a:off x="2452320" y="307656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6" name="Google Shape;3543;p94"/>
            <p:cNvSpPr/>
            <p:nvPr/>
          </p:nvSpPr>
          <p:spPr>
            <a:xfrm>
              <a:off x="2452320" y="31042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7" name="Google Shape;3544;p94"/>
            <p:cNvSpPr/>
            <p:nvPr/>
          </p:nvSpPr>
          <p:spPr>
            <a:xfrm>
              <a:off x="2452320" y="31323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8" name="Google Shape;3545;p94"/>
            <p:cNvSpPr/>
            <p:nvPr/>
          </p:nvSpPr>
          <p:spPr>
            <a:xfrm>
              <a:off x="2452320" y="3160440"/>
              <a:ext cx="21600" cy="18360"/>
            </a:xfrm>
            <a:custGeom>
              <a:avLst/>
              <a:gdLst/>
              <a:ahLst/>
              <a:cxn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89" name="Google Shape;3546;p94"/>
            <p:cNvSpPr/>
            <p:nvPr/>
          </p:nvSpPr>
          <p:spPr>
            <a:xfrm>
              <a:off x="2452320" y="3188160"/>
              <a:ext cx="21600" cy="18360"/>
            </a:xfrm>
            <a:custGeom>
              <a:avLst/>
              <a:gdLst/>
              <a:ahLst/>
              <a:cxn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0" name="Google Shape;3547;p94"/>
            <p:cNvSpPr/>
            <p:nvPr/>
          </p:nvSpPr>
          <p:spPr>
            <a:xfrm>
              <a:off x="2452320" y="3216240"/>
              <a:ext cx="21600" cy="18360"/>
            </a:xfrm>
            <a:custGeom>
              <a:avLst/>
              <a:gdLst/>
              <a:ahLst/>
              <a:cxn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1" name="Google Shape;3548;p94"/>
            <p:cNvSpPr/>
            <p:nvPr/>
          </p:nvSpPr>
          <p:spPr>
            <a:xfrm>
              <a:off x="2452320" y="324432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2" name="Google Shape;3549;p94"/>
            <p:cNvSpPr/>
            <p:nvPr/>
          </p:nvSpPr>
          <p:spPr>
            <a:xfrm>
              <a:off x="2452320" y="3272040"/>
              <a:ext cx="21600" cy="18360"/>
            </a:xfrm>
            <a:custGeom>
              <a:avLst/>
              <a:gdLst/>
              <a:ahLst/>
              <a:cxn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3" name="Google Shape;3550;p94"/>
            <p:cNvSpPr/>
            <p:nvPr/>
          </p:nvSpPr>
          <p:spPr>
            <a:xfrm>
              <a:off x="2452320" y="3300120"/>
              <a:ext cx="21960" cy="18360"/>
            </a:xfrm>
            <a:custGeom>
              <a:avLst/>
              <a:gdLst/>
              <a:ahLst/>
              <a:cxnLst/>
              <a:rect l="l" t="t" r="r" b="b"/>
              <a:pathLst>
                <a:path w="2494" h="2137">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4" name="Google Shape;3551;p94"/>
            <p:cNvSpPr/>
            <p:nvPr/>
          </p:nvSpPr>
          <p:spPr>
            <a:xfrm>
              <a:off x="2452320" y="3328200"/>
              <a:ext cx="21600" cy="18360"/>
            </a:xfrm>
            <a:custGeom>
              <a:avLst/>
              <a:gdLst/>
              <a:ahLst/>
              <a:cxn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5" name="Google Shape;3552;p94"/>
            <p:cNvSpPr/>
            <p:nvPr/>
          </p:nvSpPr>
          <p:spPr>
            <a:xfrm>
              <a:off x="2452320" y="3356280"/>
              <a:ext cx="21600" cy="18360"/>
            </a:xfrm>
            <a:custGeom>
              <a:avLst/>
              <a:gdLst/>
              <a:ahLst/>
              <a:cxn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6" name="Google Shape;3553;p94"/>
            <p:cNvSpPr/>
            <p:nvPr/>
          </p:nvSpPr>
          <p:spPr>
            <a:xfrm>
              <a:off x="2452320" y="3384000"/>
              <a:ext cx="21600" cy="18360"/>
            </a:xfrm>
            <a:custGeom>
              <a:avLst/>
              <a:gdLst/>
              <a:ahLst/>
              <a:cxn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7" name="Google Shape;3554;p94"/>
            <p:cNvSpPr/>
            <p:nvPr/>
          </p:nvSpPr>
          <p:spPr>
            <a:xfrm>
              <a:off x="2452320" y="3412080"/>
              <a:ext cx="21600" cy="18360"/>
            </a:xfrm>
            <a:custGeom>
              <a:avLst/>
              <a:gdLst/>
              <a:ahLst/>
              <a:cxn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8" name="Google Shape;3555;p94"/>
            <p:cNvSpPr/>
            <p:nvPr/>
          </p:nvSpPr>
          <p:spPr>
            <a:xfrm>
              <a:off x="2480400" y="3048480"/>
              <a:ext cx="21600" cy="18360"/>
            </a:xfrm>
            <a:custGeom>
              <a:avLst/>
              <a:gdLst/>
              <a:ahLst/>
              <a:cxn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899" name="Google Shape;3556;p94"/>
            <p:cNvSpPr/>
            <p:nvPr/>
          </p:nvSpPr>
          <p:spPr>
            <a:xfrm>
              <a:off x="2480400" y="3076560"/>
              <a:ext cx="21600" cy="18360"/>
            </a:xfrm>
            <a:custGeom>
              <a:avLst/>
              <a:gdLst/>
              <a:ahLst/>
              <a:cxn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0" name="Google Shape;3557;p94"/>
            <p:cNvSpPr/>
            <p:nvPr/>
          </p:nvSpPr>
          <p:spPr>
            <a:xfrm>
              <a:off x="2480400" y="31042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1" name="Google Shape;3558;p94"/>
            <p:cNvSpPr/>
            <p:nvPr/>
          </p:nvSpPr>
          <p:spPr>
            <a:xfrm>
              <a:off x="2480400" y="31323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2" name="Google Shape;3559;p94"/>
            <p:cNvSpPr/>
            <p:nvPr/>
          </p:nvSpPr>
          <p:spPr>
            <a:xfrm>
              <a:off x="2480400" y="3160440"/>
              <a:ext cx="21600" cy="18360"/>
            </a:xfrm>
            <a:custGeom>
              <a:avLst/>
              <a:gdLst/>
              <a:ahLst/>
              <a:cxn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3" name="Google Shape;3560;p94"/>
            <p:cNvSpPr/>
            <p:nvPr/>
          </p:nvSpPr>
          <p:spPr>
            <a:xfrm>
              <a:off x="2480400" y="3188160"/>
              <a:ext cx="21600" cy="18360"/>
            </a:xfrm>
            <a:custGeom>
              <a:avLst/>
              <a:gdLst/>
              <a:ahLst/>
              <a:cxn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4" name="Google Shape;3561;p94"/>
            <p:cNvSpPr/>
            <p:nvPr/>
          </p:nvSpPr>
          <p:spPr>
            <a:xfrm>
              <a:off x="2480400" y="3216240"/>
              <a:ext cx="21600" cy="18360"/>
            </a:xfrm>
            <a:custGeom>
              <a:avLst/>
              <a:gdLst/>
              <a:ahLst/>
              <a:cxn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5" name="Google Shape;3562;p94"/>
            <p:cNvSpPr/>
            <p:nvPr/>
          </p:nvSpPr>
          <p:spPr>
            <a:xfrm>
              <a:off x="2480400" y="324432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6" name="Google Shape;3563;p94"/>
            <p:cNvSpPr/>
            <p:nvPr/>
          </p:nvSpPr>
          <p:spPr>
            <a:xfrm>
              <a:off x="2480400" y="3272040"/>
              <a:ext cx="21600" cy="18360"/>
            </a:xfrm>
            <a:custGeom>
              <a:avLst/>
              <a:gdLst/>
              <a:ahLst/>
              <a:cxn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7" name="Google Shape;3564;p94"/>
            <p:cNvSpPr/>
            <p:nvPr/>
          </p:nvSpPr>
          <p:spPr>
            <a:xfrm>
              <a:off x="2480400" y="3300120"/>
              <a:ext cx="21960" cy="18360"/>
            </a:xfrm>
            <a:custGeom>
              <a:avLst/>
              <a:gdLst/>
              <a:ahLst/>
              <a:cxn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8" name="Google Shape;3565;p94"/>
            <p:cNvSpPr/>
            <p:nvPr/>
          </p:nvSpPr>
          <p:spPr>
            <a:xfrm>
              <a:off x="2480400" y="332820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09" name="Google Shape;3566;p94"/>
            <p:cNvSpPr/>
            <p:nvPr/>
          </p:nvSpPr>
          <p:spPr>
            <a:xfrm>
              <a:off x="2480400" y="33562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0" name="Google Shape;3567;p94"/>
            <p:cNvSpPr/>
            <p:nvPr/>
          </p:nvSpPr>
          <p:spPr>
            <a:xfrm>
              <a:off x="2480400" y="3384000"/>
              <a:ext cx="21600" cy="18360"/>
            </a:xfrm>
            <a:custGeom>
              <a:avLst/>
              <a:gdLst/>
              <a:ahLst/>
              <a:cxn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1" name="Google Shape;3568;p94"/>
            <p:cNvSpPr/>
            <p:nvPr/>
          </p:nvSpPr>
          <p:spPr>
            <a:xfrm>
              <a:off x="2480400" y="3412080"/>
              <a:ext cx="21600" cy="18360"/>
            </a:xfrm>
            <a:custGeom>
              <a:avLst/>
              <a:gdLst/>
              <a:ahLst/>
              <a:cxn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2" name="Google Shape;3569;p94"/>
            <p:cNvSpPr/>
            <p:nvPr/>
          </p:nvSpPr>
          <p:spPr>
            <a:xfrm>
              <a:off x="2508480" y="3412080"/>
              <a:ext cx="21960" cy="18360"/>
            </a:xfrm>
            <a:custGeom>
              <a:avLst/>
              <a:gdLst/>
              <a:ahLst/>
              <a:cxnLst/>
              <a:rect l="l" t="t" r="r" b="b"/>
              <a:pathLst>
                <a:path w="2496" h="2137">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3" name="Google Shape;3570;p94"/>
            <p:cNvSpPr/>
            <p:nvPr/>
          </p:nvSpPr>
          <p:spPr>
            <a:xfrm>
              <a:off x="2508480" y="3439800"/>
              <a:ext cx="21960" cy="18360"/>
            </a:xfrm>
            <a:custGeom>
              <a:avLst/>
              <a:gdLst/>
              <a:ahLst/>
              <a:cxnLst/>
              <a:rect l="l" t="t" r="r" b="b"/>
              <a:pathLst>
                <a:path w="2496" h="2138">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4" name="Google Shape;3571;p94"/>
            <p:cNvSpPr/>
            <p:nvPr/>
          </p:nvSpPr>
          <p:spPr>
            <a:xfrm>
              <a:off x="2536200" y="2992680"/>
              <a:ext cx="21600" cy="18360"/>
            </a:xfrm>
            <a:custGeom>
              <a:avLst/>
              <a:gdLst/>
              <a:ahLst/>
              <a:cxn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5" name="Google Shape;3572;p94"/>
            <p:cNvSpPr/>
            <p:nvPr/>
          </p:nvSpPr>
          <p:spPr>
            <a:xfrm>
              <a:off x="2536200" y="3020760"/>
              <a:ext cx="21600" cy="18360"/>
            </a:xfrm>
            <a:custGeom>
              <a:avLst/>
              <a:gdLst/>
              <a:ahLst/>
              <a:cxnLst/>
              <a:rect l="l" t="t" r="r" b="b"/>
              <a:pathLst>
                <a:path w="2489" h="2133">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6" name="Google Shape;3573;p94"/>
            <p:cNvSpPr/>
            <p:nvPr/>
          </p:nvSpPr>
          <p:spPr>
            <a:xfrm>
              <a:off x="2536200" y="3048480"/>
              <a:ext cx="21600" cy="18360"/>
            </a:xfrm>
            <a:custGeom>
              <a:avLst/>
              <a:gdLst/>
              <a:ahLst/>
              <a:cxnLst/>
              <a:rect l="l" t="t" r="r" b="b"/>
              <a:pathLst>
                <a:path w="2489" h="2132">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7" name="Google Shape;3574;p94"/>
            <p:cNvSpPr/>
            <p:nvPr/>
          </p:nvSpPr>
          <p:spPr>
            <a:xfrm>
              <a:off x="2536200" y="3076560"/>
              <a:ext cx="21600" cy="18360"/>
            </a:xfrm>
            <a:custGeom>
              <a:avLst/>
              <a:gdLst/>
              <a:ahLst/>
              <a:cxnLst/>
              <a:rect l="l" t="t" r="r" b="b"/>
              <a:pathLst>
                <a:path w="2489" h="2138">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8" name="Google Shape;3575;p94"/>
            <p:cNvSpPr/>
            <p:nvPr/>
          </p:nvSpPr>
          <p:spPr>
            <a:xfrm>
              <a:off x="2536200" y="3104280"/>
              <a:ext cx="21600" cy="18360"/>
            </a:xfrm>
            <a:custGeom>
              <a:avLst/>
              <a:gdLst/>
              <a:ahLst/>
              <a:cxn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19" name="Google Shape;3576;p94"/>
            <p:cNvSpPr/>
            <p:nvPr/>
          </p:nvSpPr>
          <p:spPr>
            <a:xfrm>
              <a:off x="2536200" y="3132360"/>
              <a:ext cx="21600" cy="18360"/>
            </a:xfrm>
            <a:custGeom>
              <a:avLst/>
              <a:gdLst/>
              <a:ahLst/>
              <a:cxnLst/>
              <a:rect l="l" t="t" r="r" b="b"/>
              <a:pathLst>
                <a:path w="2489" h="2133">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0" name="Google Shape;3577;p94"/>
            <p:cNvSpPr/>
            <p:nvPr/>
          </p:nvSpPr>
          <p:spPr>
            <a:xfrm>
              <a:off x="2536200" y="3160440"/>
              <a:ext cx="21600" cy="18360"/>
            </a:xfrm>
            <a:custGeom>
              <a:avLst/>
              <a:gdLst/>
              <a:ahLst/>
              <a:cxnLst/>
              <a:rect l="l" t="t" r="r" b="b"/>
              <a:pathLst>
                <a:path w="2489" h="2132">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1" name="Google Shape;3578;p94"/>
            <p:cNvSpPr/>
            <p:nvPr/>
          </p:nvSpPr>
          <p:spPr>
            <a:xfrm>
              <a:off x="2536200" y="3188160"/>
              <a:ext cx="21600" cy="18360"/>
            </a:xfrm>
            <a:custGeom>
              <a:avLst/>
              <a:gdLst/>
              <a:ahLst/>
              <a:cxnLst/>
              <a:rect l="l" t="t" r="r" b="b"/>
              <a:pathLst>
                <a:path w="2489" h="2138">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2" name="Google Shape;3579;p94"/>
            <p:cNvSpPr/>
            <p:nvPr/>
          </p:nvSpPr>
          <p:spPr>
            <a:xfrm>
              <a:off x="2536200" y="3216240"/>
              <a:ext cx="21600" cy="18360"/>
            </a:xfrm>
            <a:custGeom>
              <a:avLst/>
              <a:gdLst/>
              <a:ahLst/>
              <a:cxnLst/>
              <a:rect l="l" t="t" r="r" b="b"/>
              <a:pathLst>
                <a:path w="2489" h="2134">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3" name="Google Shape;3580;p94"/>
            <p:cNvSpPr/>
            <p:nvPr/>
          </p:nvSpPr>
          <p:spPr>
            <a:xfrm>
              <a:off x="2536200" y="3244320"/>
              <a:ext cx="21600" cy="18360"/>
            </a:xfrm>
            <a:custGeom>
              <a:avLst/>
              <a:gdLst/>
              <a:ahLst/>
              <a:cxnLst/>
              <a:rect l="l" t="t" r="r" b="b"/>
              <a:pathLst>
                <a:path w="2489" h="2133">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4" name="Google Shape;3581;p94"/>
            <p:cNvSpPr/>
            <p:nvPr/>
          </p:nvSpPr>
          <p:spPr>
            <a:xfrm>
              <a:off x="2536200" y="3272040"/>
              <a:ext cx="21600" cy="18360"/>
            </a:xfrm>
            <a:custGeom>
              <a:avLst/>
              <a:gdLst/>
              <a:ahLst/>
              <a:cxnLst/>
              <a:rect l="l" t="t" r="r" b="b"/>
              <a:pathLst>
                <a:path w="2489" h="2134">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5" name="Google Shape;3582;p94"/>
            <p:cNvSpPr/>
            <p:nvPr/>
          </p:nvSpPr>
          <p:spPr>
            <a:xfrm>
              <a:off x="2536200" y="3300120"/>
              <a:ext cx="21960" cy="18360"/>
            </a:xfrm>
            <a:custGeom>
              <a:avLst/>
              <a:gdLst/>
              <a:ahLst/>
              <a:cxnLst/>
              <a:rect l="l" t="t" r="r" b="b"/>
              <a:pathLst>
                <a:path w="2497" h="213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6" name="Google Shape;3583;p94"/>
            <p:cNvSpPr/>
            <p:nvPr/>
          </p:nvSpPr>
          <p:spPr>
            <a:xfrm>
              <a:off x="2536200" y="3328200"/>
              <a:ext cx="21600" cy="18360"/>
            </a:xfrm>
            <a:custGeom>
              <a:avLst/>
              <a:gdLst/>
              <a:ahLst/>
              <a:cxnLst/>
              <a:rect l="l" t="t" r="r" b="b"/>
              <a:pathLst>
                <a:path w="2489" h="2134">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7" name="Google Shape;3584;p94"/>
            <p:cNvSpPr/>
            <p:nvPr/>
          </p:nvSpPr>
          <p:spPr>
            <a:xfrm>
              <a:off x="2536200" y="3356280"/>
              <a:ext cx="21600" cy="18360"/>
            </a:xfrm>
            <a:custGeom>
              <a:avLst/>
              <a:gdLst/>
              <a:ahLst/>
              <a:cxnLst/>
              <a:rect l="l" t="t" r="r" b="b"/>
              <a:pathLst>
                <a:path w="2489" h="2134">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8" name="Google Shape;3585;p94"/>
            <p:cNvSpPr/>
            <p:nvPr/>
          </p:nvSpPr>
          <p:spPr>
            <a:xfrm>
              <a:off x="2536200" y="3384000"/>
              <a:ext cx="21960" cy="18360"/>
            </a:xfrm>
            <a:custGeom>
              <a:avLst/>
              <a:gdLst/>
              <a:ahLst/>
              <a:cxn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29" name="Google Shape;3586;p94"/>
            <p:cNvSpPr/>
            <p:nvPr/>
          </p:nvSpPr>
          <p:spPr>
            <a:xfrm>
              <a:off x="2536200" y="3412080"/>
              <a:ext cx="21600" cy="18360"/>
            </a:xfrm>
            <a:custGeom>
              <a:avLst/>
              <a:gdLst/>
              <a:ahLst/>
              <a:cxnLst/>
              <a:rect l="l" t="t" r="r" b="b"/>
              <a:pathLst>
                <a:path w="2489" h="2137">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0" name="Google Shape;3587;p94"/>
            <p:cNvSpPr/>
            <p:nvPr/>
          </p:nvSpPr>
          <p:spPr>
            <a:xfrm>
              <a:off x="2536200" y="3467880"/>
              <a:ext cx="21600" cy="18360"/>
            </a:xfrm>
            <a:custGeom>
              <a:avLst/>
              <a:gdLst/>
              <a:ahLst/>
              <a:cxnLst/>
              <a:rect l="l" t="t" r="r" b="b"/>
              <a:pathLst>
                <a:path w="2489" h="2134">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1" name="Google Shape;3588;p94"/>
            <p:cNvSpPr/>
            <p:nvPr/>
          </p:nvSpPr>
          <p:spPr>
            <a:xfrm>
              <a:off x="2536200" y="3439800"/>
              <a:ext cx="21960" cy="18360"/>
            </a:xfrm>
            <a:custGeom>
              <a:avLst/>
              <a:gdLst/>
              <a:ahLst/>
              <a:cxnLst/>
              <a:rect l="l" t="t" r="r" b="b"/>
              <a:pathLst>
                <a:path w="2497" h="2138">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2" name="Google Shape;3589;p94"/>
            <p:cNvSpPr/>
            <p:nvPr/>
          </p:nvSpPr>
          <p:spPr>
            <a:xfrm>
              <a:off x="2564280" y="2964600"/>
              <a:ext cx="21600" cy="18360"/>
            </a:xfrm>
            <a:custGeom>
              <a:avLst/>
              <a:gdLst/>
              <a:ahLst/>
              <a:cxnLst/>
              <a:rect l="l" t="t" r="r" b="b"/>
              <a:pathLst>
                <a:path w="2488" h="2134">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3" name="Google Shape;3590;p94"/>
            <p:cNvSpPr/>
            <p:nvPr/>
          </p:nvSpPr>
          <p:spPr>
            <a:xfrm>
              <a:off x="2564280" y="2992680"/>
              <a:ext cx="21600" cy="18360"/>
            </a:xfrm>
            <a:custGeom>
              <a:avLst/>
              <a:gdLst/>
              <a:ahLst/>
              <a:cxn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4" name="Google Shape;3591;p94"/>
            <p:cNvSpPr/>
            <p:nvPr/>
          </p:nvSpPr>
          <p:spPr>
            <a:xfrm>
              <a:off x="2564280" y="3020760"/>
              <a:ext cx="21600" cy="18360"/>
            </a:xfrm>
            <a:custGeom>
              <a:avLst/>
              <a:gdLst/>
              <a:ahLst/>
              <a:cxn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5" name="Google Shape;3592;p94"/>
            <p:cNvSpPr/>
            <p:nvPr/>
          </p:nvSpPr>
          <p:spPr>
            <a:xfrm>
              <a:off x="2564280" y="3048480"/>
              <a:ext cx="21600" cy="18360"/>
            </a:xfrm>
            <a:custGeom>
              <a:avLst/>
              <a:gdLst/>
              <a:ahLst/>
              <a:cxnLst/>
              <a:rect l="l" t="t" r="r" b="b"/>
              <a:pathLst>
                <a:path w="2488" h="2132">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6" name="Google Shape;3593;p94"/>
            <p:cNvSpPr/>
            <p:nvPr/>
          </p:nvSpPr>
          <p:spPr>
            <a:xfrm>
              <a:off x="2564280" y="3076560"/>
              <a:ext cx="21600" cy="18360"/>
            </a:xfrm>
            <a:custGeom>
              <a:avLst/>
              <a:gdLst/>
              <a:ahLst/>
              <a:cxnLst/>
              <a:rect l="l" t="t" r="r" b="b"/>
              <a:pathLst>
                <a:path w="2488" h="213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7" name="Google Shape;3594;p94"/>
            <p:cNvSpPr/>
            <p:nvPr/>
          </p:nvSpPr>
          <p:spPr>
            <a:xfrm>
              <a:off x="2564280" y="3104280"/>
              <a:ext cx="21600" cy="18360"/>
            </a:xfrm>
            <a:custGeom>
              <a:avLst/>
              <a:gdLst/>
              <a:ahLst/>
              <a:cxn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8" name="Google Shape;3595;p94"/>
            <p:cNvSpPr/>
            <p:nvPr/>
          </p:nvSpPr>
          <p:spPr>
            <a:xfrm>
              <a:off x="2564280" y="3132360"/>
              <a:ext cx="21600" cy="18360"/>
            </a:xfrm>
            <a:custGeom>
              <a:avLst/>
              <a:gdLst/>
              <a:ahLst/>
              <a:cxn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39" name="Google Shape;3596;p94"/>
            <p:cNvSpPr/>
            <p:nvPr/>
          </p:nvSpPr>
          <p:spPr>
            <a:xfrm>
              <a:off x="2564280" y="3160440"/>
              <a:ext cx="21600" cy="18360"/>
            </a:xfrm>
            <a:custGeom>
              <a:avLst/>
              <a:gdLst/>
              <a:ahLst/>
              <a:cxnLst/>
              <a:rect l="l" t="t" r="r" b="b"/>
              <a:pathLst>
                <a:path w="2488" h="2132">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0" name="Google Shape;3597;p94"/>
            <p:cNvSpPr/>
            <p:nvPr/>
          </p:nvSpPr>
          <p:spPr>
            <a:xfrm>
              <a:off x="2564280" y="3188160"/>
              <a:ext cx="21600" cy="18360"/>
            </a:xfrm>
            <a:custGeom>
              <a:avLst/>
              <a:gdLst/>
              <a:ahLst/>
              <a:cxnLst/>
              <a:rect l="l" t="t" r="r" b="b"/>
              <a:pathLst>
                <a:path w="2488" h="213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1" name="Google Shape;3598;p94"/>
            <p:cNvSpPr/>
            <p:nvPr/>
          </p:nvSpPr>
          <p:spPr>
            <a:xfrm>
              <a:off x="2564280" y="3216240"/>
              <a:ext cx="21600" cy="18360"/>
            </a:xfrm>
            <a:custGeom>
              <a:avLst/>
              <a:gdLst/>
              <a:ahLst/>
              <a:cxnLst/>
              <a:rect l="l" t="t" r="r" b="b"/>
              <a:pathLst>
                <a:path w="2488" h="2134">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2" name="Google Shape;3599;p94"/>
            <p:cNvSpPr/>
            <p:nvPr/>
          </p:nvSpPr>
          <p:spPr>
            <a:xfrm>
              <a:off x="2564280" y="3244320"/>
              <a:ext cx="21600" cy="18360"/>
            </a:xfrm>
            <a:custGeom>
              <a:avLst/>
              <a:gdLst/>
              <a:ahLst/>
              <a:cxnLst/>
              <a:rect l="l" t="t" r="r" b="b"/>
              <a:pathLst>
                <a:path w="2488" h="2133">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3" name="Google Shape;3600;p94"/>
            <p:cNvSpPr/>
            <p:nvPr/>
          </p:nvSpPr>
          <p:spPr>
            <a:xfrm>
              <a:off x="2564280" y="3272040"/>
              <a:ext cx="21600" cy="18360"/>
            </a:xfrm>
            <a:custGeom>
              <a:avLst/>
              <a:gdLst/>
              <a:ahLst/>
              <a:cxnLst/>
              <a:rect l="l" t="t" r="r" b="b"/>
              <a:pathLst>
                <a:path w="2488" h="2134">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4" name="Google Shape;3601;p94"/>
            <p:cNvSpPr/>
            <p:nvPr/>
          </p:nvSpPr>
          <p:spPr>
            <a:xfrm>
              <a:off x="2564280" y="3300120"/>
              <a:ext cx="21960" cy="18360"/>
            </a:xfrm>
            <a:custGeom>
              <a:avLst/>
              <a:gdLst/>
              <a:ahLst/>
              <a:cxnLst/>
              <a:rect l="l" t="t" r="r" b="b"/>
              <a:pathLst>
                <a:path w="2496" h="2137">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5" name="Google Shape;3602;p94"/>
            <p:cNvSpPr/>
            <p:nvPr/>
          </p:nvSpPr>
          <p:spPr>
            <a:xfrm>
              <a:off x="2564280" y="3328200"/>
              <a:ext cx="21600" cy="18360"/>
            </a:xfrm>
            <a:custGeom>
              <a:avLst/>
              <a:gdLst/>
              <a:ahLst/>
              <a:cxnLst/>
              <a:rect l="l" t="t" r="r" b="b"/>
              <a:pathLst>
                <a:path w="2488" h="2134">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6" name="Google Shape;3603;p94"/>
            <p:cNvSpPr/>
            <p:nvPr/>
          </p:nvSpPr>
          <p:spPr>
            <a:xfrm>
              <a:off x="2564280" y="3356280"/>
              <a:ext cx="21600" cy="18360"/>
            </a:xfrm>
            <a:custGeom>
              <a:avLst/>
              <a:gdLst/>
              <a:ahLst/>
              <a:cxnLst/>
              <a:rect l="l" t="t" r="r" b="b"/>
              <a:pathLst>
                <a:path w="2488" h="2134">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7" name="Google Shape;3604;p94"/>
            <p:cNvSpPr/>
            <p:nvPr/>
          </p:nvSpPr>
          <p:spPr>
            <a:xfrm>
              <a:off x="2564280" y="3384000"/>
              <a:ext cx="21600" cy="18360"/>
            </a:xfrm>
            <a:custGeom>
              <a:avLst/>
              <a:gdLst/>
              <a:ahLst/>
              <a:cxnLst/>
              <a:rect l="l" t="t" r="r" b="b"/>
              <a:pathLst>
                <a:path w="2488" h="2134">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8" name="Google Shape;3605;p94"/>
            <p:cNvSpPr/>
            <p:nvPr/>
          </p:nvSpPr>
          <p:spPr>
            <a:xfrm>
              <a:off x="2564280" y="3412080"/>
              <a:ext cx="21600" cy="18360"/>
            </a:xfrm>
            <a:custGeom>
              <a:avLst/>
              <a:gdLst/>
              <a:ahLst/>
              <a:cxnLst/>
              <a:rect l="l" t="t" r="r" b="b"/>
              <a:pathLst>
                <a:path w="2488" h="2137">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49" name="Google Shape;3606;p94"/>
            <p:cNvSpPr/>
            <p:nvPr/>
          </p:nvSpPr>
          <p:spPr>
            <a:xfrm>
              <a:off x="2564280" y="3439800"/>
              <a:ext cx="21600" cy="18360"/>
            </a:xfrm>
            <a:custGeom>
              <a:avLst/>
              <a:gdLst/>
              <a:ahLst/>
              <a:cxn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0" name="Google Shape;3607;p94"/>
            <p:cNvSpPr/>
            <p:nvPr/>
          </p:nvSpPr>
          <p:spPr>
            <a:xfrm>
              <a:off x="2592360" y="2964600"/>
              <a:ext cx="21960" cy="18360"/>
            </a:xfrm>
            <a:custGeom>
              <a:avLst/>
              <a:gdLst/>
              <a:ahLst/>
              <a:cxn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1" name="Google Shape;3608;p94"/>
            <p:cNvSpPr/>
            <p:nvPr/>
          </p:nvSpPr>
          <p:spPr>
            <a:xfrm>
              <a:off x="2592360" y="2992680"/>
              <a:ext cx="21960" cy="18360"/>
            </a:xfrm>
            <a:custGeom>
              <a:avLst/>
              <a:gdLst/>
              <a:ahLst/>
              <a:cxn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2" name="Google Shape;3609;p94"/>
            <p:cNvSpPr/>
            <p:nvPr/>
          </p:nvSpPr>
          <p:spPr>
            <a:xfrm>
              <a:off x="2592360" y="3020760"/>
              <a:ext cx="21960" cy="18360"/>
            </a:xfrm>
            <a:custGeom>
              <a:avLst/>
              <a:gdLst/>
              <a:ahLst/>
              <a:cxn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3" name="Google Shape;3610;p94"/>
            <p:cNvSpPr/>
            <p:nvPr/>
          </p:nvSpPr>
          <p:spPr>
            <a:xfrm>
              <a:off x="2592360" y="3048480"/>
              <a:ext cx="21960" cy="18360"/>
            </a:xfrm>
            <a:custGeom>
              <a:avLst/>
              <a:gdLst/>
              <a:ahLst/>
              <a:cxnLst/>
              <a:rect l="l" t="t" r="r" b="b"/>
              <a:pathLst>
                <a:path w="2495" h="213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4" name="Google Shape;3611;p94"/>
            <p:cNvSpPr/>
            <p:nvPr/>
          </p:nvSpPr>
          <p:spPr>
            <a:xfrm>
              <a:off x="2592360" y="3076560"/>
              <a:ext cx="21960" cy="18360"/>
            </a:xfrm>
            <a:custGeom>
              <a:avLst/>
              <a:gdLst/>
              <a:ahLst/>
              <a:cxn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5" name="Google Shape;3612;p94"/>
            <p:cNvSpPr/>
            <p:nvPr/>
          </p:nvSpPr>
          <p:spPr>
            <a:xfrm>
              <a:off x="2592360" y="3104280"/>
              <a:ext cx="21960" cy="18360"/>
            </a:xfrm>
            <a:custGeom>
              <a:avLst/>
              <a:gdLst/>
              <a:ahLst/>
              <a:cxn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6" name="Google Shape;3613;p94"/>
            <p:cNvSpPr/>
            <p:nvPr/>
          </p:nvSpPr>
          <p:spPr>
            <a:xfrm>
              <a:off x="2592360" y="3132360"/>
              <a:ext cx="21960" cy="18360"/>
            </a:xfrm>
            <a:custGeom>
              <a:avLst/>
              <a:gdLst/>
              <a:ahLst/>
              <a:cxn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7" name="Google Shape;3614;p94"/>
            <p:cNvSpPr/>
            <p:nvPr/>
          </p:nvSpPr>
          <p:spPr>
            <a:xfrm>
              <a:off x="2592360" y="3160440"/>
              <a:ext cx="21960" cy="18360"/>
            </a:xfrm>
            <a:custGeom>
              <a:avLst/>
              <a:gdLst/>
              <a:ahLst/>
              <a:cxnLst/>
              <a:rect l="l" t="t" r="r" b="b"/>
              <a:pathLst>
                <a:path w="2497" h="2131">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8" name="Google Shape;3615;p94"/>
            <p:cNvSpPr/>
            <p:nvPr/>
          </p:nvSpPr>
          <p:spPr>
            <a:xfrm>
              <a:off x="2592360" y="3188160"/>
              <a:ext cx="21960" cy="18360"/>
            </a:xfrm>
            <a:custGeom>
              <a:avLst/>
              <a:gdLst/>
              <a:ahLst/>
              <a:cxn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59" name="Google Shape;3616;p94"/>
            <p:cNvSpPr/>
            <p:nvPr/>
          </p:nvSpPr>
          <p:spPr>
            <a:xfrm>
              <a:off x="2592360" y="3216240"/>
              <a:ext cx="21960" cy="18360"/>
            </a:xfrm>
            <a:custGeom>
              <a:avLst/>
              <a:gdLst/>
              <a:ahLst/>
              <a:cxn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0" name="Google Shape;3617;p94"/>
            <p:cNvSpPr/>
            <p:nvPr/>
          </p:nvSpPr>
          <p:spPr>
            <a:xfrm>
              <a:off x="2592360" y="3244320"/>
              <a:ext cx="21960" cy="18360"/>
            </a:xfrm>
            <a:custGeom>
              <a:avLst/>
              <a:gdLst/>
              <a:ahLst/>
              <a:cxn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1" name="Google Shape;3618;p94"/>
            <p:cNvSpPr/>
            <p:nvPr/>
          </p:nvSpPr>
          <p:spPr>
            <a:xfrm>
              <a:off x="2592360" y="3272040"/>
              <a:ext cx="21960" cy="18360"/>
            </a:xfrm>
            <a:custGeom>
              <a:avLst/>
              <a:gdLst/>
              <a:ahLst/>
              <a:cxn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2" name="Google Shape;3619;p94"/>
            <p:cNvSpPr/>
            <p:nvPr/>
          </p:nvSpPr>
          <p:spPr>
            <a:xfrm>
              <a:off x="2592360" y="3300120"/>
              <a:ext cx="21960" cy="18360"/>
            </a:xfrm>
            <a:custGeom>
              <a:avLst/>
              <a:gdLst/>
              <a:ahLst/>
              <a:cxnLst/>
              <a:rect l="l" t="t" r="r" b="b"/>
              <a:pathLst>
                <a:path w="2503" h="2137">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3" name="Google Shape;3620;p94"/>
            <p:cNvSpPr/>
            <p:nvPr/>
          </p:nvSpPr>
          <p:spPr>
            <a:xfrm>
              <a:off x="2592360" y="3328200"/>
              <a:ext cx="21960" cy="18360"/>
            </a:xfrm>
            <a:custGeom>
              <a:avLst/>
              <a:gdLst/>
              <a:ahLst/>
              <a:cxn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4" name="Google Shape;3621;p94"/>
            <p:cNvSpPr/>
            <p:nvPr/>
          </p:nvSpPr>
          <p:spPr>
            <a:xfrm>
              <a:off x="2592360" y="3384000"/>
              <a:ext cx="21960" cy="18360"/>
            </a:xfrm>
            <a:custGeom>
              <a:avLst/>
              <a:gdLst/>
              <a:ahLst/>
              <a:cxnLst/>
              <a:rect l="l" t="t" r="r" b="b"/>
              <a:pathLst>
                <a:path w="2497" h="2132">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5" name="Google Shape;3622;p94"/>
            <p:cNvSpPr/>
            <p:nvPr/>
          </p:nvSpPr>
          <p:spPr>
            <a:xfrm>
              <a:off x="2592360" y="3412080"/>
              <a:ext cx="21960" cy="18360"/>
            </a:xfrm>
            <a:custGeom>
              <a:avLst/>
              <a:gdLst/>
              <a:ahLst/>
              <a:cxn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6" name="Google Shape;3623;p94"/>
            <p:cNvSpPr/>
            <p:nvPr/>
          </p:nvSpPr>
          <p:spPr>
            <a:xfrm>
              <a:off x="2592360" y="3439800"/>
              <a:ext cx="21960" cy="18360"/>
            </a:xfrm>
            <a:custGeom>
              <a:avLst/>
              <a:gdLst/>
              <a:ahLst/>
              <a:cxn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7" name="Google Shape;3624;p94"/>
            <p:cNvSpPr/>
            <p:nvPr/>
          </p:nvSpPr>
          <p:spPr>
            <a:xfrm>
              <a:off x="2620080" y="2964600"/>
              <a:ext cx="21960" cy="18360"/>
            </a:xfrm>
            <a:custGeom>
              <a:avLst/>
              <a:gdLst/>
              <a:ahLst/>
              <a:cxn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8" name="Google Shape;3625;p94"/>
            <p:cNvSpPr/>
            <p:nvPr/>
          </p:nvSpPr>
          <p:spPr>
            <a:xfrm>
              <a:off x="2620080" y="2992680"/>
              <a:ext cx="21960" cy="18360"/>
            </a:xfrm>
            <a:custGeom>
              <a:avLst/>
              <a:gdLst/>
              <a:ahLst/>
              <a:cxn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69" name="Google Shape;3626;p94"/>
            <p:cNvSpPr/>
            <p:nvPr/>
          </p:nvSpPr>
          <p:spPr>
            <a:xfrm>
              <a:off x="2620080" y="302076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0" name="Google Shape;3627;p94"/>
            <p:cNvSpPr/>
            <p:nvPr/>
          </p:nvSpPr>
          <p:spPr>
            <a:xfrm>
              <a:off x="2620080" y="3048480"/>
              <a:ext cx="21960" cy="18360"/>
            </a:xfrm>
            <a:custGeom>
              <a:avLst/>
              <a:gdLst/>
              <a:ahLst/>
              <a:cxn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1" name="Google Shape;3628;p94"/>
            <p:cNvSpPr/>
            <p:nvPr/>
          </p:nvSpPr>
          <p:spPr>
            <a:xfrm>
              <a:off x="2620080" y="3076560"/>
              <a:ext cx="21960" cy="18360"/>
            </a:xfrm>
            <a:custGeom>
              <a:avLst/>
              <a:gdLst/>
              <a:ahLst/>
              <a:cxn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2" name="Google Shape;3629;p94"/>
            <p:cNvSpPr/>
            <p:nvPr/>
          </p:nvSpPr>
          <p:spPr>
            <a:xfrm>
              <a:off x="2620080" y="3104280"/>
              <a:ext cx="21960" cy="18360"/>
            </a:xfrm>
            <a:custGeom>
              <a:avLst/>
              <a:gdLst/>
              <a:ahLst/>
              <a:cxn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3" name="Google Shape;3630;p94"/>
            <p:cNvSpPr/>
            <p:nvPr/>
          </p:nvSpPr>
          <p:spPr>
            <a:xfrm>
              <a:off x="2620080" y="313236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4" name="Google Shape;3631;p94"/>
            <p:cNvSpPr/>
            <p:nvPr/>
          </p:nvSpPr>
          <p:spPr>
            <a:xfrm>
              <a:off x="2620080" y="3160440"/>
              <a:ext cx="21960" cy="18360"/>
            </a:xfrm>
            <a:custGeom>
              <a:avLst/>
              <a:gdLst/>
              <a:ahLst/>
              <a:cxn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5" name="Google Shape;3632;p94"/>
            <p:cNvSpPr/>
            <p:nvPr/>
          </p:nvSpPr>
          <p:spPr>
            <a:xfrm>
              <a:off x="2620080" y="3188160"/>
              <a:ext cx="21960" cy="18360"/>
            </a:xfrm>
            <a:custGeom>
              <a:avLst/>
              <a:gdLst/>
              <a:ahLst/>
              <a:cxn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6" name="Google Shape;3633;p94"/>
            <p:cNvSpPr/>
            <p:nvPr/>
          </p:nvSpPr>
          <p:spPr>
            <a:xfrm>
              <a:off x="2620080" y="3216240"/>
              <a:ext cx="21960" cy="18360"/>
            </a:xfrm>
            <a:custGeom>
              <a:avLst/>
              <a:gdLst/>
              <a:ahLst/>
              <a:cxn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7" name="Google Shape;3634;p94"/>
            <p:cNvSpPr/>
            <p:nvPr/>
          </p:nvSpPr>
          <p:spPr>
            <a:xfrm>
              <a:off x="2620080" y="324432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8" name="Google Shape;3635;p94"/>
            <p:cNvSpPr/>
            <p:nvPr/>
          </p:nvSpPr>
          <p:spPr>
            <a:xfrm>
              <a:off x="2620080" y="3272040"/>
              <a:ext cx="21960" cy="18360"/>
            </a:xfrm>
            <a:custGeom>
              <a:avLst/>
              <a:gdLst/>
              <a:ahLst/>
              <a:cxn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79" name="Google Shape;3636;p94"/>
            <p:cNvSpPr/>
            <p:nvPr/>
          </p:nvSpPr>
          <p:spPr>
            <a:xfrm>
              <a:off x="2620080" y="3300120"/>
              <a:ext cx="21960" cy="18360"/>
            </a:xfrm>
            <a:custGeom>
              <a:avLst/>
              <a:gdLst/>
              <a:ahLst/>
              <a:cxn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0" name="Google Shape;3637;p94"/>
            <p:cNvSpPr/>
            <p:nvPr/>
          </p:nvSpPr>
          <p:spPr>
            <a:xfrm>
              <a:off x="2620080" y="3328200"/>
              <a:ext cx="21960" cy="18360"/>
            </a:xfrm>
            <a:custGeom>
              <a:avLst/>
              <a:gdLst/>
              <a:ahLst/>
              <a:cxn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1" name="Google Shape;3638;p94"/>
            <p:cNvSpPr/>
            <p:nvPr/>
          </p:nvSpPr>
          <p:spPr>
            <a:xfrm>
              <a:off x="2620080" y="3384000"/>
              <a:ext cx="21960" cy="18360"/>
            </a:xfrm>
            <a:custGeom>
              <a:avLst/>
              <a:gdLst/>
              <a:ahLst/>
              <a:cxnLst/>
              <a:rect l="l" t="t" r="r" b="b"/>
              <a:pathLst>
                <a:path w="2497" h="2132">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2" name="Google Shape;3639;p94"/>
            <p:cNvSpPr/>
            <p:nvPr/>
          </p:nvSpPr>
          <p:spPr>
            <a:xfrm>
              <a:off x="2620080" y="3412080"/>
              <a:ext cx="21960" cy="18360"/>
            </a:xfrm>
            <a:custGeom>
              <a:avLst/>
              <a:gdLst/>
              <a:ahLst/>
              <a:cxn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3" name="Google Shape;3640;p94"/>
            <p:cNvSpPr/>
            <p:nvPr/>
          </p:nvSpPr>
          <p:spPr>
            <a:xfrm>
              <a:off x="2620080" y="3439800"/>
              <a:ext cx="21960" cy="18360"/>
            </a:xfrm>
            <a:custGeom>
              <a:avLst/>
              <a:gdLst/>
              <a:ahLst/>
              <a:cxn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4" name="Google Shape;3641;p94"/>
            <p:cNvSpPr/>
            <p:nvPr/>
          </p:nvSpPr>
          <p:spPr>
            <a:xfrm>
              <a:off x="2620080" y="3467880"/>
              <a:ext cx="21960" cy="18360"/>
            </a:xfrm>
            <a:custGeom>
              <a:avLst/>
              <a:gdLst/>
              <a:ahLst/>
              <a:cxn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5" name="Google Shape;3642;p94"/>
            <p:cNvSpPr/>
            <p:nvPr/>
          </p:nvSpPr>
          <p:spPr>
            <a:xfrm>
              <a:off x="2648160" y="2936520"/>
              <a:ext cx="21600" cy="18360"/>
            </a:xfrm>
            <a:custGeom>
              <a:avLst/>
              <a:gdLst/>
              <a:ahLst/>
              <a:cxnLst/>
              <a:rect l="l" t="t" r="r" b="b"/>
              <a:pathLst>
                <a:path w="2489" h="2138">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6" name="Google Shape;3643;p94"/>
            <p:cNvSpPr/>
            <p:nvPr/>
          </p:nvSpPr>
          <p:spPr>
            <a:xfrm>
              <a:off x="2648160" y="2964600"/>
              <a:ext cx="21600" cy="18360"/>
            </a:xfrm>
            <a:custGeom>
              <a:avLst/>
              <a:gdLst/>
              <a:ahLst/>
              <a:cxn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7" name="Google Shape;3644;p94"/>
            <p:cNvSpPr/>
            <p:nvPr/>
          </p:nvSpPr>
          <p:spPr>
            <a:xfrm>
              <a:off x="2648160" y="29926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8" name="Google Shape;3645;p94"/>
            <p:cNvSpPr/>
            <p:nvPr/>
          </p:nvSpPr>
          <p:spPr>
            <a:xfrm>
              <a:off x="2648160" y="30207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89" name="Google Shape;3646;p94"/>
            <p:cNvSpPr/>
            <p:nvPr/>
          </p:nvSpPr>
          <p:spPr>
            <a:xfrm>
              <a:off x="2648160" y="3048480"/>
              <a:ext cx="21600" cy="18360"/>
            </a:xfrm>
            <a:custGeom>
              <a:avLst/>
              <a:gdLst/>
              <a:ahLst/>
              <a:cxnLst/>
              <a:rect l="l" t="t" r="r" b="b"/>
              <a:pathLst>
                <a:path w="2489" h="213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0" name="Google Shape;3647;p94"/>
            <p:cNvSpPr/>
            <p:nvPr/>
          </p:nvSpPr>
          <p:spPr>
            <a:xfrm>
              <a:off x="2955600" y="29926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1" name="Google Shape;3648;p94"/>
            <p:cNvSpPr/>
            <p:nvPr/>
          </p:nvSpPr>
          <p:spPr>
            <a:xfrm>
              <a:off x="2955600" y="30207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2" name="Google Shape;3649;p94"/>
            <p:cNvSpPr/>
            <p:nvPr/>
          </p:nvSpPr>
          <p:spPr>
            <a:xfrm>
              <a:off x="2983680" y="2992680"/>
              <a:ext cx="21960" cy="18360"/>
            </a:xfrm>
            <a:custGeom>
              <a:avLst/>
              <a:gdLst/>
              <a:ahLst/>
              <a:cxnLst/>
              <a:rect l="l" t="t" r="r" b="b"/>
              <a:pathLst>
                <a:path w="2497" h="2134">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3" name="Google Shape;3650;p94"/>
            <p:cNvSpPr/>
            <p:nvPr/>
          </p:nvSpPr>
          <p:spPr>
            <a:xfrm>
              <a:off x="2983680" y="3020760"/>
              <a:ext cx="21960" cy="18360"/>
            </a:xfrm>
            <a:custGeom>
              <a:avLst/>
              <a:gdLst/>
              <a:ahLst/>
              <a:cxn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4" name="Google Shape;3651;p94"/>
            <p:cNvSpPr/>
            <p:nvPr/>
          </p:nvSpPr>
          <p:spPr>
            <a:xfrm>
              <a:off x="3011400" y="2964600"/>
              <a:ext cx="21960" cy="18360"/>
            </a:xfrm>
            <a:custGeom>
              <a:avLst/>
              <a:gdLst/>
              <a:ahLst/>
              <a:cxnLst/>
              <a:rect l="l" t="t" r="r" b="b"/>
              <a:pathLst>
                <a:path w="2497" h="2138">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5" name="Google Shape;3652;p94"/>
            <p:cNvSpPr/>
            <p:nvPr/>
          </p:nvSpPr>
          <p:spPr>
            <a:xfrm>
              <a:off x="3011400" y="2992680"/>
              <a:ext cx="21960" cy="18360"/>
            </a:xfrm>
            <a:custGeom>
              <a:avLst/>
              <a:gdLst/>
              <a:ahLst/>
              <a:cxnLst/>
              <a:rect l="l" t="t" r="r" b="b"/>
              <a:pathLst>
                <a:path w="2497" h="2134">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6" name="Google Shape;3653;p94"/>
            <p:cNvSpPr/>
            <p:nvPr/>
          </p:nvSpPr>
          <p:spPr>
            <a:xfrm>
              <a:off x="3011400" y="3020760"/>
              <a:ext cx="21960" cy="18360"/>
            </a:xfrm>
            <a:custGeom>
              <a:avLst/>
              <a:gdLst/>
              <a:ahLst/>
              <a:cxnLst/>
              <a:rect l="l" t="t" r="r" b="b"/>
              <a:pathLst>
                <a:path w="2497" h="2133">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7" name="Google Shape;3654;p94"/>
            <p:cNvSpPr/>
            <p:nvPr/>
          </p:nvSpPr>
          <p:spPr>
            <a:xfrm>
              <a:off x="3039480" y="29926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8" name="Google Shape;3655;p94"/>
            <p:cNvSpPr/>
            <p:nvPr/>
          </p:nvSpPr>
          <p:spPr>
            <a:xfrm>
              <a:off x="3039480" y="30207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2999" name="Google Shape;3656;p94"/>
            <p:cNvSpPr/>
            <p:nvPr/>
          </p:nvSpPr>
          <p:spPr>
            <a:xfrm>
              <a:off x="3067560" y="2992680"/>
              <a:ext cx="21600" cy="18360"/>
            </a:xfrm>
            <a:custGeom>
              <a:avLst/>
              <a:gdLst/>
              <a:ahLst/>
              <a:cxnLst/>
              <a:rect l="l" t="t" r="r" b="b"/>
              <a:pathLst>
                <a:path w="2489" h="2134">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0" name="Google Shape;3657;p94"/>
            <p:cNvSpPr/>
            <p:nvPr/>
          </p:nvSpPr>
          <p:spPr>
            <a:xfrm>
              <a:off x="3235320" y="3020760"/>
              <a:ext cx="21960" cy="18360"/>
            </a:xfrm>
            <a:custGeom>
              <a:avLst/>
              <a:gdLst/>
              <a:ahLst/>
              <a:cxn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1" name="Google Shape;3658;p94"/>
            <p:cNvSpPr/>
            <p:nvPr/>
          </p:nvSpPr>
          <p:spPr>
            <a:xfrm>
              <a:off x="3095640" y="2992680"/>
              <a:ext cx="21600" cy="18360"/>
            </a:xfrm>
            <a:custGeom>
              <a:avLst/>
              <a:gdLst/>
              <a:ahLst/>
              <a:cxn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2" name="Google Shape;3659;p94"/>
            <p:cNvSpPr/>
            <p:nvPr/>
          </p:nvSpPr>
          <p:spPr>
            <a:xfrm>
              <a:off x="3123360" y="2992680"/>
              <a:ext cx="21960" cy="18360"/>
            </a:xfrm>
            <a:custGeom>
              <a:avLst/>
              <a:gdLst/>
              <a:ahLst/>
              <a:cxn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3" name="Google Shape;3660;p94"/>
            <p:cNvSpPr/>
            <p:nvPr/>
          </p:nvSpPr>
          <p:spPr>
            <a:xfrm>
              <a:off x="3151440" y="2992680"/>
              <a:ext cx="21600" cy="18360"/>
            </a:xfrm>
            <a:custGeom>
              <a:avLst/>
              <a:gdLst/>
              <a:ahLst/>
              <a:cxn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4" name="Google Shape;3661;p94"/>
            <p:cNvSpPr/>
            <p:nvPr/>
          </p:nvSpPr>
          <p:spPr>
            <a:xfrm>
              <a:off x="3207240" y="3020760"/>
              <a:ext cx="21960" cy="18360"/>
            </a:xfrm>
            <a:custGeom>
              <a:avLst/>
              <a:gdLst/>
              <a:ahLst/>
              <a:cxn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5" name="Google Shape;3662;p94"/>
            <p:cNvSpPr/>
            <p:nvPr/>
          </p:nvSpPr>
          <p:spPr>
            <a:xfrm>
              <a:off x="3179520" y="30207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6" name="Google Shape;3663;p94"/>
            <p:cNvSpPr/>
            <p:nvPr/>
          </p:nvSpPr>
          <p:spPr>
            <a:xfrm>
              <a:off x="3151440" y="3020760"/>
              <a:ext cx="21600" cy="18360"/>
            </a:xfrm>
            <a:custGeom>
              <a:avLst/>
              <a:gdLst/>
              <a:ahLst/>
              <a:cxn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7" name="Google Shape;3664;p94"/>
            <p:cNvSpPr/>
            <p:nvPr/>
          </p:nvSpPr>
          <p:spPr>
            <a:xfrm>
              <a:off x="3123360" y="3020760"/>
              <a:ext cx="21960" cy="18360"/>
            </a:xfrm>
            <a:custGeom>
              <a:avLst/>
              <a:gdLst/>
              <a:ahLst/>
              <a:cxn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8" name="Google Shape;3665;p94"/>
            <p:cNvSpPr/>
            <p:nvPr/>
          </p:nvSpPr>
          <p:spPr>
            <a:xfrm>
              <a:off x="3095640" y="3020760"/>
              <a:ext cx="21600" cy="18360"/>
            </a:xfrm>
            <a:custGeom>
              <a:avLst/>
              <a:gdLst/>
              <a:ahLst/>
              <a:cxn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09" name="Google Shape;3666;p94"/>
            <p:cNvSpPr/>
            <p:nvPr/>
          </p:nvSpPr>
          <p:spPr>
            <a:xfrm>
              <a:off x="3067560" y="3020760"/>
              <a:ext cx="21600" cy="18360"/>
            </a:xfrm>
            <a:custGeom>
              <a:avLst/>
              <a:gdLst/>
              <a:ahLst/>
              <a:cxnLst/>
              <a:rect l="l" t="t" r="r" b="b"/>
              <a:pathLst>
                <a:path w="2489" h="2133">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0" name="Google Shape;3667;p94"/>
            <p:cNvSpPr/>
            <p:nvPr/>
          </p:nvSpPr>
          <p:spPr>
            <a:xfrm>
              <a:off x="3067560" y="3048480"/>
              <a:ext cx="21600" cy="18360"/>
            </a:xfrm>
            <a:custGeom>
              <a:avLst/>
              <a:gdLst/>
              <a:ahLst/>
              <a:cxnLst/>
              <a:rect l="l" t="t" r="r" b="b"/>
              <a:pathLst>
                <a:path w="2489" h="213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1" name="Google Shape;3668;p94"/>
            <p:cNvSpPr/>
            <p:nvPr/>
          </p:nvSpPr>
          <p:spPr>
            <a:xfrm>
              <a:off x="3039480" y="3048480"/>
              <a:ext cx="21600" cy="18360"/>
            </a:xfrm>
            <a:custGeom>
              <a:avLst/>
              <a:gdLst/>
              <a:ahLst/>
              <a:cxn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2" name="Google Shape;3669;p94"/>
            <p:cNvSpPr/>
            <p:nvPr/>
          </p:nvSpPr>
          <p:spPr>
            <a:xfrm>
              <a:off x="3011400" y="3048480"/>
              <a:ext cx="21960" cy="18360"/>
            </a:xfrm>
            <a:custGeom>
              <a:avLst/>
              <a:gdLst/>
              <a:ahLst/>
              <a:cxnLst/>
              <a:rect l="l" t="t" r="r" b="b"/>
              <a:pathLst>
                <a:path w="2497" h="213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3" name="Google Shape;3670;p94"/>
            <p:cNvSpPr/>
            <p:nvPr/>
          </p:nvSpPr>
          <p:spPr>
            <a:xfrm>
              <a:off x="2983680" y="3048480"/>
              <a:ext cx="21960" cy="18360"/>
            </a:xfrm>
            <a:custGeom>
              <a:avLst/>
              <a:gdLst/>
              <a:ahLst/>
              <a:cxnLst/>
              <a:rect l="l" t="t" r="r" b="b"/>
              <a:pathLst>
                <a:path w="2497" h="213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4" name="Google Shape;3671;p94"/>
            <p:cNvSpPr/>
            <p:nvPr/>
          </p:nvSpPr>
          <p:spPr>
            <a:xfrm>
              <a:off x="2955600" y="3048480"/>
              <a:ext cx="21600" cy="18360"/>
            </a:xfrm>
            <a:custGeom>
              <a:avLst/>
              <a:gdLst/>
              <a:ahLst/>
              <a:cxn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5" name="Google Shape;3672;p94"/>
            <p:cNvSpPr/>
            <p:nvPr/>
          </p:nvSpPr>
          <p:spPr>
            <a:xfrm>
              <a:off x="2787840" y="3272040"/>
              <a:ext cx="21600" cy="18360"/>
            </a:xfrm>
            <a:custGeom>
              <a:avLst/>
              <a:gdLst/>
              <a:ahLst/>
              <a:cxn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6" name="Google Shape;3673;p94"/>
            <p:cNvSpPr/>
            <p:nvPr/>
          </p:nvSpPr>
          <p:spPr>
            <a:xfrm>
              <a:off x="2787840" y="335628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7" name="Google Shape;3674;p94"/>
            <p:cNvSpPr/>
            <p:nvPr/>
          </p:nvSpPr>
          <p:spPr>
            <a:xfrm>
              <a:off x="2815920" y="29926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8" name="Google Shape;3675;p94"/>
            <p:cNvSpPr/>
            <p:nvPr/>
          </p:nvSpPr>
          <p:spPr>
            <a:xfrm>
              <a:off x="2815920" y="30207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19" name="Google Shape;3676;p94"/>
            <p:cNvSpPr/>
            <p:nvPr/>
          </p:nvSpPr>
          <p:spPr>
            <a:xfrm>
              <a:off x="2815920" y="3048480"/>
              <a:ext cx="21600" cy="18360"/>
            </a:xfrm>
            <a:custGeom>
              <a:avLst/>
              <a:gdLst/>
              <a:ahLst/>
              <a:cxn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0" name="Google Shape;3677;p94"/>
            <p:cNvSpPr/>
            <p:nvPr/>
          </p:nvSpPr>
          <p:spPr>
            <a:xfrm>
              <a:off x="2815920" y="3076560"/>
              <a:ext cx="21600" cy="18360"/>
            </a:xfrm>
            <a:custGeom>
              <a:avLst/>
              <a:gdLst/>
              <a:ahLst/>
              <a:cxn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1" name="Google Shape;3678;p94"/>
            <p:cNvSpPr/>
            <p:nvPr/>
          </p:nvSpPr>
          <p:spPr>
            <a:xfrm>
              <a:off x="2815920" y="31042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2" name="Google Shape;3679;p94"/>
            <p:cNvSpPr/>
            <p:nvPr/>
          </p:nvSpPr>
          <p:spPr>
            <a:xfrm>
              <a:off x="2815920" y="31323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3" name="Google Shape;3680;p94"/>
            <p:cNvSpPr/>
            <p:nvPr/>
          </p:nvSpPr>
          <p:spPr>
            <a:xfrm>
              <a:off x="2815920" y="3160440"/>
              <a:ext cx="21600" cy="18360"/>
            </a:xfrm>
            <a:custGeom>
              <a:avLst/>
              <a:gdLst/>
              <a:ahLst/>
              <a:cxn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4" name="Google Shape;3681;p94"/>
            <p:cNvSpPr/>
            <p:nvPr/>
          </p:nvSpPr>
          <p:spPr>
            <a:xfrm>
              <a:off x="2815920" y="3188160"/>
              <a:ext cx="21600" cy="18360"/>
            </a:xfrm>
            <a:custGeom>
              <a:avLst/>
              <a:gdLst/>
              <a:ahLst/>
              <a:cxn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5" name="Google Shape;3682;p94"/>
            <p:cNvSpPr/>
            <p:nvPr/>
          </p:nvSpPr>
          <p:spPr>
            <a:xfrm>
              <a:off x="2815920" y="3216240"/>
              <a:ext cx="21600" cy="18360"/>
            </a:xfrm>
            <a:custGeom>
              <a:avLst/>
              <a:gdLst/>
              <a:ahLst/>
              <a:cxn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6" name="Google Shape;3683;p94"/>
            <p:cNvSpPr/>
            <p:nvPr/>
          </p:nvSpPr>
          <p:spPr>
            <a:xfrm>
              <a:off x="2843640" y="2992680"/>
              <a:ext cx="21960" cy="18360"/>
            </a:xfrm>
            <a:custGeom>
              <a:avLst/>
              <a:gdLst/>
              <a:ahLst/>
              <a:cxn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7" name="Google Shape;3684;p94"/>
            <p:cNvSpPr/>
            <p:nvPr/>
          </p:nvSpPr>
          <p:spPr>
            <a:xfrm>
              <a:off x="2843640" y="3020760"/>
              <a:ext cx="21960" cy="18360"/>
            </a:xfrm>
            <a:custGeom>
              <a:avLst/>
              <a:gdLst/>
              <a:ahLst/>
              <a:cxn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8" name="Google Shape;3685;p94"/>
            <p:cNvSpPr/>
            <p:nvPr/>
          </p:nvSpPr>
          <p:spPr>
            <a:xfrm>
              <a:off x="2843640" y="3048480"/>
              <a:ext cx="21960" cy="18360"/>
            </a:xfrm>
            <a:custGeom>
              <a:avLst/>
              <a:gdLst/>
              <a:ahLst/>
              <a:cxnLst/>
              <a:rect l="l" t="t" r="r" b="b"/>
              <a:pathLst>
                <a:path w="2497" h="213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29" name="Google Shape;3686;p94"/>
            <p:cNvSpPr/>
            <p:nvPr/>
          </p:nvSpPr>
          <p:spPr>
            <a:xfrm>
              <a:off x="2843640" y="3076560"/>
              <a:ext cx="21960" cy="18360"/>
            </a:xfrm>
            <a:custGeom>
              <a:avLst/>
              <a:gdLst/>
              <a:ahLst/>
              <a:cxn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0" name="Google Shape;3687;p94"/>
            <p:cNvSpPr/>
            <p:nvPr/>
          </p:nvSpPr>
          <p:spPr>
            <a:xfrm>
              <a:off x="2843640" y="3104280"/>
              <a:ext cx="21960" cy="18360"/>
            </a:xfrm>
            <a:custGeom>
              <a:avLst/>
              <a:gdLst/>
              <a:ahLst/>
              <a:cxn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1" name="Google Shape;3688;p94"/>
            <p:cNvSpPr/>
            <p:nvPr/>
          </p:nvSpPr>
          <p:spPr>
            <a:xfrm>
              <a:off x="2843640" y="3132360"/>
              <a:ext cx="21960" cy="18360"/>
            </a:xfrm>
            <a:custGeom>
              <a:avLst/>
              <a:gdLst/>
              <a:ahLst/>
              <a:cxn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2" name="Google Shape;3689;p94"/>
            <p:cNvSpPr/>
            <p:nvPr/>
          </p:nvSpPr>
          <p:spPr>
            <a:xfrm>
              <a:off x="2843640" y="3160440"/>
              <a:ext cx="21960" cy="18360"/>
            </a:xfrm>
            <a:custGeom>
              <a:avLst/>
              <a:gdLst/>
              <a:ahLst/>
              <a:cxnLst/>
              <a:rect l="l" t="t" r="r" b="b"/>
              <a:pathLst>
                <a:path w="2497" h="2134">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3" name="Google Shape;3690;p94"/>
            <p:cNvSpPr/>
            <p:nvPr/>
          </p:nvSpPr>
          <p:spPr>
            <a:xfrm>
              <a:off x="2843640" y="3188160"/>
              <a:ext cx="21960" cy="18360"/>
            </a:xfrm>
            <a:custGeom>
              <a:avLst/>
              <a:gdLst/>
              <a:ahLst/>
              <a:cxnLst/>
              <a:rect l="l" t="t" r="r" b="b"/>
              <a:pathLst>
                <a:path w="2497" h="2138">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4" name="Google Shape;3691;p94"/>
            <p:cNvSpPr/>
            <p:nvPr/>
          </p:nvSpPr>
          <p:spPr>
            <a:xfrm>
              <a:off x="2871720" y="2992680"/>
              <a:ext cx="21960" cy="18360"/>
            </a:xfrm>
            <a:custGeom>
              <a:avLst/>
              <a:gdLst/>
              <a:ahLst/>
              <a:cxn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5" name="Google Shape;3692;p94"/>
            <p:cNvSpPr/>
            <p:nvPr/>
          </p:nvSpPr>
          <p:spPr>
            <a:xfrm>
              <a:off x="2871720" y="3020760"/>
              <a:ext cx="21960" cy="18360"/>
            </a:xfrm>
            <a:custGeom>
              <a:avLst/>
              <a:gdLst/>
              <a:ahLst/>
              <a:cxn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6" name="Google Shape;3693;p94"/>
            <p:cNvSpPr/>
            <p:nvPr/>
          </p:nvSpPr>
          <p:spPr>
            <a:xfrm>
              <a:off x="2871720" y="3048480"/>
              <a:ext cx="21960" cy="18360"/>
            </a:xfrm>
            <a:custGeom>
              <a:avLst/>
              <a:gdLst/>
              <a:ahLst/>
              <a:cxn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7" name="Google Shape;3694;p94"/>
            <p:cNvSpPr/>
            <p:nvPr/>
          </p:nvSpPr>
          <p:spPr>
            <a:xfrm>
              <a:off x="2871720" y="3076560"/>
              <a:ext cx="21960" cy="18360"/>
            </a:xfrm>
            <a:custGeom>
              <a:avLst/>
              <a:gdLst/>
              <a:ahLst/>
              <a:cxn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8" name="Google Shape;3695;p94"/>
            <p:cNvSpPr/>
            <p:nvPr/>
          </p:nvSpPr>
          <p:spPr>
            <a:xfrm>
              <a:off x="2871720" y="3104280"/>
              <a:ext cx="21960" cy="18360"/>
            </a:xfrm>
            <a:custGeom>
              <a:avLst/>
              <a:gdLst/>
              <a:ahLst/>
              <a:cxn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39" name="Google Shape;3696;p94"/>
            <p:cNvSpPr/>
            <p:nvPr/>
          </p:nvSpPr>
          <p:spPr>
            <a:xfrm>
              <a:off x="2871720" y="3132360"/>
              <a:ext cx="21960" cy="18360"/>
            </a:xfrm>
            <a:custGeom>
              <a:avLst/>
              <a:gdLst/>
              <a:ahLst/>
              <a:cxn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0" name="Google Shape;3697;p94"/>
            <p:cNvSpPr/>
            <p:nvPr/>
          </p:nvSpPr>
          <p:spPr>
            <a:xfrm>
              <a:off x="2871720" y="3160440"/>
              <a:ext cx="21960" cy="18360"/>
            </a:xfrm>
            <a:custGeom>
              <a:avLst/>
              <a:gdLst/>
              <a:ahLst/>
              <a:cxnLst/>
              <a:rect l="l" t="t" r="r" b="b"/>
              <a:pathLst>
                <a:path w="2497" h="2131">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1" name="Google Shape;3698;p94"/>
            <p:cNvSpPr/>
            <p:nvPr/>
          </p:nvSpPr>
          <p:spPr>
            <a:xfrm>
              <a:off x="2871720" y="3188160"/>
              <a:ext cx="21960" cy="18360"/>
            </a:xfrm>
            <a:custGeom>
              <a:avLst/>
              <a:gdLst/>
              <a:ahLst/>
              <a:cxn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2" name="Google Shape;3699;p94"/>
            <p:cNvSpPr/>
            <p:nvPr/>
          </p:nvSpPr>
          <p:spPr>
            <a:xfrm>
              <a:off x="2899800" y="2992680"/>
              <a:ext cx="21600" cy="18360"/>
            </a:xfrm>
            <a:custGeom>
              <a:avLst/>
              <a:gdLst/>
              <a:ahLst/>
              <a:cxn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3" name="Google Shape;3700;p94"/>
            <p:cNvSpPr/>
            <p:nvPr/>
          </p:nvSpPr>
          <p:spPr>
            <a:xfrm>
              <a:off x="2899800" y="302076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4" name="Google Shape;3701;p94"/>
            <p:cNvSpPr/>
            <p:nvPr/>
          </p:nvSpPr>
          <p:spPr>
            <a:xfrm>
              <a:off x="2899800" y="3048480"/>
              <a:ext cx="21600" cy="18360"/>
            </a:xfrm>
            <a:custGeom>
              <a:avLst/>
              <a:gdLst/>
              <a:ahLst/>
              <a:cxn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5" name="Google Shape;3702;p94"/>
            <p:cNvSpPr/>
            <p:nvPr/>
          </p:nvSpPr>
          <p:spPr>
            <a:xfrm>
              <a:off x="2927880" y="2992680"/>
              <a:ext cx="21600" cy="18360"/>
            </a:xfrm>
            <a:custGeom>
              <a:avLst/>
              <a:gdLst/>
              <a:ahLst/>
              <a:cxn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6" name="Google Shape;3703;p94"/>
            <p:cNvSpPr/>
            <p:nvPr/>
          </p:nvSpPr>
          <p:spPr>
            <a:xfrm>
              <a:off x="2927880" y="3020760"/>
              <a:ext cx="21600" cy="18360"/>
            </a:xfrm>
            <a:custGeom>
              <a:avLst/>
              <a:gdLst/>
              <a:ahLst/>
              <a:cxn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7" name="Google Shape;3704;p94"/>
            <p:cNvSpPr/>
            <p:nvPr/>
          </p:nvSpPr>
          <p:spPr>
            <a:xfrm>
              <a:off x="2927880" y="3048480"/>
              <a:ext cx="21600" cy="18360"/>
            </a:xfrm>
            <a:custGeom>
              <a:avLst/>
              <a:gdLst/>
              <a:ahLst/>
              <a:cxnLst/>
              <a:rect l="l" t="t" r="r" b="b"/>
              <a:pathLst>
                <a:path w="2488" h="213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8" name="Google Shape;3705;p94"/>
            <p:cNvSpPr/>
            <p:nvPr/>
          </p:nvSpPr>
          <p:spPr>
            <a:xfrm>
              <a:off x="2927880" y="3076560"/>
              <a:ext cx="21600" cy="18360"/>
            </a:xfrm>
            <a:custGeom>
              <a:avLst/>
              <a:gdLst/>
              <a:ahLst/>
              <a:cxn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49" name="Google Shape;3706;p94"/>
            <p:cNvSpPr/>
            <p:nvPr/>
          </p:nvSpPr>
          <p:spPr>
            <a:xfrm>
              <a:off x="2899800" y="3076560"/>
              <a:ext cx="21600" cy="18360"/>
            </a:xfrm>
            <a:custGeom>
              <a:avLst/>
              <a:gdLst/>
              <a:ahLst/>
              <a:cxn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0" name="Google Shape;3707;p94"/>
            <p:cNvSpPr/>
            <p:nvPr/>
          </p:nvSpPr>
          <p:spPr>
            <a:xfrm>
              <a:off x="2899800" y="3104280"/>
              <a:ext cx="21600" cy="18360"/>
            </a:xfrm>
            <a:custGeom>
              <a:avLst/>
              <a:gdLst/>
              <a:ahLst/>
              <a:cxn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1" name="Google Shape;3708;p94"/>
            <p:cNvSpPr/>
            <p:nvPr/>
          </p:nvSpPr>
          <p:spPr>
            <a:xfrm>
              <a:off x="2899800" y="313236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2" name="Google Shape;3709;p94"/>
            <p:cNvSpPr/>
            <p:nvPr/>
          </p:nvSpPr>
          <p:spPr>
            <a:xfrm>
              <a:off x="2899800" y="3160440"/>
              <a:ext cx="21600" cy="18360"/>
            </a:xfrm>
            <a:custGeom>
              <a:avLst/>
              <a:gdLst/>
              <a:ahLst/>
              <a:cxn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3" name="Google Shape;3710;p94"/>
            <p:cNvSpPr/>
            <p:nvPr/>
          </p:nvSpPr>
          <p:spPr>
            <a:xfrm>
              <a:off x="2899800" y="3188160"/>
              <a:ext cx="21600" cy="18360"/>
            </a:xfrm>
            <a:custGeom>
              <a:avLst/>
              <a:gdLst/>
              <a:ahLst/>
              <a:cxn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4" name="Google Shape;3711;p94"/>
            <p:cNvSpPr/>
            <p:nvPr/>
          </p:nvSpPr>
          <p:spPr>
            <a:xfrm>
              <a:off x="2899800" y="3216240"/>
              <a:ext cx="21600" cy="18360"/>
            </a:xfrm>
            <a:custGeom>
              <a:avLst/>
              <a:gdLst/>
              <a:ahLst/>
              <a:cxn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5" name="Google Shape;3712;p94"/>
            <p:cNvSpPr/>
            <p:nvPr/>
          </p:nvSpPr>
          <p:spPr>
            <a:xfrm>
              <a:off x="2871720" y="3216240"/>
              <a:ext cx="21960" cy="18360"/>
            </a:xfrm>
            <a:custGeom>
              <a:avLst/>
              <a:gdLst/>
              <a:ahLst/>
              <a:cxn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6" name="Google Shape;3713;p94"/>
            <p:cNvSpPr/>
            <p:nvPr/>
          </p:nvSpPr>
          <p:spPr>
            <a:xfrm>
              <a:off x="2843640" y="3216240"/>
              <a:ext cx="21960" cy="18360"/>
            </a:xfrm>
            <a:custGeom>
              <a:avLst/>
              <a:gdLst/>
              <a:ahLst/>
              <a:cxnLst/>
              <a:rect l="l" t="t" r="r" b="b"/>
              <a:pathLst>
                <a:path w="2497" h="2138">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7" name="Google Shape;3714;p94"/>
            <p:cNvSpPr/>
            <p:nvPr/>
          </p:nvSpPr>
          <p:spPr>
            <a:xfrm>
              <a:off x="2843640" y="3244320"/>
              <a:ext cx="21960" cy="18360"/>
            </a:xfrm>
            <a:custGeom>
              <a:avLst/>
              <a:gdLst/>
              <a:ahLst/>
              <a:cxn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8" name="Google Shape;3715;p94"/>
            <p:cNvSpPr/>
            <p:nvPr/>
          </p:nvSpPr>
          <p:spPr>
            <a:xfrm>
              <a:off x="2815920" y="324432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59" name="Google Shape;3716;p94"/>
            <p:cNvSpPr/>
            <p:nvPr/>
          </p:nvSpPr>
          <p:spPr>
            <a:xfrm>
              <a:off x="2648160" y="3076560"/>
              <a:ext cx="21600" cy="18360"/>
            </a:xfrm>
            <a:custGeom>
              <a:avLst/>
              <a:gdLst/>
              <a:ahLst/>
              <a:cxn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0" name="Google Shape;3717;p94"/>
            <p:cNvSpPr/>
            <p:nvPr/>
          </p:nvSpPr>
          <p:spPr>
            <a:xfrm>
              <a:off x="2648160" y="31042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1" name="Google Shape;3718;p94"/>
            <p:cNvSpPr/>
            <p:nvPr/>
          </p:nvSpPr>
          <p:spPr>
            <a:xfrm>
              <a:off x="2648160" y="31323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2" name="Google Shape;3719;p94"/>
            <p:cNvSpPr/>
            <p:nvPr/>
          </p:nvSpPr>
          <p:spPr>
            <a:xfrm>
              <a:off x="2648160" y="3160440"/>
              <a:ext cx="21600" cy="18360"/>
            </a:xfrm>
            <a:custGeom>
              <a:avLst/>
              <a:gdLst/>
              <a:ahLst/>
              <a:cxnLst/>
              <a:rect l="l" t="t" r="r" b="b"/>
              <a:pathLst>
                <a:path w="2489" h="2132">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3" name="Google Shape;3720;p94"/>
            <p:cNvSpPr/>
            <p:nvPr/>
          </p:nvSpPr>
          <p:spPr>
            <a:xfrm>
              <a:off x="2648160" y="3188160"/>
              <a:ext cx="21600" cy="18360"/>
            </a:xfrm>
            <a:custGeom>
              <a:avLst/>
              <a:gdLst/>
              <a:ahLst/>
              <a:cxnLst/>
              <a:rect l="l" t="t" r="r" b="b"/>
              <a:pathLst>
                <a:path w="2489" h="2138">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4" name="Google Shape;3721;p94"/>
            <p:cNvSpPr/>
            <p:nvPr/>
          </p:nvSpPr>
          <p:spPr>
            <a:xfrm>
              <a:off x="2648160" y="3216240"/>
              <a:ext cx="21600" cy="18360"/>
            </a:xfrm>
            <a:custGeom>
              <a:avLst/>
              <a:gdLst/>
              <a:ahLst/>
              <a:cxn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5" name="Google Shape;3722;p94"/>
            <p:cNvSpPr/>
            <p:nvPr/>
          </p:nvSpPr>
          <p:spPr>
            <a:xfrm>
              <a:off x="2648160" y="324432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6" name="Google Shape;3723;p94"/>
            <p:cNvSpPr/>
            <p:nvPr/>
          </p:nvSpPr>
          <p:spPr>
            <a:xfrm>
              <a:off x="2648160" y="3272040"/>
              <a:ext cx="21600" cy="18360"/>
            </a:xfrm>
            <a:custGeom>
              <a:avLst/>
              <a:gdLst/>
              <a:ahLst/>
              <a:cxn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7" name="Google Shape;3724;p94"/>
            <p:cNvSpPr/>
            <p:nvPr/>
          </p:nvSpPr>
          <p:spPr>
            <a:xfrm>
              <a:off x="2648160" y="3300120"/>
              <a:ext cx="21960" cy="18360"/>
            </a:xfrm>
            <a:custGeom>
              <a:avLst/>
              <a:gdLst/>
              <a:ahLst/>
              <a:cxn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8" name="Google Shape;3725;p94"/>
            <p:cNvSpPr/>
            <p:nvPr/>
          </p:nvSpPr>
          <p:spPr>
            <a:xfrm>
              <a:off x="2648160" y="3328200"/>
              <a:ext cx="21600" cy="18360"/>
            </a:xfrm>
            <a:custGeom>
              <a:avLst/>
              <a:gdLst/>
              <a:ahLst/>
              <a:cxn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69" name="Google Shape;3726;p94"/>
            <p:cNvSpPr/>
            <p:nvPr/>
          </p:nvSpPr>
          <p:spPr>
            <a:xfrm>
              <a:off x="2648160" y="3384000"/>
              <a:ext cx="21600" cy="18360"/>
            </a:xfrm>
            <a:custGeom>
              <a:avLst/>
              <a:gdLst/>
              <a:ahLst/>
              <a:cxnLst/>
              <a:rect l="l" t="t" r="r" b="b"/>
              <a:pathLst>
                <a:path w="2489" h="2132">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0" name="Google Shape;3727;p94"/>
            <p:cNvSpPr/>
            <p:nvPr/>
          </p:nvSpPr>
          <p:spPr>
            <a:xfrm>
              <a:off x="2648160" y="3412080"/>
              <a:ext cx="21600" cy="18360"/>
            </a:xfrm>
            <a:custGeom>
              <a:avLst/>
              <a:gdLst/>
              <a:ahLst/>
              <a:cxnLst/>
              <a:rect l="l" t="t" r="r" b="b"/>
              <a:pathLst>
                <a:path w="2489" h="2137">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1" name="Google Shape;3728;p94"/>
            <p:cNvSpPr/>
            <p:nvPr/>
          </p:nvSpPr>
          <p:spPr>
            <a:xfrm>
              <a:off x="2648160" y="3439800"/>
              <a:ext cx="21600" cy="18360"/>
            </a:xfrm>
            <a:custGeom>
              <a:avLst/>
              <a:gdLst/>
              <a:ahLst/>
              <a:cxnLst/>
              <a:rect l="l" t="t" r="r" b="b"/>
              <a:pathLst>
                <a:path w="2489" h="2138">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2" name="Google Shape;3729;p94"/>
            <p:cNvSpPr/>
            <p:nvPr/>
          </p:nvSpPr>
          <p:spPr>
            <a:xfrm>
              <a:off x="2648160" y="346788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3" name="Google Shape;3730;p94"/>
            <p:cNvSpPr/>
            <p:nvPr/>
          </p:nvSpPr>
          <p:spPr>
            <a:xfrm>
              <a:off x="2648160" y="3495960"/>
              <a:ext cx="21600" cy="18360"/>
            </a:xfrm>
            <a:custGeom>
              <a:avLst/>
              <a:gdLst/>
              <a:ahLst/>
              <a:cxn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4" name="Google Shape;3731;p94"/>
            <p:cNvSpPr/>
            <p:nvPr/>
          </p:nvSpPr>
          <p:spPr>
            <a:xfrm>
              <a:off x="2676240" y="2936520"/>
              <a:ext cx="21600" cy="18360"/>
            </a:xfrm>
            <a:custGeom>
              <a:avLst/>
              <a:gdLst/>
              <a:ahLst/>
              <a:cxnLst/>
              <a:rect l="l" t="t" r="r" b="b"/>
              <a:pathLst>
                <a:path w="2488" h="213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5" name="Google Shape;3732;p94"/>
            <p:cNvSpPr/>
            <p:nvPr/>
          </p:nvSpPr>
          <p:spPr>
            <a:xfrm>
              <a:off x="2676240" y="2964600"/>
              <a:ext cx="21600" cy="18360"/>
            </a:xfrm>
            <a:custGeom>
              <a:avLst/>
              <a:gdLst/>
              <a:ahLst/>
              <a:cxn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6" name="Google Shape;3733;p94"/>
            <p:cNvSpPr/>
            <p:nvPr/>
          </p:nvSpPr>
          <p:spPr>
            <a:xfrm>
              <a:off x="2676240" y="2992680"/>
              <a:ext cx="21600" cy="18360"/>
            </a:xfrm>
            <a:custGeom>
              <a:avLst/>
              <a:gdLst/>
              <a:ahLst/>
              <a:cxn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7" name="Google Shape;3734;p94"/>
            <p:cNvSpPr/>
            <p:nvPr/>
          </p:nvSpPr>
          <p:spPr>
            <a:xfrm>
              <a:off x="2676240" y="3020760"/>
              <a:ext cx="21600" cy="18360"/>
            </a:xfrm>
            <a:custGeom>
              <a:avLst/>
              <a:gdLst/>
              <a:ahLst/>
              <a:cxnLst/>
              <a:rect l="l" t="t" r="r" b="b"/>
              <a:pathLst>
                <a:path w="2488" h="2133">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8" name="Google Shape;3735;p94"/>
            <p:cNvSpPr/>
            <p:nvPr/>
          </p:nvSpPr>
          <p:spPr>
            <a:xfrm>
              <a:off x="2676240" y="3048480"/>
              <a:ext cx="21600" cy="18360"/>
            </a:xfrm>
            <a:custGeom>
              <a:avLst/>
              <a:gdLst/>
              <a:ahLst/>
              <a:cxnLst/>
              <a:rect l="l" t="t" r="r" b="b"/>
              <a:pathLst>
                <a:path w="2488" h="213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79" name="Google Shape;3736;p94"/>
            <p:cNvSpPr/>
            <p:nvPr/>
          </p:nvSpPr>
          <p:spPr>
            <a:xfrm>
              <a:off x="2676240" y="3076560"/>
              <a:ext cx="21600" cy="18360"/>
            </a:xfrm>
            <a:custGeom>
              <a:avLst/>
              <a:gdLst/>
              <a:ahLst/>
              <a:cxn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0" name="Google Shape;3737;p94"/>
            <p:cNvSpPr/>
            <p:nvPr/>
          </p:nvSpPr>
          <p:spPr>
            <a:xfrm>
              <a:off x="2676240" y="3104280"/>
              <a:ext cx="21600" cy="18360"/>
            </a:xfrm>
            <a:custGeom>
              <a:avLst/>
              <a:gdLst/>
              <a:ahLst/>
              <a:cxn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1" name="Google Shape;3738;p94"/>
            <p:cNvSpPr/>
            <p:nvPr/>
          </p:nvSpPr>
          <p:spPr>
            <a:xfrm>
              <a:off x="2676240" y="3132360"/>
              <a:ext cx="21600" cy="18360"/>
            </a:xfrm>
            <a:custGeom>
              <a:avLst/>
              <a:gdLst/>
              <a:ahLst/>
              <a:cxn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2" name="Google Shape;3739;p94"/>
            <p:cNvSpPr/>
            <p:nvPr/>
          </p:nvSpPr>
          <p:spPr>
            <a:xfrm>
              <a:off x="2676240" y="3160440"/>
              <a:ext cx="21600" cy="18360"/>
            </a:xfrm>
            <a:custGeom>
              <a:avLst/>
              <a:gdLst/>
              <a:ahLst/>
              <a:cxn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3" name="Google Shape;3740;p94"/>
            <p:cNvSpPr/>
            <p:nvPr/>
          </p:nvSpPr>
          <p:spPr>
            <a:xfrm>
              <a:off x="2676240" y="3188160"/>
              <a:ext cx="21600" cy="18360"/>
            </a:xfrm>
            <a:custGeom>
              <a:avLst/>
              <a:gdLst/>
              <a:ahLst/>
              <a:cxnLst/>
              <a:rect l="l" t="t" r="r" b="b"/>
              <a:pathLst>
                <a:path w="2488" h="213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4" name="Google Shape;3741;p94"/>
            <p:cNvSpPr/>
            <p:nvPr/>
          </p:nvSpPr>
          <p:spPr>
            <a:xfrm>
              <a:off x="2676240" y="3216240"/>
              <a:ext cx="21600" cy="18360"/>
            </a:xfrm>
            <a:custGeom>
              <a:avLst/>
              <a:gdLst/>
              <a:ahLst/>
              <a:cxnLst/>
              <a:rect l="l" t="t" r="r" b="b"/>
              <a:pathLst>
                <a:path w="2488" h="213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5" name="Google Shape;3742;p94"/>
            <p:cNvSpPr/>
            <p:nvPr/>
          </p:nvSpPr>
          <p:spPr>
            <a:xfrm>
              <a:off x="2676240" y="3244320"/>
              <a:ext cx="21600" cy="18360"/>
            </a:xfrm>
            <a:custGeom>
              <a:avLst/>
              <a:gdLst/>
              <a:ahLst/>
              <a:cxn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6" name="Google Shape;3743;p94"/>
            <p:cNvSpPr/>
            <p:nvPr/>
          </p:nvSpPr>
          <p:spPr>
            <a:xfrm>
              <a:off x="2676240" y="3272040"/>
              <a:ext cx="21600" cy="18360"/>
            </a:xfrm>
            <a:custGeom>
              <a:avLst/>
              <a:gdLst/>
              <a:ahLst/>
              <a:cxn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7" name="Google Shape;3744;p94"/>
            <p:cNvSpPr/>
            <p:nvPr/>
          </p:nvSpPr>
          <p:spPr>
            <a:xfrm>
              <a:off x="2676240" y="3300120"/>
              <a:ext cx="21960" cy="18360"/>
            </a:xfrm>
            <a:custGeom>
              <a:avLst/>
              <a:gdLst/>
              <a:ahLst/>
              <a:cxnLst/>
              <a:rect l="l" t="t" r="r" b="b"/>
              <a:pathLst>
                <a:path w="2497" h="213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8" name="Google Shape;3745;p94"/>
            <p:cNvSpPr/>
            <p:nvPr/>
          </p:nvSpPr>
          <p:spPr>
            <a:xfrm>
              <a:off x="2676240" y="3328200"/>
              <a:ext cx="21600" cy="18360"/>
            </a:xfrm>
            <a:custGeom>
              <a:avLst/>
              <a:gdLst/>
              <a:ahLst/>
              <a:cxnLst/>
              <a:rect l="l" t="t" r="r" b="b"/>
              <a:pathLst>
                <a:path w="2488" h="213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89" name="Google Shape;3746;p94"/>
            <p:cNvSpPr/>
            <p:nvPr/>
          </p:nvSpPr>
          <p:spPr>
            <a:xfrm>
              <a:off x="2676240" y="3384000"/>
              <a:ext cx="21600" cy="18360"/>
            </a:xfrm>
            <a:custGeom>
              <a:avLst/>
              <a:gdLst/>
              <a:ahLst/>
              <a:cxnLst/>
              <a:rect l="l" t="t" r="r" b="b"/>
              <a:pathLst>
                <a:path w="2488" h="2132">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0" name="Google Shape;3747;p94"/>
            <p:cNvSpPr/>
            <p:nvPr/>
          </p:nvSpPr>
          <p:spPr>
            <a:xfrm>
              <a:off x="2676240" y="3412080"/>
              <a:ext cx="21600" cy="18360"/>
            </a:xfrm>
            <a:custGeom>
              <a:avLst/>
              <a:gdLst/>
              <a:ahLst/>
              <a:cxnLst/>
              <a:rect l="l" t="t" r="r" b="b"/>
              <a:pathLst>
                <a:path w="2488" h="2137">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1" name="Google Shape;3748;p94"/>
            <p:cNvSpPr/>
            <p:nvPr/>
          </p:nvSpPr>
          <p:spPr>
            <a:xfrm>
              <a:off x="2676240" y="3439800"/>
              <a:ext cx="21600" cy="18360"/>
            </a:xfrm>
            <a:custGeom>
              <a:avLst/>
              <a:gdLst/>
              <a:ahLst/>
              <a:cxn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2" name="Google Shape;3749;p94"/>
            <p:cNvSpPr/>
            <p:nvPr/>
          </p:nvSpPr>
          <p:spPr>
            <a:xfrm>
              <a:off x="2676240" y="3523680"/>
              <a:ext cx="21600" cy="18360"/>
            </a:xfrm>
            <a:custGeom>
              <a:avLst/>
              <a:gdLst/>
              <a:ahLst/>
              <a:cxnLst/>
              <a:rect l="l" t="t" r="r" b="b"/>
              <a:pathLst>
                <a:path w="2488" h="2131">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3" name="Google Shape;3750;p94"/>
            <p:cNvSpPr/>
            <p:nvPr/>
          </p:nvSpPr>
          <p:spPr>
            <a:xfrm>
              <a:off x="2676240" y="3495960"/>
              <a:ext cx="21600" cy="18360"/>
            </a:xfrm>
            <a:custGeom>
              <a:avLst/>
              <a:gdLst/>
              <a:ahLst/>
              <a:cxnLst/>
              <a:rect l="l" t="t" r="r" b="b"/>
              <a:pathLst>
                <a:path w="2488" h="2134">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4" name="Google Shape;3751;p94"/>
            <p:cNvSpPr/>
            <p:nvPr/>
          </p:nvSpPr>
          <p:spPr>
            <a:xfrm>
              <a:off x="2676240" y="3467880"/>
              <a:ext cx="21600" cy="18360"/>
            </a:xfrm>
            <a:custGeom>
              <a:avLst/>
              <a:gdLst/>
              <a:ahLst/>
              <a:cxn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5" name="Google Shape;3752;p94"/>
            <p:cNvSpPr/>
            <p:nvPr/>
          </p:nvSpPr>
          <p:spPr>
            <a:xfrm>
              <a:off x="2703960" y="29926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6" name="Google Shape;3753;p94"/>
            <p:cNvSpPr/>
            <p:nvPr/>
          </p:nvSpPr>
          <p:spPr>
            <a:xfrm>
              <a:off x="2703960" y="30207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7" name="Google Shape;3754;p94"/>
            <p:cNvSpPr/>
            <p:nvPr/>
          </p:nvSpPr>
          <p:spPr>
            <a:xfrm>
              <a:off x="2703960" y="3048480"/>
              <a:ext cx="21600" cy="18360"/>
            </a:xfrm>
            <a:custGeom>
              <a:avLst/>
              <a:gdLst/>
              <a:ahLst/>
              <a:cxn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8" name="Google Shape;3755;p94"/>
            <p:cNvSpPr/>
            <p:nvPr/>
          </p:nvSpPr>
          <p:spPr>
            <a:xfrm>
              <a:off x="2703960" y="307656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099" name="Google Shape;3756;p94"/>
            <p:cNvSpPr/>
            <p:nvPr/>
          </p:nvSpPr>
          <p:spPr>
            <a:xfrm>
              <a:off x="2703960" y="31042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0" name="Google Shape;3757;p94"/>
            <p:cNvSpPr/>
            <p:nvPr/>
          </p:nvSpPr>
          <p:spPr>
            <a:xfrm>
              <a:off x="2703960" y="31323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1" name="Google Shape;3758;p94"/>
            <p:cNvSpPr/>
            <p:nvPr/>
          </p:nvSpPr>
          <p:spPr>
            <a:xfrm>
              <a:off x="2703960" y="3160440"/>
              <a:ext cx="21600" cy="18360"/>
            </a:xfrm>
            <a:custGeom>
              <a:avLst/>
              <a:gdLst/>
              <a:ahLst/>
              <a:cxnLst/>
              <a:rect l="l" t="t" r="r" b="b"/>
              <a:pathLst>
                <a:path w="2489" h="2134">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2" name="Google Shape;3759;p94"/>
            <p:cNvSpPr/>
            <p:nvPr/>
          </p:nvSpPr>
          <p:spPr>
            <a:xfrm>
              <a:off x="2703960" y="3188160"/>
              <a:ext cx="21600" cy="18360"/>
            </a:xfrm>
            <a:custGeom>
              <a:avLst/>
              <a:gdLst/>
              <a:ahLst/>
              <a:cxn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3" name="Google Shape;3760;p94"/>
            <p:cNvSpPr/>
            <p:nvPr/>
          </p:nvSpPr>
          <p:spPr>
            <a:xfrm>
              <a:off x="2703960" y="3216240"/>
              <a:ext cx="21600" cy="18360"/>
            </a:xfrm>
            <a:custGeom>
              <a:avLst/>
              <a:gdLst/>
              <a:ahLst/>
              <a:cxn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4" name="Google Shape;3761;p94"/>
            <p:cNvSpPr/>
            <p:nvPr/>
          </p:nvSpPr>
          <p:spPr>
            <a:xfrm>
              <a:off x="2703960" y="324432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5" name="Google Shape;3762;p94"/>
            <p:cNvSpPr/>
            <p:nvPr/>
          </p:nvSpPr>
          <p:spPr>
            <a:xfrm>
              <a:off x="2703960" y="3272040"/>
              <a:ext cx="21600" cy="18360"/>
            </a:xfrm>
            <a:custGeom>
              <a:avLst/>
              <a:gdLst/>
              <a:ahLst/>
              <a:cxn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6" name="Google Shape;3763;p94"/>
            <p:cNvSpPr/>
            <p:nvPr/>
          </p:nvSpPr>
          <p:spPr>
            <a:xfrm>
              <a:off x="2703960" y="3300120"/>
              <a:ext cx="21960" cy="18360"/>
            </a:xfrm>
            <a:custGeom>
              <a:avLst/>
              <a:gdLst/>
              <a:ahLst/>
              <a:cxn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7" name="Google Shape;3764;p94"/>
            <p:cNvSpPr/>
            <p:nvPr/>
          </p:nvSpPr>
          <p:spPr>
            <a:xfrm>
              <a:off x="2703960" y="332820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8" name="Google Shape;3765;p94"/>
            <p:cNvSpPr/>
            <p:nvPr/>
          </p:nvSpPr>
          <p:spPr>
            <a:xfrm>
              <a:off x="2703960" y="3384000"/>
              <a:ext cx="21600" cy="18360"/>
            </a:xfrm>
            <a:custGeom>
              <a:avLst/>
              <a:gdLst/>
              <a:ahLst/>
              <a:cxnLst/>
              <a:rect l="l" t="t" r="r" b="b"/>
              <a:pathLst>
                <a:path w="2489" h="2132">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09" name="Google Shape;3766;p94"/>
            <p:cNvSpPr/>
            <p:nvPr/>
          </p:nvSpPr>
          <p:spPr>
            <a:xfrm>
              <a:off x="2703960" y="3412080"/>
              <a:ext cx="21600" cy="18360"/>
            </a:xfrm>
            <a:custGeom>
              <a:avLst/>
              <a:gdLst/>
              <a:ahLst/>
              <a:cxn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0" name="Google Shape;3767;p94"/>
            <p:cNvSpPr/>
            <p:nvPr/>
          </p:nvSpPr>
          <p:spPr>
            <a:xfrm>
              <a:off x="2703960" y="34678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1" name="Google Shape;3768;p94"/>
            <p:cNvSpPr/>
            <p:nvPr/>
          </p:nvSpPr>
          <p:spPr>
            <a:xfrm>
              <a:off x="2703960" y="3439800"/>
              <a:ext cx="21600" cy="18360"/>
            </a:xfrm>
            <a:custGeom>
              <a:avLst/>
              <a:gdLst/>
              <a:ahLst/>
              <a:cxnLst/>
              <a:rect l="l" t="t" r="r" b="b"/>
              <a:pathLst>
                <a:path w="2489" h="2138">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2" name="Google Shape;3769;p94"/>
            <p:cNvSpPr/>
            <p:nvPr/>
          </p:nvSpPr>
          <p:spPr>
            <a:xfrm>
              <a:off x="2732040" y="2992680"/>
              <a:ext cx="21600" cy="18360"/>
            </a:xfrm>
            <a:custGeom>
              <a:avLst/>
              <a:gdLst/>
              <a:ahLst/>
              <a:cxn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3" name="Google Shape;3770;p94"/>
            <p:cNvSpPr/>
            <p:nvPr/>
          </p:nvSpPr>
          <p:spPr>
            <a:xfrm>
              <a:off x="2732040" y="3020760"/>
              <a:ext cx="21600" cy="18360"/>
            </a:xfrm>
            <a:custGeom>
              <a:avLst/>
              <a:gdLst/>
              <a:ahLst/>
              <a:cxn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4" name="Google Shape;3771;p94"/>
            <p:cNvSpPr/>
            <p:nvPr/>
          </p:nvSpPr>
          <p:spPr>
            <a:xfrm>
              <a:off x="2732040" y="3048480"/>
              <a:ext cx="21600" cy="18360"/>
            </a:xfrm>
            <a:custGeom>
              <a:avLst/>
              <a:gdLst/>
              <a:ahLst/>
              <a:cxnLst/>
              <a:rect l="l" t="t" r="r" b="b"/>
              <a:pathLst>
                <a:path w="2486" h="213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5" name="Google Shape;3772;p94"/>
            <p:cNvSpPr/>
            <p:nvPr/>
          </p:nvSpPr>
          <p:spPr>
            <a:xfrm>
              <a:off x="2732040" y="3076560"/>
              <a:ext cx="21600" cy="18360"/>
            </a:xfrm>
            <a:custGeom>
              <a:avLst/>
              <a:gdLst/>
              <a:ahLst/>
              <a:cxn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6" name="Google Shape;3773;p94"/>
            <p:cNvSpPr/>
            <p:nvPr/>
          </p:nvSpPr>
          <p:spPr>
            <a:xfrm>
              <a:off x="2732040" y="3104280"/>
              <a:ext cx="21600" cy="18360"/>
            </a:xfrm>
            <a:custGeom>
              <a:avLst/>
              <a:gdLst/>
              <a:ahLst/>
              <a:cxn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7" name="Google Shape;3774;p94"/>
            <p:cNvSpPr/>
            <p:nvPr/>
          </p:nvSpPr>
          <p:spPr>
            <a:xfrm>
              <a:off x="2732040" y="3132360"/>
              <a:ext cx="21600" cy="18360"/>
            </a:xfrm>
            <a:custGeom>
              <a:avLst/>
              <a:gdLst/>
              <a:ahLst/>
              <a:cxn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8" name="Google Shape;3775;p94"/>
            <p:cNvSpPr/>
            <p:nvPr/>
          </p:nvSpPr>
          <p:spPr>
            <a:xfrm>
              <a:off x="2732040" y="3160440"/>
              <a:ext cx="21600" cy="18360"/>
            </a:xfrm>
            <a:custGeom>
              <a:avLst/>
              <a:gdLst/>
              <a:ahLst/>
              <a:cxn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19" name="Google Shape;3776;p94"/>
            <p:cNvSpPr/>
            <p:nvPr/>
          </p:nvSpPr>
          <p:spPr>
            <a:xfrm>
              <a:off x="2732040" y="3188160"/>
              <a:ext cx="21600" cy="18360"/>
            </a:xfrm>
            <a:custGeom>
              <a:avLst/>
              <a:gdLst/>
              <a:ahLst/>
              <a:cxn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0" name="Google Shape;3777;p94"/>
            <p:cNvSpPr/>
            <p:nvPr/>
          </p:nvSpPr>
          <p:spPr>
            <a:xfrm>
              <a:off x="2732040" y="3216240"/>
              <a:ext cx="21600" cy="18360"/>
            </a:xfrm>
            <a:custGeom>
              <a:avLst/>
              <a:gdLst/>
              <a:ahLst/>
              <a:cxn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1" name="Google Shape;3778;p94"/>
            <p:cNvSpPr/>
            <p:nvPr/>
          </p:nvSpPr>
          <p:spPr>
            <a:xfrm>
              <a:off x="2732040" y="3244320"/>
              <a:ext cx="21600" cy="18360"/>
            </a:xfrm>
            <a:custGeom>
              <a:avLst/>
              <a:gdLst/>
              <a:ahLst/>
              <a:cxn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2" name="Google Shape;3779;p94"/>
            <p:cNvSpPr/>
            <p:nvPr/>
          </p:nvSpPr>
          <p:spPr>
            <a:xfrm>
              <a:off x="2732040" y="3272040"/>
              <a:ext cx="21600" cy="18360"/>
            </a:xfrm>
            <a:custGeom>
              <a:avLst/>
              <a:gdLst/>
              <a:ahLst/>
              <a:cxn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3" name="Google Shape;3780;p94"/>
            <p:cNvSpPr/>
            <p:nvPr/>
          </p:nvSpPr>
          <p:spPr>
            <a:xfrm>
              <a:off x="2732040" y="3300120"/>
              <a:ext cx="21960" cy="18360"/>
            </a:xfrm>
            <a:custGeom>
              <a:avLst/>
              <a:gdLst/>
              <a:ahLst/>
              <a:cxn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4" name="Google Shape;3781;p94"/>
            <p:cNvSpPr/>
            <p:nvPr/>
          </p:nvSpPr>
          <p:spPr>
            <a:xfrm>
              <a:off x="2732040" y="3328200"/>
              <a:ext cx="21600" cy="18360"/>
            </a:xfrm>
            <a:custGeom>
              <a:avLst/>
              <a:gdLst/>
              <a:ahLst/>
              <a:cxn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5" name="Google Shape;3782;p94"/>
            <p:cNvSpPr/>
            <p:nvPr/>
          </p:nvSpPr>
          <p:spPr>
            <a:xfrm>
              <a:off x="2732040" y="3384000"/>
              <a:ext cx="21960" cy="18360"/>
            </a:xfrm>
            <a:custGeom>
              <a:avLst/>
              <a:gdLst/>
              <a:ahLst/>
              <a:cxnLst/>
              <a:rect l="l" t="t" r="r" b="b"/>
              <a:pathLst>
                <a:path w="2497" h="2132">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6" name="Google Shape;3783;p94"/>
            <p:cNvSpPr/>
            <p:nvPr/>
          </p:nvSpPr>
          <p:spPr>
            <a:xfrm>
              <a:off x="2732040" y="3412080"/>
              <a:ext cx="21600" cy="18360"/>
            </a:xfrm>
            <a:custGeom>
              <a:avLst/>
              <a:gdLst/>
              <a:ahLst/>
              <a:cxn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7" name="Google Shape;3784;p94"/>
            <p:cNvSpPr/>
            <p:nvPr/>
          </p:nvSpPr>
          <p:spPr>
            <a:xfrm>
              <a:off x="2732040" y="3439800"/>
              <a:ext cx="21960" cy="18360"/>
            </a:xfrm>
            <a:custGeom>
              <a:avLst/>
              <a:gdLst/>
              <a:ahLst/>
              <a:cxnLst/>
              <a:rect l="l" t="t" r="r" b="b"/>
              <a:pathLst>
                <a:path w="2497" h="2138">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8" name="Google Shape;3785;p94"/>
            <p:cNvSpPr/>
            <p:nvPr/>
          </p:nvSpPr>
          <p:spPr>
            <a:xfrm>
              <a:off x="2760120" y="2992680"/>
              <a:ext cx="21600" cy="18360"/>
            </a:xfrm>
            <a:custGeom>
              <a:avLst/>
              <a:gdLst/>
              <a:ahLst/>
              <a:cxn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29" name="Google Shape;3786;p94"/>
            <p:cNvSpPr/>
            <p:nvPr/>
          </p:nvSpPr>
          <p:spPr>
            <a:xfrm>
              <a:off x="2760120" y="3020760"/>
              <a:ext cx="21600" cy="18360"/>
            </a:xfrm>
            <a:custGeom>
              <a:avLst/>
              <a:gdLst/>
              <a:ahLst/>
              <a:cxnLst/>
              <a:rect l="l" t="t" r="r" b="b"/>
              <a:pathLst>
                <a:path w="2486" h="2131">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0" name="Google Shape;3787;p94"/>
            <p:cNvSpPr/>
            <p:nvPr/>
          </p:nvSpPr>
          <p:spPr>
            <a:xfrm>
              <a:off x="2760120" y="3048480"/>
              <a:ext cx="21600" cy="18360"/>
            </a:xfrm>
            <a:custGeom>
              <a:avLst/>
              <a:gdLst/>
              <a:ahLst/>
              <a:cxnLst/>
              <a:rect l="l" t="t" r="r" b="b"/>
              <a:pathLst>
                <a:path w="2486" h="2131">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1" name="Google Shape;3788;p94"/>
            <p:cNvSpPr/>
            <p:nvPr/>
          </p:nvSpPr>
          <p:spPr>
            <a:xfrm>
              <a:off x="2760120" y="3076560"/>
              <a:ext cx="21600" cy="18360"/>
            </a:xfrm>
            <a:custGeom>
              <a:avLst/>
              <a:gdLst/>
              <a:ahLst/>
              <a:cxn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2" name="Google Shape;3789;p94"/>
            <p:cNvSpPr/>
            <p:nvPr/>
          </p:nvSpPr>
          <p:spPr>
            <a:xfrm>
              <a:off x="2760120" y="3104280"/>
              <a:ext cx="21600" cy="18360"/>
            </a:xfrm>
            <a:custGeom>
              <a:avLst/>
              <a:gdLst/>
              <a:ahLst/>
              <a:cxn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3" name="Google Shape;3790;p94"/>
            <p:cNvSpPr/>
            <p:nvPr/>
          </p:nvSpPr>
          <p:spPr>
            <a:xfrm>
              <a:off x="2760120" y="3132360"/>
              <a:ext cx="21600" cy="18360"/>
            </a:xfrm>
            <a:custGeom>
              <a:avLst/>
              <a:gdLst/>
              <a:ahLst/>
              <a:cxnLst/>
              <a:rect l="l" t="t" r="r" b="b"/>
              <a:pathLst>
                <a:path w="2486" h="2132">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4" name="Google Shape;3791;p94"/>
            <p:cNvSpPr/>
            <p:nvPr/>
          </p:nvSpPr>
          <p:spPr>
            <a:xfrm>
              <a:off x="2760120" y="3160440"/>
              <a:ext cx="21600" cy="18360"/>
            </a:xfrm>
            <a:custGeom>
              <a:avLst/>
              <a:gdLst/>
              <a:ahLst/>
              <a:cxn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5" name="Google Shape;3792;p94"/>
            <p:cNvSpPr/>
            <p:nvPr/>
          </p:nvSpPr>
          <p:spPr>
            <a:xfrm>
              <a:off x="2760120" y="3188160"/>
              <a:ext cx="21600" cy="18720"/>
            </a:xfrm>
            <a:custGeom>
              <a:avLst/>
              <a:gdLst/>
              <a:ahLst/>
              <a:cxnLst/>
              <a:rect l="l" t="t" r="r" b="b"/>
              <a:pathLst>
                <a:path w="2488" h="214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6" name="Google Shape;3793;p94"/>
            <p:cNvSpPr/>
            <p:nvPr/>
          </p:nvSpPr>
          <p:spPr>
            <a:xfrm>
              <a:off x="2760120" y="3216240"/>
              <a:ext cx="21600" cy="18360"/>
            </a:xfrm>
            <a:custGeom>
              <a:avLst/>
              <a:gdLst/>
              <a:ahLst/>
              <a:cxnLst/>
              <a:rect l="l" t="t" r="r" b="b"/>
              <a:pathLst>
                <a:path w="2488" h="213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7" name="Google Shape;3794;p94"/>
            <p:cNvSpPr/>
            <p:nvPr/>
          </p:nvSpPr>
          <p:spPr>
            <a:xfrm>
              <a:off x="2787840" y="2992680"/>
              <a:ext cx="21600" cy="18360"/>
            </a:xfrm>
            <a:custGeom>
              <a:avLst/>
              <a:gdLst/>
              <a:ahLst/>
              <a:cxn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8" name="Google Shape;3795;p94"/>
            <p:cNvSpPr/>
            <p:nvPr/>
          </p:nvSpPr>
          <p:spPr>
            <a:xfrm>
              <a:off x="2787840" y="302076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39" name="Google Shape;3796;p94"/>
            <p:cNvSpPr/>
            <p:nvPr/>
          </p:nvSpPr>
          <p:spPr>
            <a:xfrm>
              <a:off x="2787840" y="3048480"/>
              <a:ext cx="21600" cy="18360"/>
            </a:xfrm>
            <a:custGeom>
              <a:avLst/>
              <a:gdLst/>
              <a:ahLst/>
              <a:cxn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0" name="Google Shape;3797;p94"/>
            <p:cNvSpPr/>
            <p:nvPr/>
          </p:nvSpPr>
          <p:spPr>
            <a:xfrm>
              <a:off x="2787840" y="3076560"/>
              <a:ext cx="21600" cy="18360"/>
            </a:xfrm>
            <a:custGeom>
              <a:avLst/>
              <a:gdLst/>
              <a:ahLst/>
              <a:cxn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1" name="Google Shape;3798;p94"/>
            <p:cNvSpPr/>
            <p:nvPr/>
          </p:nvSpPr>
          <p:spPr>
            <a:xfrm>
              <a:off x="2787840" y="3104280"/>
              <a:ext cx="21600" cy="18360"/>
            </a:xfrm>
            <a:custGeom>
              <a:avLst/>
              <a:gdLst/>
              <a:ahLst/>
              <a:cxn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2" name="Google Shape;3799;p94"/>
            <p:cNvSpPr/>
            <p:nvPr/>
          </p:nvSpPr>
          <p:spPr>
            <a:xfrm>
              <a:off x="2787840" y="313236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3" name="Google Shape;3800;p94"/>
            <p:cNvSpPr/>
            <p:nvPr/>
          </p:nvSpPr>
          <p:spPr>
            <a:xfrm>
              <a:off x="2787840" y="3160440"/>
              <a:ext cx="21600" cy="18360"/>
            </a:xfrm>
            <a:custGeom>
              <a:avLst/>
              <a:gdLst/>
              <a:ahLst/>
              <a:cxnLst/>
              <a:rect l="l" t="t" r="r" b="b"/>
              <a:pathLst>
                <a:path w="2489" h="2134">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4" name="Google Shape;3801;p94"/>
            <p:cNvSpPr/>
            <p:nvPr/>
          </p:nvSpPr>
          <p:spPr>
            <a:xfrm>
              <a:off x="2787840" y="3188160"/>
              <a:ext cx="21600" cy="18360"/>
            </a:xfrm>
            <a:custGeom>
              <a:avLst/>
              <a:gdLst/>
              <a:ahLst/>
              <a:cxn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5" name="Google Shape;3802;p94"/>
            <p:cNvSpPr/>
            <p:nvPr/>
          </p:nvSpPr>
          <p:spPr>
            <a:xfrm>
              <a:off x="2787840" y="3216240"/>
              <a:ext cx="21600" cy="18360"/>
            </a:xfrm>
            <a:custGeom>
              <a:avLst/>
              <a:gdLst/>
              <a:ahLst/>
              <a:cxn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6" name="Google Shape;3803;p94"/>
            <p:cNvSpPr/>
            <p:nvPr/>
          </p:nvSpPr>
          <p:spPr>
            <a:xfrm>
              <a:off x="2787840" y="324432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7" name="Google Shape;3804;p94"/>
            <p:cNvSpPr/>
            <p:nvPr/>
          </p:nvSpPr>
          <p:spPr>
            <a:xfrm>
              <a:off x="2760120" y="3244320"/>
              <a:ext cx="21600" cy="18360"/>
            </a:xfrm>
            <a:custGeom>
              <a:avLst/>
              <a:gdLst/>
              <a:ahLst/>
              <a:cxnLst/>
              <a:rect l="l" t="t" r="r" b="b"/>
              <a:pathLst>
                <a:path w="2488" h="2133">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8" name="Google Shape;3805;p94"/>
            <p:cNvSpPr/>
            <p:nvPr/>
          </p:nvSpPr>
          <p:spPr>
            <a:xfrm>
              <a:off x="2760120" y="3272040"/>
              <a:ext cx="21600" cy="18360"/>
            </a:xfrm>
            <a:custGeom>
              <a:avLst/>
              <a:gdLst/>
              <a:ahLst/>
              <a:cxn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49" name="Google Shape;3806;p94"/>
            <p:cNvSpPr/>
            <p:nvPr/>
          </p:nvSpPr>
          <p:spPr>
            <a:xfrm>
              <a:off x="2760120" y="3300120"/>
              <a:ext cx="21960" cy="18360"/>
            </a:xfrm>
            <a:custGeom>
              <a:avLst/>
              <a:gdLst/>
              <a:ahLst/>
              <a:cxnLst/>
              <a:rect l="l" t="t" r="r" b="b"/>
              <a:pathLst>
                <a:path w="2494" h="2137">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0" name="Google Shape;3807;p94"/>
            <p:cNvSpPr/>
            <p:nvPr/>
          </p:nvSpPr>
          <p:spPr>
            <a:xfrm>
              <a:off x="2760120" y="3328200"/>
              <a:ext cx="21600" cy="18360"/>
            </a:xfrm>
            <a:custGeom>
              <a:avLst/>
              <a:gdLst/>
              <a:ahLst/>
              <a:cxnLst/>
              <a:rect l="l" t="t" r="r" b="b"/>
              <a:pathLst>
                <a:path w="2488" h="213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1" name="Google Shape;3808;p94"/>
            <p:cNvSpPr/>
            <p:nvPr/>
          </p:nvSpPr>
          <p:spPr>
            <a:xfrm>
              <a:off x="2760120" y="3439800"/>
              <a:ext cx="21960" cy="18360"/>
            </a:xfrm>
            <a:custGeom>
              <a:avLst/>
              <a:gdLst/>
              <a:ahLst/>
              <a:cxnLst/>
              <a:rect l="l" t="t" r="r" b="b"/>
              <a:pathLst>
                <a:path w="2497" h="2138">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2" name="Google Shape;3809;p94"/>
            <p:cNvSpPr/>
            <p:nvPr/>
          </p:nvSpPr>
          <p:spPr>
            <a:xfrm>
              <a:off x="2760120" y="3412080"/>
              <a:ext cx="21600" cy="18360"/>
            </a:xfrm>
            <a:custGeom>
              <a:avLst/>
              <a:gdLst/>
              <a:ahLst/>
              <a:cxnLst/>
              <a:rect l="l" t="t" r="r" b="b"/>
              <a:pathLst>
                <a:path w="2488" h="2137">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3" name="Google Shape;3810;p94"/>
            <p:cNvSpPr/>
            <p:nvPr/>
          </p:nvSpPr>
          <p:spPr>
            <a:xfrm>
              <a:off x="2760120" y="3384000"/>
              <a:ext cx="21960" cy="18360"/>
            </a:xfrm>
            <a:custGeom>
              <a:avLst/>
              <a:gdLst/>
              <a:ahLst/>
              <a:cxnLst/>
              <a:rect l="l" t="t" r="r" b="b"/>
              <a:pathLst>
                <a:path w="2497" h="2132">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4" name="Google Shape;3811;p94"/>
            <p:cNvSpPr/>
            <p:nvPr/>
          </p:nvSpPr>
          <p:spPr>
            <a:xfrm>
              <a:off x="2760120" y="3356280"/>
              <a:ext cx="21600" cy="18360"/>
            </a:xfrm>
            <a:custGeom>
              <a:avLst/>
              <a:gdLst/>
              <a:ahLst/>
              <a:cxnLst/>
              <a:rect l="l" t="t" r="r" b="b"/>
              <a:pathLst>
                <a:path w="2486" h="2131">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5" name="Google Shape;3812;p94"/>
            <p:cNvSpPr/>
            <p:nvPr/>
          </p:nvSpPr>
          <p:spPr>
            <a:xfrm>
              <a:off x="2732040" y="3356280"/>
              <a:ext cx="21600" cy="18360"/>
            </a:xfrm>
            <a:custGeom>
              <a:avLst/>
              <a:gdLst/>
              <a:ahLst/>
              <a:cxn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6" name="Google Shape;3813;p94"/>
            <p:cNvSpPr/>
            <p:nvPr/>
          </p:nvSpPr>
          <p:spPr>
            <a:xfrm>
              <a:off x="2703960" y="33562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7" name="Google Shape;3814;p94"/>
            <p:cNvSpPr/>
            <p:nvPr/>
          </p:nvSpPr>
          <p:spPr>
            <a:xfrm>
              <a:off x="2676240" y="3356280"/>
              <a:ext cx="21600" cy="18360"/>
            </a:xfrm>
            <a:custGeom>
              <a:avLst/>
              <a:gdLst/>
              <a:ahLst/>
              <a:cxn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8" name="Google Shape;3815;p94"/>
            <p:cNvSpPr/>
            <p:nvPr/>
          </p:nvSpPr>
          <p:spPr>
            <a:xfrm>
              <a:off x="2648160" y="335628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59" name="Google Shape;3816;p94"/>
            <p:cNvSpPr/>
            <p:nvPr/>
          </p:nvSpPr>
          <p:spPr>
            <a:xfrm>
              <a:off x="2620080" y="3356280"/>
              <a:ext cx="21960" cy="18360"/>
            </a:xfrm>
            <a:custGeom>
              <a:avLst/>
              <a:gdLst/>
              <a:ahLst/>
              <a:cxn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0" name="Google Shape;3817;p94"/>
            <p:cNvSpPr/>
            <p:nvPr/>
          </p:nvSpPr>
          <p:spPr>
            <a:xfrm>
              <a:off x="2592360" y="3356280"/>
              <a:ext cx="21960" cy="18360"/>
            </a:xfrm>
            <a:custGeom>
              <a:avLst/>
              <a:gdLst/>
              <a:ahLst/>
              <a:cxn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1" name="Google Shape;3818;p94"/>
            <p:cNvSpPr/>
            <p:nvPr/>
          </p:nvSpPr>
          <p:spPr>
            <a:xfrm>
              <a:off x="2843640" y="3719520"/>
              <a:ext cx="21960" cy="18360"/>
            </a:xfrm>
            <a:custGeom>
              <a:avLst/>
              <a:gdLst/>
              <a:ahLst/>
              <a:cxnLst/>
              <a:rect l="l" t="t" r="r" b="b"/>
              <a:pathLst>
                <a:path w="2497" h="2134">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2" name="Google Shape;3819;p94"/>
            <p:cNvSpPr/>
            <p:nvPr/>
          </p:nvSpPr>
          <p:spPr>
            <a:xfrm>
              <a:off x="2843640" y="3691440"/>
              <a:ext cx="21960" cy="18360"/>
            </a:xfrm>
            <a:custGeom>
              <a:avLst/>
              <a:gdLst/>
              <a:ahLst/>
              <a:cxn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3" name="Google Shape;3820;p94"/>
            <p:cNvSpPr/>
            <p:nvPr/>
          </p:nvSpPr>
          <p:spPr>
            <a:xfrm>
              <a:off x="2871720" y="3635640"/>
              <a:ext cx="21960" cy="18360"/>
            </a:xfrm>
            <a:custGeom>
              <a:avLst/>
              <a:gdLst/>
              <a:ahLst/>
              <a:cxn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4" name="Google Shape;3821;p94"/>
            <p:cNvSpPr/>
            <p:nvPr/>
          </p:nvSpPr>
          <p:spPr>
            <a:xfrm>
              <a:off x="2871720" y="3607560"/>
              <a:ext cx="21960" cy="18360"/>
            </a:xfrm>
            <a:custGeom>
              <a:avLst/>
              <a:gdLst/>
              <a:ahLst/>
              <a:cxnLst/>
              <a:rect l="l" t="t" r="r" b="b"/>
              <a:pathLst>
                <a:path w="2497" h="2134">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5" name="Google Shape;3822;p94"/>
            <p:cNvSpPr/>
            <p:nvPr/>
          </p:nvSpPr>
          <p:spPr>
            <a:xfrm>
              <a:off x="2815920" y="3607560"/>
              <a:ext cx="21600" cy="18360"/>
            </a:xfrm>
            <a:custGeom>
              <a:avLst/>
              <a:gdLst/>
              <a:ahLst/>
              <a:cxn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6" name="Google Shape;3823;p94"/>
            <p:cNvSpPr/>
            <p:nvPr/>
          </p:nvSpPr>
          <p:spPr>
            <a:xfrm>
              <a:off x="2815920" y="3551760"/>
              <a:ext cx="21600" cy="18360"/>
            </a:xfrm>
            <a:custGeom>
              <a:avLst/>
              <a:gdLst/>
              <a:ahLst/>
              <a:cxn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7" name="Google Shape;3824;p94"/>
            <p:cNvSpPr/>
            <p:nvPr/>
          </p:nvSpPr>
          <p:spPr>
            <a:xfrm>
              <a:off x="2787840" y="3719520"/>
              <a:ext cx="21600" cy="18360"/>
            </a:xfrm>
            <a:custGeom>
              <a:avLst/>
              <a:gdLst/>
              <a:ahLst/>
              <a:cxn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8" name="Google Shape;3825;p94"/>
            <p:cNvSpPr/>
            <p:nvPr/>
          </p:nvSpPr>
          <p:spPr>
            <a:xfrm>
              <a:off x="2787840" y="3691440"/>
              <a:ext cx="21600" cy="18360"/>
            </a:xfrm>
            <a:custGeom>
              <a:avLst/>
              <a:gdLst/>
              <a:ahLst/>
              <a:cxn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69" name="Google Shape;3826;p94"/>
            <p:cNvSpPr/>
            <p:nvPr/>
          </p:nvSpPr>
          <p:spPr>
            <a:xfrm>
              <a:off x="2787840" y="3663720"/>
              <a:ext cx="21600" cy="18360"/>
            </a:xfrm>
            <a:custGeom>
              <a:avLst/>
              <a:gdLst/>
              <a:ahLst/>
              <a:cxn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0" name="Google Shape;3827;p94"/>
            <p:cNvSpPr/>
            <p:nvPr/>
          </p:nvSpPr>
          <p:spPr>
            <a:xfrm>
              <a:off x="2760120" y="3719520"/>
              <a:ext cx="21960" cy="18360"/>
            </a:xfrm>
            <a:custGeom>
              <a:avLst/>
              <a:gdLst/>
              <a:ahLst/>
              <a:cxnLst/>
              <a:rect l="l" t="t" r="r" b="b"/>
              <a:pathLst>
                <a:path w="2494" h="2138">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1" name="Google Shape;3828;p94"/>
            <p:cNvSpPr/>
            <p:nvPr/>
          </p:nvSpPr>
          <p:spPr>
            <a:xfrm>
              <a:off x="2760120" y="3691440"/>
              <a:ext cx="21960" cy="18360"/>
            </a:xfrm>
            <a:custGeom>
              <a:avLst/>
              <a:gdLst/>
              <a:ahLst/>
              <a:cxnLst/>
              <a:rect l="l" t="t" r="r" b="b"/>
              <a:pathLst>
                <a:path w="2494" h="2137">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2" name="Google Shape;3829;p94"/>
            <p:cNvSpPr/>
            <p:nvPr/>
          </p:nvSpPr>
          <p:spPr>
            <a:xfrm>
              <a:off x="2843640" y="3775320"/>
              <a:ext cx="21960" cy="18360"/>
            </a:xfrm>
            <a:custGeom>
              <a:avLst/>
              <a:gdLst/>
              <a:ahLst/>
              <a:cxn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3" name="Google Shape;3830;p94"/>
            <p:cNvSpPr/>
            <p:nvPr/>
          </p:nvSpPr>
          <p:spPr>
            <a:xfrm>
              <a:off x="2815920" y="3775320"/>
              <a:ext cx="21600" cy="18360"/>
            </a:xfrm>
            <a:custGeom>
              <a:avLst/>
              <a:gdLst/>
              <a:ahLst/>
              <a:cxn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4" name="Google Shape;3831;p94"/>
            <p:cNvSpPr/>
            <p:nvPr/>
          </p:nvSpPr>
          <p:spPr>
            <a:xfrm>
              <a:off x="2787840" y="3775320"/>
              <a:ext cx="21600" cy="18360"/>
            </a:xfrm>
            <a:custGeom>
              <a:avLst/>
              <a:gdLst/>
              <a:ahLst/>
              <a:cxn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5" name="Google Shape;3832;p94"/>
            <p:cNvSpPr/>
            <p:nvPr/>
          </p:nvSpPr>
          <p:spPr>
            <a:xfrm>
              <a:off x="2760120" y="3775320"/>
              <a:ext cx="21960" cy="18360"/>
            </a:xfrm>
            <a:custGeom>
              <a:avLst/>
              <a:gdLst/>
              <a:ahLst/>
              <a:cxnLst/>
              <a:rect l="l" t="t" r="r" b="b"/>
              <a:pathLst>
                <a:path w="2495" h="2132">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6" name="Google Shape;3833;p94"/>
            <p:cNvSpPr/>
            <p:nvPr/>
          </p:nvSpPr>
          <p:spPr>
            <a:xfrm>
              <a:off x="2732040" y="3775320"/>
              <a:ext cx="21600" cy="18360"/>
            </a:xfrm>
            <a:custGeom>
              <a:avLst/>
              <a:gdLst/>
              <a:ahLst/>
              <a:cxnLst/>
              <a:rect l="l" t="t" r="r" b="b"/>
              <a:pathLst>
                <a:path w="2486" h="2132">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7" name="Google Shape;3834;p94"/>
            <p:cNvSpPr/>
            <p:nvPr/>
          </p:nvSpPr>
          <p:spPr>
            <a:xfrm>
              <a:off x="2732040" y="3747600"/>
              <a:ext cx="21600" cy="18360"/>
            </a:xfrm>
            <a:custGeom>
              <a:avLst/>
              <a:gdLst/>
              <a:ahLst/>
              <a:cxn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8" name="Google Shape;3835;p94"/>
            <p:cNvSpPr/>
            <p:nvPr/>
          </p:nvSpPr>
          <p:spPr>
            <a:xfrm>
              <a:off x="2703960" y="374760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79" name="Google Shape;3836;p94"/>
            <p:cNvSpPr/>
            <p:nvPr/>
          </p:nvSpPr>
          <p:spPr>
            <a:xfrm>
              <a:off x="2703960" y="3719520"/>
              <a:ext cx="21960" cy="18360"/>
            </a:xfrm>
            <a:custGeom>
              <a:avLst/>
              <a:gdLst/>
              <a:ahLst/>
              <a:cxnLst/>
              <a:rect l="l" t="t" r="r" b="b"/>
              <a:pathLst>
                <a:path w="2494" h="213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0" name="Google Shape;3837;p94"/>
            <p:cNvSpPr/>
            <p:nvPr/>
          </p:nvSpPr>
          <p:spPr>
            <a:xfrm>
              <a:off x="2676240" y="3719520"/>
              <a:ext cx="21960" cy="18360"/>
            </a:xfrm>
            <a:custGeom>
              <a:avLst/>
              <a:gdLst/>
              <a:ahLst/>
              <a:cxnLst/>
              <a:rect l="l" t="t" r="r" b="b"/>
              <a:pathLst>
                <a:path w="2494" h="213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1" name="Google Shape;3838;p94"/>
            <p:cNvSpPr/>
            <p:nvPr/>
          </p:nvSpPr>
          <p:spPr>
            <a:xfrm>
              <a:off x="2676240" y="3691440"/>
              <a:ext cx="21960" cy="18360"/>
            </a:xfrm>
            <a:custGeom>
              <a:avLst/>
              <a:gdLst/>
              <a:ahLst/>
              <a:cxn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2" name="Google Shape;3839;p94"/>
            <p:cNvSpPr/>
            <p:nvPr/>
          </p:nvSpPr>
          <p:spPr>
            <a:xfrm>
              <a:off x="2648160" y="3691440"/>
              <a:ext cx="21960" cy="18360"/>
            </a:xfrm>
            <a:custGeom>
              <a:avLst/>
              <a:gdLst/>
              <a:ahLst/>
              <a:cxnLst/>
              <a:rect l="l" t="t" r="r" b="b"/>
              <a:pathLst>
                <a:path w="2494" h="2137">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3" name="Google Shape;3840;p94"/>
            <p:cNvSpPr/>
            <p:nvPr/>
          </p:nvSpPr>
          <p:spPr>
            <a:xfrm>
              <a:off x="2648160" y="3663720"/>
              <a:ext cx="21960" cy="18720"/>
            </a:xfrm>
            <a:custGeom>
              <a:avLst/>
              <a:gdLst/>
              <a:ahLst/>
              <a:cxnLst/>
              <a:rect l="l" t="t" r="r" b="b"/>
              <a:pathLst>
                <a:path w="2494" h="214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4" name="Google Shape;3841;p94"/>
            <p:cNvSpPr/>
            <p:nvPr/>
          </p:nvSpPr>
          <p:spPr>
            <a:xfrm>
              <a:off x="2703960" y="3663720"/>
              <a:ext cx="21960" cy="18360"/>
            </a:xfrm>
            <a:custGeom>
              <a:avLst/>
              <a:gdLst/>
              <a:ahLst/>
              <a:cxnLst/>
              <a:rect l="l" t="t" r="r" b="b"/>
              <a:pathLst>
                <a:path w="2494" h="2138">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5" name="Google Shape;3842;p94"/>
            <p:cNvSpPr/>
            <p:nvPr/>
          </p:nvSpPr>
          <p:spPr>
            <a:xfrm>
              <a:off x="2676240" y="3635640"/>
              <a:ext cx="21600" cy="18360"/>
            </a:xfrm>
            <a:custGeom>
              <a:avLst/>
              <a:gdLst/>
              <a:ahLst/>
              <a:cxnLst/>
              <a:rect l="l" t="t" r="r" b="b"/>
              <a:pathLst>
                <a:path w="2488" h="2134">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6" name="Google Shape;3843;p94"/>
            <p:cNvSpPr/>
            <p:nvPr/>
          </p:nvSpPr>
          <p:spPr>
            <a:xfrm>
              <a:off x="2648160" y="3607560"/>
              <a:ext cx="21600" cy="18360"/>
            </a:xfrm>
            <a:custGeom>
              <a:avLst/>
              <a:gdLst/>
              <a:ahLst/>
              <a:cxn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7" name="Google Shape;3844;p94"/>
            <p:cNvSpPr/>
            <p:nvPr/>
          </p:nvSpPr>
          <p:spPr>
            <a:xfrm>
              <a:off x="3319200" y="3020760"/>
              <a:ext cx="21960" cy="18360"/>
            </a:xfrm>
            <a:custGeom>
              <a:avLst/>
              <a:gdLst/>
              <a:ahLst/>
              <a:cxn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8" name="Google Shape;3845;p94"/>
            <p:cNvSpPr/>
            <p:nvPr/>
          </p:nvSpPr>
          <p:spPr>
            <a:xfrm>
              <a:off x="3291120" y="30207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89" name="Google Shape;3846;p94"/>
            <p:cNvSpPr/>
            <p:nvPr/>
          </p:nvSpPr>
          <p:spPr>
            <a:xfrm>
              <a:off x="3291120" y="29926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0" name="Google Shape;3847;p94"/>
            <p:cNvSpPr/>
            <p:nvPr/>
          </p:nvSpPr>
          <p:spPr>
            <a:xfrm>
              <a:off x="3263400" y="3020760"/>
              <a:ext cx="21600" cy="18360"/>
            </a:xfrm>
            <a:custGeom>
              <a:avLst/>
              <a:gdLst/>
              <a:ahLst/>
              <a:cxn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1" name="Google Shape;3848;p94"/>
            <p:cNvSpPr/>
            <p:nvPr/>
          </p:nvSpPr>
          <p:spPr>
            <a:xfrm>
              <a:off x="3263400" y="2992680"/>
              <a:ext cx="21600" cy="18360"/>
            </a:xfrm>
            <a:custGeom>
              <a:avLst/>
              <a:gdLst/>
              <a:ahLst/>
              <a:cxn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2" name="Google Shape;3849;p94"/>
            <p:cNvSpPr/>
            <p:nvPr/>
          </p:nvSpPr>
          <p:spPr>
            <a:xfrm>
              <a:off x="3235320" y="3048480"/>
              <a:ext cx="21960" cy="18360"/>
            </a:xfrm>
            <a:custGeom>
              <a:avLst/>
              <a:gdLst/>
              <a:ahLst/>
              <a:cxn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3" name="Google Shape;3850;p94"/>
            <p:cNvSpPr/>
            <p:nvPr/>
          </p:nvSpPr>
          <p:spPr>
            <a:xfrm>
              <a:off x="3235320" y="2992680"/>
              <a:ext cx="21960" cy="18360"/>
            </a:xfrm>
            <a:custGeom>
              <a:avLst/>
              <a:gdLst/>
              <a:ahLst/>
              <a:cxn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4" name="Google Shape;3851;p94"/>
            <p:cNvSpPr/>
            <p:nvPr/>
          </p:nvSpPr>
          <p:spPr>
            <a:xfrm>
              <a:off x="3207240" y="3048480"/>
              <a:ext cx="21960" cy="18360"/>
            </a:xfrm>
            <a:custGeom>
              <a:avLst/>
              <a:gdLst/>
              <a:ahLst/>
              <a:cxnLst/>
              <a:rect l="l" t="t" r="r" b="b"/>
              <a:pathLst>
                <a:path w="2496" h="213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5" name="Google Shape;3852;p94"/>
            <p:cNvSpPr/>
            <p:nvPr/>
          </p:nvSpPr>
          <p:spPr>
            <a:xfrm>
              <a:off x="3207240" y="2992680"/>
              <a:ext cx="21960" cy="18360"/>
            </a:xfrm>
            <a:custGeom>
              <a:avLst/>
              <a:gdLst/>
              <a:ahLst/>
              <a:cxnLst/>
              <a:rect l="l" t="t" r="r" b="b"/>
              <a:pathLst>
                <a:path w="2496" h="2134">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6" name="Google Shape;3853;p94"/>
            <p:cNvSpPr/>
            <p:nvPr/>
          </p:nvSpPr>
          <p:spPr>
            <a:xfrm>
              <a:off x="3179520" y="307656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7" name="Google Shape;3854;p94"/>
            <p:cNvSpPr/>
            <p:nvPr/>
          </p:nvSpPr>
          <p:spPr>
            <a:xfrm>
              <a:off x="3179520" y="3048480"/>
              <a:ext cx="21600" cy="18360"/>
            </a:xfrm>
            <a:custGeom>
              <a:avLst/>
              <a:gdLst/>
              <a:ahLst/>
              <a:cxn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8" name="Google Shape;3855;p94"/>
            <p:cNvSpPr/>
            <p:nvPr/>
          </p:nvSpPr>
          <p:spPr>
            <a:xfrm>
              <a:off x="3179520" y="29926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199" name="Google Shape;3856;p94"/>
            <p:cNvSpPr/>
            <p:nvPr/>
          </p:nvSpPr>
          <p:spPr>
            <a:xfrm>
              <a:off x="3179520" y="296460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0" name="Google Shape;3857;p94"/>
            <p:cNvSpPr/>
            <p:nvPr/>
          </p:nvSpPr>
          <p:spPr>
            <a:xfrm>
              <a:off x="3151440" y="3104280"/>
              <a:ext cx="21600" cy="18360"/>
            </a:xfrm>
            <a:custGeom>
              <a:avLst/>
              <a:gdLst/>
              <a:ahLst/>
              <a:cxn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1" name="Google Shape;3858;p94"/>
            <p:cNvSpPr/>
            <p:nvPr/>
          </p:nvSpPr>
          <p:spPr>
            <a:xfrm>
              <a:off x="3151440" y="3076560"/>
              <a:ext cx="21600" cy="18360"/>
            </a:xfrm>
            <a:custGeom>
              <a:avLst/>
              <a:gdLst/>
              <a:ahLst/>
              <a:cxn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2" name="Google Shape;3859;p94"/>
            <p:cNvSpPr/>
            <p:nvPr/>
          </p:nvSpPr>
          <p:spPr>
            <a:xfrm>
              <a:off x="3151440" y="3048480"/>
              <a:ext cx="21600" cy="18360"/>
            </a:xfrm>
            <a:custGeom>
              <a:avLst/>
              <a:gdLst/>
              <a:ahLst/>
              <a:cxn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3" name="Google Shape;3860;p94"/>
            <p:cNvSpPr/>
            <p:nvPr/>
          </p:nvSpPr>
          <p:spPr>
            <a:xfrm>
              <a:off x="3151440" y="296460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4" name="Google Shape;3861;p94"/>
            <p:cNvSpPr/>
            <p:nvPr/>
          </p:nvSpPr>
          <p:spPr>
            <a:xfrm>
              <a:off x="3123360" y="3132360"/>
              <a:ext cx="21960" cy="18360"/>
            </a:xfrm>
            <a:custGeom>
              <a:avLst/>
              <a:gdLst/>
              <a:ahLst/>
              <a:cxn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5" name="Google Shape;3862;p94"/>
            <p:cNvSpPr/>
            <p:nvPr/>
          </p:nvSpPr>
          <p:spPr>
            <a:xfrm>
              <a:off x="3123360" y="3104280"/>
              <a:ext cx="21960" cy="18360"/>
            </a:xfrm>
            <a:custGeom>
              <a:avLst/>
              <a:gdLst/>
              <a:ahLst/>
              <a:cxn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6" name="Google Shape;3863;p94"/>
            <p:cNvSpPr/>
            <p:nvPr/>
          </p:nvSpPr>
          <p:spPr>
            <a:xfrm>
              <a:off x="3123360" y="3048480"/>
              <a:ext cx="21960" cy="18360"/>
            </a:xfrm>
            <a:custGeom>
              <a:avLst/>
              <a:gdLst/>
              <a:ahLst/>
              <a:cxn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7" name="Google Shape;3864;p94"/>
            <p:cNvSpPr/>
            <p:nvPr/>
          </p:nvSpPr>
          <p:spPr>
            <a:xfrm>
              <a:off x="3123360" y="2964600"/>
              <a:ext cx="21960" cy="18360"/>
            </a:xfrm>
            <a:custGeom>
              <a:avLst/>
              <a:gdLst/>
              <a:ahLst/>
              <a:cxn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8" name="Google Shape;3865;p94"/>
            <p:cNvSpPr/>
            <p:nvPr/>
          </p:nvSpPr>
          <p:spPr>
            <a:xfrm>
              <a:off x="3095640" y="3160440"/>
              <a:ext cx="21600" cy="18360"/>
            </a:xfrm>
            <a:custGeom>
              <a:avLst/>
              <a:gdLst/>
              <a:ahLst/>
              <a:cxn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09" name="Google Shape;3866;p94"/>
            <p:cNvSpPr/>
            <p:nvPr/>
          </p:nvSpPr>
          <p:spPr>
            <a:xfrm>
              <a:off x="3095640" y="3132360"/>
              <a:ext cx="21600" cy="18360"/>
            </a:xfrm>
            <a:custGeom>
              <a:avLst/>
              <a:gdLst/>
              <a:ahLst/>
              <a:cxn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0" name="Google Shape;3867;p94"/>
            <p:cNvSpPr/>
            <p:nvPr/>
          </p:nvSpPr>
          <p:spPr>
            <a:xfrm>
              <a:off x="3095640" y="3076560"/>
              <a:ext cx="21600" cy="18360"/>
            </a:xfrm>
            <a:custGeom>
              <a:avLst/>
              <a:gdLst/>
              <a:ahLst/>
              <a:cxn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1" name="Google Shape;3868;p94"/>
            <p:cNvSpPr/>
            <p:nvPr/>
          </p:nvSpPr>
          <p:spPr>
            <a:xfrm>
              <a:off x="3095640" y="3048480"/>
              <a:ext cx="21600" cy="18360"/>
            </a:xfrm>
            <a:custGeom>
              <a:avLst/>
              <a:gdLst/>
              <a:ahLst/>
              <a:cxn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2" name="Google Shape;3869;p94"/>
            <p:cNvSpPr/>
            <p:nvPr/>
          </p:nvSpPr>
          <p:spPr>
            <a:xfrm>
              <a:off x="3095640" y="2964600"/>
              <a:ext cx="21600" cy="18360"/>
            </a:xfrm>
            <a:custGeom>
              <a:avLst/>
              <a:gdLst/>
              <a:ahLst/>
              <a:cxn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3" name="Google Shape;3870;p94"/>
            <p:cNvSpPr/>
            <p:nvPr/>
          </p:nvSpPr>
          <p:spPr>
            <a:xfrm>
              <a:off x="3067560" y="3076560"/>
              <a:ext cx="21600" cy="18360"/>
            </a:xfrm>
            <a:custGeom>
              <a:avLst/>
              <a:gdLst/>
              <a:ahLst/>
              <a:cxn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4" name="Google Shape;3871;p94"/>
            <p:cNvSpPr/>
            <p:nvPr/>
          </p:nvSpPr>
          <p:spPr>
            <a:xfrm>
              <a:off x="3067560" y="2964600"/>
              <a:ext cx="21600" cy="18360"/>
            </a:xfrm>
            <a:custGeom>
              <a:avLst/>
              <a:gdLst/>
              <a:ahLst/>
              <a:cxn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5" name="Google Shape;3872;p94"/>
            <p:cNvSpPr/>
            <p:nvPr/>
          </p:nvSpPr>
          <p:spPr>
            <a:xfrm>
              <a:off x="3039480" y="307656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6" name="Google Shape;3873;p94"/>
            <p:cNvSpPr/>
            <p:nvPr/>
          </p:nvSpPr>
          <p:spPr>
            <a:xfrm>
              <a:off x="3039480" y="296460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7" name="Google Shape;3874;p94"/>
            <p:cNvSpPr/>
            <p:nvPr/>
          </p:nvSpPr>
          <p:spPr>
            <a:xfrm>
              <a:off x="3039480" y="2936520"/>
              <a:ext cx="21600" cy="18360"/>
            </a:xfrm>
            <a:custGeom>
              <a:avLst/>
              <a:gdLst/>
              <a:ahLst/>
              <a:cxnLst/>
              <a:rect l="l" t="t" r="r" b="b"/>
              <a:pathLst>
                <a:path w="2488" h="213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8" name="Google Shape;3875;p94"/>
            <p:cNvSpPr/>
            <p:nvPr/>
          </p:nvSpPr>
          <p:spPr>
            <a:xfrm>
              <a:off x="3011400" y="3076560"/>
              <a:ext cx="21960" cy="18360"/>
            </a:xfrm>
            <a:custGeom>
              <a:avLst/>
              <a:gdLst/>
              <a:ahLst/>
              <a:cxnLst/>
              <a:rect l="l" t="t" r="r" b="b"/>
              <a:pathLst>
                <a:path w="2497" h="2138">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19" name="Google Shape;3876;p94"/>
            <p:cNvSpPr/>
            <p:nvPr/>
          </p:nvSpPr>
          <p:spPr>
            <a:xfrm>
              <a:off x="3011400" y="2936520"/>
              <a:ext cx="21960" cy="18360"/>
            </a:xfrm>
            <a:custGeom>
              <a:avLst/>
              <a:gdLst/>
              <a:ahLst/>
              <a:cxnLst/>
              <a:rect l="l" t="t" r="r" b="b"/>
              <a:pathLst>
                <a:path w="2497" h="2138">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0" name="Google Shape;3877;p94"/>
            <p:cNvSpPr/>
            <p:nvPr/>
          </p:nvSpPr>
          <p:spPr>
            <a:xfrm>
              <a:off x="2983680" y="3328200"/>
              <a:ext cx="21960" cy="18360"/>
            </a:xfrm>
            <a:custGeom>
              <a:avLst/>
              <a:gdLst/>
              <a:ahLst/>
              <a:cxnLst/>
              <a:rect l="l" t="t" r="r" b="b"/>
              <a:pathLst>
                <a:path w="2497" h="2138">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1" name="Google Shape;3878;p94"/>
            <p:cNvSpPr/>
            <p:nvPr/>
          </p:nvSpPr>
          <p:spPr>
            <a:xfrm>
              <a:off x="2983680" y="3300120"/>
              <a:ext cx="21960" cy="18360"/>
            </a:xfrm>
            <a:custGeom>
              <a:avLst/>
              <a:gdLst/>
              <a:ahLst/>
              <a:cxnLst/>
              <a:rect l="l" t="t" r="r" b="b"/>
              <a:pathLst>
                <a:path w="2503" h="2137">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2" name="Google Shape;3879;p94"/>
            <p:cNvSpPr/>
            <p:nvPr/>
          </p:nvSpPr>
          <p:spPr>
            <a:xfrm>
              <a:off x="2983680" y="3244320"/>
              <a:ext cx="21960" cy="18360"/>
            </a:xfrm>
            <a:custGeom>
              <a:avLst/>
              <a:gdLst/>
              <a:ahLst/>
              <a:cxn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3" name="Google Shape;3880;p94"/>
            <p:cNvSpPr/>
            <p:nvPr/>
          </p:nvSpPr>
          <p:spPr>
            <a:xfrm>
              <a:off x="2983680" y="3132360"/>
              <a:ext cx="21960" cy="18360"/>
            </a:xfrm>
            <a:custGeom>
              <a:avLst/>
              <a:gdLst/>
              <a:ahLst/>
              <a:cxn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4" name="Google Shape;3881;p94"/>
            <p:cNvSpPr/>
            <p:nvPr/>
          </p:nvSpPr>
          <p:spPr>
            <a:xfrm>
              <a:off x="2983680" y="3076560"/>
              <a:ext cx="21960" cy="18360"/>
            </a:xfrm>
            <a:custGeom>
              <a:avLst/>
              <a:gdLst/>
              <a:ahLst/>
              <a:cxn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5" name="Google Shape;3882;p94"/>
            <p:cNvSpPr/>
            <p:nvPr/>
          </p:nvSpPr>
          <p:spPr>
            <a:xfrm>
              <a:off x="2983680" y="2964600"/>
              <a:ext cx="21960" cy="18360"/>
            </a:xfrm>
            <a:custGeom>
              <a:avLst/>
              <a:gdLst/>
              <a:ahLst/>
              <a:cxn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6" name="Google Shape;3883;p94"/>
            <p:cNvSpPr/>
            <p:nvPr/>
          </p:nvSpPr>
          <p:spPr>
            <a:xfrm>
              <a:off x="2983680" y="2936520"/>
              <a:ext cx="21960" cy="18360"/>
            </a:xfrm>
            <a:custGeom>
              <a:avLst/>
              <a:gdLst/>
              <a:ahLst/>
              <a:cxnLst/>
              <a:rect l="l" t="t" r="r" b="b"/>
              <a:pathLst>
                <a:path w="2497" h="2138">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7" name="Google Shape;3884;p94"/>
            <p:cNvSpPr/>
            <p:nvPr/>
          </p:nvSpPr>
          <p:spPr>
            <a:xfrm>
              <a:off x="2955600" y="33562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8" name="Google Shape;3885;p94"/>
            <p:cNvSpPr/>
            <p:nvPr/>
          </p:nvSpPr>
          <p:spPr>
            <a:xfrm>
              <a:off x="2955600" y="332820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29" name="Google Shape;3886;p94"/>
            <p:cNvSpPr/>
            <p:nvPr/>
          </p:nvSpPr>
          <p:spPr>
            <a:xfrm>
              <a:off x="2955600" y="3188160"/>
              <a:ext cx="21600" cy="18360"/>
            </a:xfrm>
            <a:custGeom>
              <a:avLst/>
              <a:gdLst/>
              <a:ahLst/>
              <a:cxn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0" name="Google Shape;3887;p94"/>
            <p:cNvSpPr/>
            <p:nvPr/>
          </p:nvSpPr>
          <p:spPr>
            <a:xfrm>
              <a:off x="2955600" y="3160440"/>
              <a:ext cx="21600" cy="18360"/>
            </a:xfrm>
            <a:custGeom>
              <a:avLst/>
              <a:gdLst/>
              <a:ahLst/>
              <a:cxn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1" name="Google Shape;3888;p94"/>
            <p:cNvSpPr/>
            <p:nvPr/>
          </p:nvSpPr>
          <p:spPr>
            <a:xfrm>
              <a:off x="2955600" y="3104280"/>
              <a:ext cx="21600" cy="18360"/>
            </a:xfrm>
            <a:custGeom>
              <a:avLst/>
              <a:gdLst/>
              <a:ahLst/>
              <a:cxn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2" name="Google Shape;3889;p94"/>
            <p:cNvSpPr/>
            <p:nvPr/>
          </p:nvSpPr>
          <p:spPr>
            <a:xfrm>
              <a:off x="2955600" y="3076560"/>
              <a:ext cx="21600" cy="18360"/>
            </a:xfrm>
            <a:custGeom>
              <a:avLst/>
              <a:gdLst/>
              <a:ahLst/>
              <a:cxn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3" name="Google Shape;3890;p94"/>
            <p:cNvSpPr/>
            <p:nvPr/>
          </p:nvSpPr>
          <p:spPr>
            <a:xfrm>
              <a:off x="2955600" y="296460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4" name="Google Shape;3891;p94"/>
            <p:cNvSpPr/>
            <p:nvPr/>
          </p:nvSpPr>
          <p:spPr>
            <a:xfrm>
              <a:off x="2927880" y="3384000"/>
              <a:ext cx="21600" cy="18360"/>
            </a:xfrm>
            <a:custGeom>
              <a:avLst/>
              <a:gdLst/>
              <a:ahLst/>
              <a:cxnLst/>
              <a:rect l="l" t="t" r="r" b="b"/>
              <a:pathLst>
                <a:path w="2488" h="2132">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5" name="Google Shape;3892;p94"/>
            <p:cNvSpPr/>
            <p:nvPr/>
          </p:nvSpPr>
          <p:spPr>
            <a:xfrm>
              <a:off x="2927880" y="3356280"/>
              <a:ext cx="21600" cy="18360"/>
            </a:xfrm>
            <a:custGeom>
              <a:avLst/>
              <a:gdLst/>
              <a:ahLst/>
              <a:cxnLst/>
              <a:rect l="l" t="t" r="r" b="b"/>
              <a:pathLst>
                <a:path w="2488" h="2134">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6" name="Google Shape;3893;p94"/>
            <p:cNvSpPr/>
            <p:nvPr/>
          </p:nvSpPr>
          <p:spPr>
            <a:xfrm>
              <a:off x="2927880" y="3216240"/>
              <a:ext cx="21600" cy="18360"/>
            </a:xfrm>
            <a:custGeom>
              <a:avLst/>
              <a:gdLst/>
              <a:ahLst/>
              <a:cxnLst/>
              <a:rect l="l" t="t" r="r" b="b"/>
              <a:pathLst>
                <a:path w="2488" h="213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7" name="Google Shape;3894;p94"/>
            <p:cNvSpPr/>
            <p:nvPr/>
          </p:nvSpPr>
          <p:spPr>
            <a:xfrm>
              <a:off x="2927880" y="3188160"/>
              <a:ext cx="21600" cy="18360"/>
            </a:xfrm>
            <a:custGeom>
              <a:avLst/>
              <a:gdLst/>
              <a:ahLst/>
              <a:cxnLst/>
              <a:rect l="l" t="t" r="r" b="b"/>
              <a:pathLst>
                <a:path w="2488" h="213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8" name="Google Shape;3895;p94"/>
            <p:cNvSpPr/>
            <p:nvPr/>
          </p:nvSpPr>
          <p:spPr>
            <a:xfrm>
              <a:off x="2927880" y="3160440"/>
              <a:ext cx="21600" cy="18360"/>
            </a:xfrm>
            <a:custGeom>
              <a:avLst/>
              <a:gdLst/>
              <a:ahLst/>
              <a:cxnLst/>
              <a:rect l="l" t="t" r="r" b="b"/>
              <a:pathLst>
                <a:path w="2488" h="2134">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39" name="Google Shape;3896;p94"/>
            <p:cNvSpPr/>
            <p:nvPr/>
          </p:nvSpPr>
          <p:spPr>
            <a:xfrm>
              <a:off x="2927880" y="3132360"/>
              <a:ext cx="21600" cy="18360"/>
            </a:xfrm>
            <a:custGeom>
              <a:avLst/>
              <a:gdLst/>
              <a:ahLst/>
              <a:cxn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0" name="Google Shape;3897;p94"/>
            <p:cNvSpPr/>
            <p:nvPr/>
          </p:nvSpPr>
          <p:spPr>
            <a:xfrm>
              <a:off x="2927880" y="3104280"/>
              <a:ext cx="21600" cy="18360"/>
            </a:xfrm>
            <a:custGeom>
              <a:avLst/>
              <a:gdLst/>
              <a:ahLst/>
              <a:cxn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1" name="Google Shape;3898;p94"/>
            <p:cNvSpPr/>
            <p:nvPr/>
          </p:nvSpPr>
          <p:spPr>
            <a:xfrm>
              <a:off x="2927880" y="2964600"/>
              <a:ext cx="21600" cy="18360"/>
            </a:xfrm>
            <a:custGeom>
              <a:avLst/>
              <a:gdLst/>
              <a:ahLst/>
              <a:cxn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2" name="Google Shape;3899;p94"/>
            <p:cNvSpPr/>
            <p:nvPr/>
          </p:nvSpPr>
          <p:spPr>
            <a:xfrm>
              <a:off x="2899800" y="3384000"/>
              <a:ext cx="21600" cy="18360"/>
            </a:xfrm>
            <a:custGeom>
              <a:avLst/>
              <a:gdLst/>
              <a:ahLst/>
              <a:cxn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3" name="Google Shape;3900;p94"/>
            <p:cNvSpPr/>
            <p:nvPr/>
          </p:nvSpPr>
          <p:spPr>
            <a:xfrm>
              <a:off x="2899800" y="335628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4" name="Google Shape;3901;p94"/>
            <p:cNvSpPr/>
            <p:nvPr/>
          </p:nvSpPr>
          <p:spPr>
            <a:xfrm>
              <a:off x="2899800" y="3244320"/>
              <a:ext cx="21600" cy="18360"/>
            </a:xfrm>
            <a:custGeom>
              <a:avLst/>
              <a:gdLst/>
              <a:ahLst/>
              <a:cxn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5" name="Google Shape;3902;p94"/>
            <p:cNvSpPr/>
            <p:nvPr/>
          </p:nvSpPr>
          <p:spPr>
            <a:xfrm>
              <a:off x="2899800" y="2964600"/>
              <a:ext cx="21600" cy="18360"/>
            </a:xfrm>
            <a:custGeom>
              <a:avLst/>
              <a:gdLst/>
              <a:ahLst/>
              <a:cxn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6" name="Google Shape;3903;p94"/>
            <p:cNvSpPr/>
            <p:nvPr/>
          </p:nvSpPr>
          <p:spPr>
            <a:xfrm>
              <a:off x="2871720" y="3328200"/>
              <a:ext cx="21960" cy="18360"/>
            </a:xfrm>
            <a:custGeom>
              <a:avLst/>
              <a:gdLst/>
              <a:ahLst/>
              <a:cxn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7" name="Google Shape;3904;p94"/>
            <p:cNvSpPr/>
            <p:nvPr/>
          </p:nvSpPr>
          <p:spPr>
            <a:xfrm>
              <a:off x="2871720" y="3300120"/>
              <a:ext cx="21960" cy="18360"/>
            </a:xfrm>
            <a:custGeom>
              <a:avLst/>
              <a:gdLst/>
              <a:ahLst/>
              <a:cxn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8" name="Google Shape;3905;p94"/>
            <p:cNvSpPr/>
            <p:nvPr/>
          </p:nvSpPr>
          <p:spPr>
            <a:xfrm>
              <a:off x="2871720" y="3272040"/>
              <a:ext cx="21960" cy="18360"/>
            </a:xfrm>
            <a:custGeom>
              <a:avLst/>
              <a:gdLst/>
              <a:ahLst/>
              <a:cxn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49" name="Google Shape;3906;p94"/>
            <p:cNvSpPr/>
            <p:nvPr/>
          </p:nvSpPr>
          <p:spPr>
            <a:xfrm>
              <a:off x="2871720" y="3244320"/>
              <a:ext cx="21960" cy="18360"/>
            </a:xfrm>
            <a:custGeom>
              <a:avLst/>
              <a:gdLst/>
              <a:ahLst/>
              <a:cxn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0" name="Google Shape;3907;p94"/>
            <p:cNvSpPr/>
            <p:nvPr/>
          </p:nvSpPr>
          <p:spPr>
            <a:xfrm>
              <a:off x="2871720" y="2964600"/>
              <a:ext cx="21960" cy="18360"/>
            </a:xfrm>
            <a:custGeom>
              <a:avLst/>
              <a:gdLst/>
              <a:ahLst/>
              <a:cxnLst/>
              <a:rect l="l" t="t" r="r" b="b"/>
              <a:pathLst>
                <a:path w="2497" h="2138">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1" name="Google Shape;3908;p94"/>
            <p:cNvSpPr/>
            <p:nvPr/>
          </p:nvSpPr>
          <p:spPr>
            <a:xfrm>
              <a:off x="2843640" y="3272040"/>
              <a:ext cx="21960" cy="18360"/>
            </a:xfrm>
            <a:custGeom>
              <a:avLst/>
              <a:gdLst/>
              <a:ahLst/>
              <a:cxnLst/>
              <a:rect l="l" t="t" r="r" b="b"/>
              <a:pathLst>
                <a:path w="2497" h="2134">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2" name="Google Shape;3909;p94"/>
            <p:cNvSpPr/>
            <p:nvPr/>
          </p:nvSpPr>
          <p:spPr>
            <a:xfrm>
              <a:off x="2843640" y="2964600"/>
              <a:ext cx="21960" cy="18360"/>
            </a:xfrm>
            <a:custGeom>
              <a:avLst/>
              <a:gdLst/>
              <a:ahLst/>
              <a:cxn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3" name="Google Shape;3910;p94"/>
            <p:cNvSpPr/>
            <p:nvPr/>
          </p:nvSpPr>
          <p:spPr>
            <a:xfrm>
              <a:off x="2815920" y="3384000"/>
              <a:ext cx="21600" cy="18360"/>
            </a:xfrm>
            <a:custGeom>
              <a:avLst/>
              <a:gdLst/>
              <a:ahLst/>
              <a:cxn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4" name="Google Shape;3911;p94"/>
            <p:cNvSpPr/>
            <p:nvPr/>
          </p:nvSpPr>
          <p:spPr>
            <a:xfrm>
              <a:off x="2815920" y="33562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5" name="Google Shape;3912;p94"/>
            <p:cNvSpPr/>
            <p:nvPr/>
          </p:nvSpPr>
          <p:spPr>
            <a:xfrm>
              <a:off x="2815920" y="332820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6" name="Google Shape;3913;p94"/>
            <p:cNvSpPr/>
            <p:nvPr/>
          </p:nvSpPr>
          <p:spPr>
            <a:xfrm>
              <a:off x="2815920" y="3272040"/>
              <a:ext cx="21600" cy="18360"/>
            </a:xfrm>
            <a:custGeom>
              <a:avLst/>
              <a:gdLst/>
              <a:ahLst/>
              <a:cxn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7" name="Google Shape;3914;p94"/>
            <p:cNvSpPr/>
            <p:nvPr/>
          </p:nvSpPr>
          <p:spPr>
            <a:xfrm>
              <a:off x="2815920" y="296460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8" name="Google Shape;3915;p94"/>
            <p:cNvSpPr/>
            <p:nvPr/>
          </p:nvSpPr>
          <p:spPr>
            <a:xfrm>
              <a:off x="2787840" y="3467880"/>
              <a:ext cx="21600" cy="18360"/>
            </a:xfrm>
            <a:custGeom>
              <a:avLst/>
              <a:gdLst/>
              <a:ahLst/>
              <a:cxn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59" name="Google Shape;3916;p94"/>
            <p:cNvSpPr/>
            <p:nvPr/>
          </p:nvSpPr>
          <p:spPr>
            <a:xfrm>
              <a:off x="2787840" y="3439800"/>
              <a:ext cx="21600" cy="18360"/>
            </a:xfrm>
            <a:custGeom>
              <a:avLst/>
              <a:gdLst/>
              <a:ahLst/>
              <a:cxnLst/>
              <a:rect l="l" t="t" r="r" b="b"/>
              <a:pathLst>
                <a:path w="2489" h="2138">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0" name="Google Shape;3917;p94"/>
            <p:cNvSpPr/>
            <p:nvPr/>
          </p:nvSpPr>
          <p:spPr>
            <a:xfrm>
              <a:off x="2787840" y="3412080"/>
              <a:ext cx="21600" cy="18360"/>
            </a:xfrm>
            <a:custGeom>
              <a:avLst/>
              <a:gdLst/>
              <a:ahLst/>
              <a:cxn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1" name="Google Shape;3918;p94"/>
            <p:cNvSpPr/>
            <p:nvPr/>
          </p:nvSpPr>
          <p:spPr>
            <a:xfrm>
              <a:off x="2787840" y="3384000"/>
              <a:ext cx="21600" cy="18360"/>
            </a:xfrm>
            <a:custGeom>
              <a:avLst/>
              <a:gdLst/>
              <a:ahLst/>
              <a:cxn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2" name="Google Shape;3919;p94"/>
            <p:cNvSpPr/>
            <p:nvPr/>
          </p:nvSpPr>
          <p:spPr>
            <a:xfrm>
              <a:off x="2787840" y="3328200"/>
              <a:ext cx="21600" cy="18360"/>
            </a:xfrm>
            <a:custGeom>
              <a:avLst/>
              <a:gdLst/>
              <a:ahLst/>
              <a:cxn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3" name="Google Shape;3920;p94"/>
            <p:cNvSpPr/>
            <p:nvPr/>
          </p:nvSpPr>
          <p:spPr>
            <a:xfrm>
              <a:off x="2787840" y="3300120"/>
              <a:ext cx="21960" cy="18360"/>
            </a:xfrm>
            <a:custGeom>
              <a:avLst/>
              <a:gdLst/>
              <a:ahLst/>
              <a:cxn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4" name="Google Shape;3921;p94"/>
            <p:cNvSpPr/>
            <p:nvPr/>
          </p:nvSpPr>
          <p:spPr>
            <a:xfrm>
              <a:off x="2787840" y="2964600"/>
              <a:ext cx="21600" cy="18360"/>
            </a:xfrm>
            <a:custGeom>
              <a:avLst/>
              <a:gdLst/>
              <a:ahLst/>
              <a:cxn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5" name="Google Shape;3922;p94"/>
            <p:cNvSpPr/>
            <p:nvPr/>
          </p:nvSpPr>
          <p:spPr>
            <a:xfrm>
              <a:off x="2760120" y="3467880"/>
              <a:ext cx="21600" cy="18360"/>
            </a:xfrm>
            <a:custGeom>
              <a:avLst/>
              <a:gdLst/>
              <a:ahLst/>
              <a:cxnLst/>
              <a:rect l="l" t="t" r="r" b="b"/>
              <a:pathLst>
                <a:path w="2488" h="2134">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6" name="Google Shape;3923;p94"/>
            <p:cNvSpPr/>
            <p:nvPr/>
          </p:nvSpPr>
          <p:spPr>
            <a:xfrm>
              <a:off x="2760120" y="2964600"/>
              <a:ext cx="21600" cy="18360"/>
            </a:xfrm>
            <a:custGeom>
              <a:avLst/>
              <a:gdLst/>
              <a:ahLst/>
              <a:cxn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7" name="Google Shape;3924;p94"/>
            <p:cNvSpPr/>
            <p:nvPr/>
          </p:nvSpPr>
          <p:spPr>
            <a:xfrm>
              <a:off x="2760120" y="2908800"/>
              <a:ext cx="21960" cy="18360"/>
            </a:xfrm>
            <a:custGeom>
              <a:avLst/>
              <a:gdLst/>
              <a:ahLst/>
              <a:cxnLst/>
              <a:rect l="l" t="t" r="r" b="b"/>
              <a:pathLst>
                <a:path w="2494" h="2137">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8" name="Google Shape;3925;p94"/>
            <p:cNvSpPr/>
            <p:nvPr/>
          </p:nvSpPr>
          <p:spPr>
            <a:xfrm>
              <a:off x="2732040" y="3607560"/>
              <a:ext cx="21600" cy="18360"/>
            </a:xfrm>
            <a:custGeom>
              <a:avLst/>
              <a:gdLst/>
              <a:ahLst/>
              <a:cxn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69" name="Google Shape;3926;p94"/>
            <p:cNvSpPr/>
            <p:nvPr/>
          </p:nvSpPr>
          <p:spPr>
            <a:xfrm>
              <a:off x="2732040" y="3579840"/>
              <a:ext cx="21600" cy="18360"/>
            </a:xfrm>
            <a:custGeom>
              <a:avLst/>
              <a:gdLst/>
              <a:ahLst/>
              <a:cxn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0" name="Google Shape;3927;p94"/>
            <p:cNvSpPr/>
            <p:nvPr/>
          </p:nvSpPr>
          <p:spPr>
            <a:xfrm>
              <a:off x="2732040" y="3551760"/>
              <a:ext cx="21600" cy="18360"/>
            </a:xfrm>
            <a:custGeom>
              <a:avLst/>
              <a:gdLst/>
              <a:ahLst/>
              <a:cxnLst/>
              <a:rect l="l" t="t" r="r" b="b"/>
              <a:pathLst>
                <a:path w="2489" h="2138">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1" name="Google Shape;3928;p94"/>
            <p:cNvSpPr/>
            <p:nvPr/>
          </p:nvSpPr>
          <p:spPr>
            <a:xfrm>
              <a:off x="2732040" y="3467880"/>
              <a:ext cx="21600" cy="18360"/>
            </a:xfrm>
            <a:custGeom>
              <a:avLst/>
              <a:gdLst/>
              <a:ahLst/>
              <a:cxn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2" name="Google Shape;3929;p94"/>
            <p:cNvSpPr/>
            <p:nvPr/>
          </p:nvSpPr>
          <p:spPr>
            <a:xfrm>
              <a:off x="2732040" y="2964600"/>
              <a:ext cx="21600" cy="18360"/>
            </a:xfrm>
            <a:custGeom>
              <a:avLst/>
              <a:gdLst/>
              <a:ahLst/>
              <a:cxn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3" name="Google Shape;3930;p94"/>
            <p:cNvSpPr/>
            <p:nvPr/>
          </p:nvSpPr>
          <p:spPr>
            <a:xfrm>
              <a:off x="2732040" y="2908800"/>
              <a:ext cx="21960" cy="18360"/>
            </a:xfrm>
            <a:custGeom>
              <a:avLst/>
              <a:gdLst/>
              <a:ahLst/>
              <a:cxnLst/>
              <a:rect l="l" t="t" r="r" b="b"/>
              <a:pathLst>
                <a:path w="2495" h="2137">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4" name="Google Shape;3931;p94"/>
            <p:cNvSpPr/>
            <p:nvPr/>
          </p:nvSpPr>
          <p:spPr>
            <a:xfrm>
              <a:off x="2703960" y="3579840"/>
              <a:ext cx="21600" cy="18360"/>
            </a:xfrm>
            <a:custGeom>
              <a:avLst/>
              <a:gdLst/>
              <a:ahLst/>
              <a:cxn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5" name="Google Shape;3932;p94"/>
            <p:cNvSpPr/>
            <p:nvPr/>
          </p:nvSpPr>
          <p:spPr>
            <a:xfrm>
              <a:off x="2703960" y="3523680"/>
              <a:ext cx="21600" cy="18360"/>
            </a:xfrm>
            <a:custGeom>
              <a:avLst/>
              <a:gdLst/>
              <a:ahLst/>
              <a:cxnLst/>
              <a:rect l="l" t="t" r="r" b="b"/>
              <a:pathLst>
                <a:path w="2489" h="2131">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6" name="Google Shape;3933;p94"/>
            <p:cNvSpPr/>
            <p:nvPr/>
          </p:nvSpPr>
          <p:spPr>
            <a:xfrm>
              <a:off x="2703960" y="3495960"/>
              <a:ext cx="21600" cy="18360"/>
            </a:xfrm>
            <a:custGeom>
              <a:avLst/>
              <a:gdLst/>
              <a:ahLst/>
              <a:cxn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7" name="Google Shape;3934;p94"/>
            <p:cNvSpPr/>
            <p:nvPr/>
          </p:nvSpPr>
          <p:spPr>
            <a:xfrm>
              <a:off x="2703960" y="2964600"/>
              <a:ext cx="21600" cy="18360"/>
            </a:xfrm>
            <a:custGeom>
              <a:avLst/>
              <a:gdLst/>
              <a:ahLst/>
              <a:cxn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8" name="Google Shape;3935;p94"/>
            <p:cNvSpPr/>
            <p:nvPr/>
          </p:nvSpPr>
          <p:spPr>
            <a:xfrm>
              <a:off x="2703960" y="2936520"/>
              <a:ext cx="21600" cy="18360"/>
            </a:xfrm>
            <a:custGeom>
              <a:avLst/>
              <a:gdLst/>
              <a:ahLst/>
              <a:cxn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79" name="Google Shape;3936;p94"/>
            <p:cNvSpPr/>
            <p:nvPr/>
          </p:nvSpPr>
          <p:spPr>
            <a:xfrm>
              <a:off x="2703960" y="2908800"/>
              <a:ext cx="21960" cy="18360"/>
            </a:xfrm>
            <a:custGeom>
              <a:avLst/>
              <a:gdLst/>
              <a:ahLst/>
              <a:cxn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0" name="Google Shape;3937;p94"/>
            <p:cNvSpPr/>
            <p:nvPr/>
          </p:nvSpPr>
          <p:spPr>
            <a:xfrm>
              <a:off x="2676240" y="3579840"/>
              <a:ext cx="21600" cy="18360"/>
            </a:xfrm>
            <a:custGeom>
              <a:avLst/>
              <a:gdLst/>
              <a:ahLst/>
              <a:cxnLst/>
              <a:rect l="l" t="t" r="r" b="b"/>
              <a:pathLst>
                <a:path w="2488" h="2137">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1" name="Google Shape;3938;p94"/>
            <p:cNvSpPr/>
            <p:nvPr/>
          </p:nvSpPr>
          <p:spPr>
            <a:xfrm>
              <a:off x="2676240" y="3551760"/>
              <a:ext cx="21600" cy="18360"/>
            </a:xfrm>
            <a:custGeom>
              <a:avLst/>
              <a:gdLst/>
              <a:ahLst/>
              <a:cxnLst/>
              <a:rect l="l" t="t" r="r" b="b"/>
              <a:pathLst>
                <a:path w="2488" h="213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2" name="Google Shape;3939;p94"/>
            <p:cNvSpPr/>
            <p:nvPr/>
          </p:nvSpPr>
          <p:spPr>
            <a:xfrm>
              <a:off x="2676240" y="2908800"/>
              <a:ext cx="21960" cy="18360"/>
            </a:xfrm>
            <a:custGeom>
              <a:avLst/>
              <a:gdLst/>
              <a:ahLst/>
              <a:cxnLst/>
              <a:rect l="l" t="t" r="r" b="b"/>
              <a:pathLst>
                <a:path w="2494" h="2133">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3" name="Google Shape;3940;p94"/>
            <p:cNvSpPr/>
            <p:nvPr/>
          </p:nvSpPr>
          <p:spPr>
            <a:xfrm>
              <a:off x="2648160" y="3551760"/>
              <a:ext cx="21600" cy="18360"/>
            </a:xfrm>
            <a:custGeom>
              <a:avLst/>
              <a:gdLst/>
              <a:ahLst/>
              <a:cxn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4" name="Google Shape;3941;p94"/>
            <p:cNvSpPr/>
            <p:nvPr/>
          </p:nvSpPr>
          <p:spPr>
            <a:xfrm>
              <a:off x="2648160" y="3523680"/>
              <a:ext cx="21600" cy="18360"/>
            </a:xfrm>
            <a:custGeom>
              <a:avLst/>
              <a:gdLst/>
              <a:ahLst/>
              <a:cxnLst/>
              <a:rect l="l" t="t" r="r" b="b"/>
              <a:pathLst>
                <a:path w="2489" h="2131">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5" name="Google Shape;3942;p94"/>
            <p:cNvSpPr/>
            <p:nvPr/>
          </p:nvSpPr>
          <p:spPr>
            <a:xfrm>
              <a:off x="2648160" y="2908800"/>
              <a:ext cx="21960" cy="18360"/>
            </a:xfrm>
            <a:custGeom>
              <a:avLst/>
              <a:gdLst/>
              <a:ahLst/>
              <a:cxnLst/>
              <a:rect l="l" t="t" r="r" b="b"/>
              <a:pathLst>
                <a:path w="2494" h="2133">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6" name="Google Shape;3943;p94"/>
            <p:cNvSpPr/>
            <p:nvPr/>
          </p:nvSpPr>
          <p:spPr>
            <a:xfrm>
              <a:off x="2620080" y="3523680"/>
              <a:ext cx="21960" cy="18360"/>
            </a:xfrm>
            <a:custGeom>
              <a:avLst/>
              <a:gdLst/>
              <a:ahLst/>
              <a:cxn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7" name="Google Shape;3944;p94"/>
            <p:cNvSpPr/>
            <p:nvPr/>
          </p:nvSpPr>
          <p:spPr>
            <a:xfrm>
              <a:off x="2620080" y="3495960"/>
              <a:ext cx="21960" cy="18360"/>
            </a:xfrm>
            <a:custGeom>
              <a:avLst/>
              <a:gdLst/>
              <a:ahLst/>
              <a:cxn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8" name="Google Shape;3945;p94"/>
            <p:cNvSpPr/>
            <p:nvPr/>
          </p:nvSpPr>
          <p:spPr>
            <a:xfrm>
              <a:off x="2620080" y="2936520"/>
              <a:ext cx="21960" cy="18360"/>
            </a:xfrm>
            <a:custGeom>
              <a:avLst/>
              <a:gdLst/>
              <a:ahLst/>
              <a:cxnLst/>
              <a:rect l="l" t="t" r="r" b="b"/>
              <a:pathLst>
                <a:path w="2497" h="2138">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89" name="Google Shape;3946;p94"/>
            <p:cNvSpPr/>
            <p:nvPr/>
          </p:nvSpPr>
          <p:spPr>
            <a:xfrm>
              <a:off x="2620080" y="2908800"/>
              <a:ext cx="21960" cy="18360"/>
            </a:xfrm>
            <a:custGeom>
              <a:avLst/>
              <a:gdLst/>
              <a:ahLst/>
              <a:cxn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0" name="Google Shape;3947;p94"/>
            <p:cNvSpPr/>
            <p:nvPr/>
          </p:nvSpPr>
          <p:spPr>
            <a:xfrm>
              <a:off x="2592360" y="3467880"/>
              <a:ext cx="21960" cy="18360"/>
            </a:xfrm>
            <a:custGeom>
              <a:avLst/>
              <a:gdLst/>
              <a:ahLst/>
              <a:cxn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1" name="Google Shape;3948;p94"/>
            <p:cNvSpPr/>
            <p:nvPr/>
          </p:nvSpPr>
          <p:spPr>
            <a:xfrm>
              <a:off x="2592360" y="2936520"/>
              <a:ext cx="21960" cy="18360"/>
            </a:xfrm>
            <a:custGeom>
              <a:avLst/>
              <a:gdLst/>
              <a:ahLst/>
              <a:cxn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2" name="Google Shape;3949;p94"/>
            <p:cNvSpPr/>
            <p:nvPr/>
          </p:nvSpPr>
          <p:spPr>
            <a:xfrm>
              <a:off x="2564280" y="3495960"/>
              <a:ext cx="21600" cy="18360"/>
            </a:xfrm>
            <a:custGeom>
              <a:avLst/>
              <a:gdLst/>
              <a:ahLst/>
              <a:cxnLst/>
              <a:rect l="l" t="t" r="r" b="b"/>
              <a:pathLst>
                <a:path w="2488" h="2134">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3" name="Google Shape;3950;p94"/>
            <p:cNvSpPr/>
            <p:nvPr/>
          </p:nvSpPr>
          <p:spPr>
            <a:xfrm>
              <a:off x="2564280" y="3467880"/>
              <a:ext cx="21600" cy="18360"/>
            </a:xfrm>
            <a:custGeom>
              <a:avLst/>
              <a:gdLst/>
              <a:ahLst/>
              <a:cxnLst/>
              <a:rect l="l" t="t" r="r" b="b"/>
              <a:pathLst>
                <a:path w="2488" h="2134">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4" name="Google Shape;3951;p94"/>
            <p:cNvSpPr/>
            <p:nvPr/>
          </p:nvSpPr>
          <p:spPr>
            <a:xfrm>
              <a:off x="2564280" y="2936520"/>
              <a:ext cx="21600" cy="18360"/>
            </a:xfrm>
            <a:custGeom>
              <a:avLst/>
              <a:gdLst/>
              <a:ahLst/>
              <a:cxnLst/>
              <a:rect l="l" t="t" r="r" b="b"/>
              <a:pathLst>
                <a:path w="2488" h="213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5" name="Google Shape;3952;p94"/>
            <p:cNvSpPr/>
            <p:nvPr/>
          </p:nvSpPr>
          <p:spPr>
            <a:xfrm>
              <a:off x="2536200" y="3523680"/>
              <a:ext cx="21960" cy="18360"/>
            </a:xfrm>
            <a:custGeom>
              <a:avLst/>
              <a:gdLst/>
              <a:ahLst/>
              <a:cxn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6" name="Google Shape;3953;p94"/>
            <p:cNvSpPr/>
            <p:nvPr/>
          </p:nvSpPr>
          <p:spPr>
            <a:xfrm>
              <a:off x="2536200" y="3495960"/>
              <a:ext cx="21600" cy="18360"/>
            </a:xfrm>
            <a:custGeom>
              <a:avLst/>
              <a:gdLst/>
              <a:ahLst/>
              <a:cxnLst/>
              <a:rect l="l" t="t" r="r" b="b"/>
              <a:pathLst>
                <a:path w="2489" h="2134">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7" name="Google Shape;3954;p94"/>
            <p:cNvSpPr/>
            <p:nvPr/>
          </p:nvSpPr>
          <p:spPr>
            <a:xfrm>
              <a:off x="2536200" y="2964600"/>
              <a:ext cx="21600" cy="18360"/>
            </a:xfrm>
            <a:custGeom>
              <a:avLst/>
              <a:gdLst/>
              <a:ahLst/>
              <a:cxnLst/>
              <a:rect l="l" t="t" r="r" b="b"/>
              <a:pathLst>
                <a:path w="2489" h="2134">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8" name="Google Shape;3955;p94"/>
            <p:cNvSpPr/>
            <p:nvPr/>
          </p:nvSpPr>
          <p:spPr>
            <a:xfrm>
              <a:off x="2508480" y="3607560"/>
              <a:ext cx="21960" cy="18360"/>
            </a:xfrm>
            <a:custGeom>
              <a:avLst/>
              <a:gdLst/>
              <a:ahLst/>
              <a:cxnLst/>
              <a:rect l="l" t="t" r="r" b="b"/>
              <a:pathLst>
                <a:path w="2496" h="2134">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299" name="Google Shape;3956;p94"/>
            <p:cNvSpPr/>
            <p:nvPr/>
          </p:nvSpPr>
          <p:spPr>
            <a:xfrm>
              <a:off x="2508480" y="3579840"/>
              <a:ext cx="21960" cy="18360"/>
            </a:xfrm>
            <a:custGeom>
              <a:avLst/>
              <a:gdLst/>
              <a:ahLst/>
              <a:cxnLst/>
              <a:rect l="l" t="t" r="r" b="b"/>
              <a:pathLst>
                <a:path w="2496" h="2137">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0" name="Google Shape;3957;p94"/>
            <p:cNvSpPr/>
            <p:nvPr/>
          </p:nvSpPr>
          <p:spPr>
            <a:xfrm>
              <a:off x="2508480" y="3551760"/>
              <a:ext cx="21960" cy="18360"/>
            </a:xfrm>
            <a:custGeom>
              <a:avLst/>
              <a:gdLst/>
              <a:ahLst/>
              <a:cxnLst/>
              <a:rect l="l" t="t" r="r" b="b"/>
              <a:pathLst>
                <a:path w="2496" h="2138">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1" name="Google Shape;3958;p94"/>
            <p:cNvSpPr/>
            <p:nvPr/>
          </p:nvSpPr>
          <p:spPr>
            <a:xfrm>
              <a:off x="2508480" y="3523680"/>
              <a:ext cx="21960" cy="18360"/>
            </a:xfrm>
            <a:custGeom>
              <a:avLst/>
              <a:gdLst/>
              <a:ahLst/>
              <a:cxnLst/>
              <a:rect l="l" t="t" r="r" b="b"/>
              <a:pathLst>
                <a:path w="2496" h="2131">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2" name="Google Shape;3959;p94"/>
            <p:cNvSpPr/>
            <p:nvPr/>
          </p:nvSpPr>
          <p:spPr>
            <a:xfrm>
              <a:off x="2508480" y="3495960"/>
              <a:ext cx="21960" cy="18360"/>
            </a:xfrm>
            <a:custGeom>
              <a:avLst/>
              <a:gdLst/>
              <a:ahLst/>
              <a:cxnLst/>
              <a:rect l="l" t="t" r="r" b="b"/>
              <a:pathLst>
                <a:path w="2496" h="2134">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3" name="Google Shape;3960;p94"/>
            <p:cNvSpPr/>
            <p:nvPr/>
          </p:nvSpPr>
          <p:spPr>
            <a:xfrm>
              <a:off x="2508480" y="3467880"/>
              <a:ext cx="21960" cy="18360"/>
            </a:xfrm>
            <a:custGeom>
              <a:avLst/>
              <a:gdLst/>
              <a:ahLst/>
              <a:cxnLst/>
              <a:rect l="l" t="t" r="r" b="b"/>
              <a:pathLst>
                <a:path w="2496" h="2134">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4" name="Google Shape;3961;p94"/>
            <p:cNvSpPr/>
            <p:nvPr/>
          </p:nvSpPr>
          <p:spPr>
            <a:xfrm>
              <a:off x="2508480" y="2992680"/>
              <a:ext cx="21960" cy="18360"/>
            </a:xfrm>
            <a:custGeom>
              <a:avLst/>
              <a:gdLst/>
              <a:ahLst/>
              <a:cxn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5" name="Google Shape;3962;p94"/>
            <p:cNvSpPr/>
            <p:nvPr/>
          </p:nvSpPr>
          <p:spPr>
            <a:xfrm>
              <a:off x="2508480" y="2964600"/>
              <a:ext cx="21960" cy="18360"/>
            </a:xfrm>
            <a:custGeom>
              <a:avLst/>
              <a:gdLst/>
              <a:ahLst/>
              <a:cxn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6" name="Google Shape;3963;p94"/>
            <p:cNvSpPr/>
            <p:nvPr/>
          </p:nvSpPr>
          <p:spPr>
            <a:xfrm>
              <a:off x="2480400" y="3579840"/>
              <a:ext cx="21600" cy="18360"/>
            </a:xfrm>
            <a:custGeom>
              <a:avLst/>
              <a:gdLst/>
              <a:ahLst/>
              <a:cxn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7" name="Google Shape;3964;p94"/>
            <p:cNvSpPr/>
            <p:nvPr/>
          </p:nvSpPr>
          <p:spPr>
            <a:xfrm>
              <a:off x="2480400" y="3551760"/>
              <a:ext cx="21600" cy="18360"/>
            </a:xfrm>
            <a:custGeom>
              <a:avLst/>
              <a:gdLst/>
              <a:ahLst/>
              <a:cxn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8" name="Google Shape;3965;p94"/>
            <p:cNvSpPr/>
            <p:nvPr/>
          </p:nvSpPr>
          <p:spPr>
            <a:xfrm>
              <a:off x="2480400" y="3523680"/>
              <a:ext cx="21600" cy="18360"/>
            </a:xfrm>
            <a:custGeom>
              <a:avLst/>
              <a:gdLst/>
              <a:ahLst/>
              <a:cxnLst/>
              <a:rect l="l" t="t" r="r" b="b"/>
              <a:pathLst>
                <a:path w="2489" h="2131">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09" name="Google Shape;3966;p94"/>
            <p:cNvSpPr/>
            <p:nvPr/>
          </p:nvSpPr>
          <p:spPr>
            <a:xfrm>
              <a:off x="2480400" y="3495960"/>
              <a:ext cx="21600" cy="18360"/>
            </a:xfrm>
            <a:custGeom>
              <a:avLst/>
              <a:gdLst/>
              <a:ahLst/>
              <a:cxn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0" name="Google Shape;3967;p94"/>
            <p:cNvSpPr/>
            <p:nvPr/>
          </p:nvSpPr>
          <p:spPr>
            <a:xfrm>
              <a:off x="2480400" y="34678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1" name="Google Shape;3968;p94"/>
            <p:cNvSpPr/>
            <p:nvPr/>
          </p:nvSpPr>
          <p:spPr>
            <a:xfrm>
              <a:off x="2480400" y="3439800"/>
              <a:ext cx="21600" cy="18360"/>
            </a:xfrm>
            <a:custGeom>
              <a:avLst/>
              <a:gdLst/>
              <a:ahLst/>
              <a:cxn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2" name="Google Shape;3969;p94"/>
            <p:cNvSpPr/>
            <p:nvPr/>
          </p:nvSpPr>
          <p:spPr>
            <a:xfrm>
              <a:off x="2480400" y="3020760"/>
              <a:ext cx="21600" cy="18360"/>
            </a:xfrm>
            <a:custGeom>
              <a:avLst/>
              <a:gdLst/>
              <a:ahLst/>
              <a:cxn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3" name="Google Shape;3970;p94"/>
            <p:cNvSpPr/>
            <p:nvPr/>
          </p:nvSpPr>
          <p:spPr>
            <a:xfrm>
              <a:off x="2452320" y="3467880"/>
              <a:ext cx="21600" cy="18360"/>
            </a:xfrm>
            <a:custGeom>
              <a:avLst/>
              <a:gdLst/>
              <a:ahLst/>
              <a:cxn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4" name="Google Shape;3971;p94"/>
            <p:cNvSpPr/>
            <p:nvPr/>
          </p:nvSpPr>
          <p:spPr>
            <a:xfrm>
              <a:off x="2452320" y="3439800"/>
              <a:ext cx="21600" cy="18360"/>
            </a:xfrm>
            <a:custGeom>
              <a:avLst/>
              <a:gdLst/>
              <a:ahLst/>
              <a:cxn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5" name="Google Shape;3972;p94"/>
            <p:cNvSpPr/>
            <p:nvPr/>
          </p:nvSpPr>
          <p:spPr>
            <a:xfrm>
              <a:off x="2452320" y="30207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6" name="Google Shape;3973;p94"/>
            <p:cNvSpPr/>
            <p:nvPr/>
          </p:nvSpPr>
          <p:spPr>
            <a:xfrm>
              <a:off x="2452320" y="299268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7" name="Google Shape;3974;p94"/>
            <p:cNvSpPr/>
            <p:nvPr/>
          </p:nvSpPr>
          <p:spPr>
            <a:xfrm>
              <a:off x="2452320" y="2964600"/>
              <a:ext cx="21600" cy="18360"/>
            </a:xfrm>
            <a:custGeom>
              <a:avLst/>
              <a:gdLst/>
              <a:ahLst/>
              <a:cxn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8" name="Google Shape;3975;p94"/>
            <p:cNvSpPr/>
            <p:nvPr/>
          </p:nvSpPr>
          <p:spPr>
            <a:xfrm>
              <a:off x="2452320" y="2936520"/>
              <a:ext cx="21600" cy="18360"/>
            </a:xfrm>
            <a:custGeom>
              <a:avLst/>
              <a:gdLst/>
              <a:ahLst/>
              <a:cxn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19" name="Google Shape;3976;p94"/>
            <p:cNvSpPr/>
            <p:nvPr/>
          </p:nvSpPr>
          <p:spPr>
            <a:xfrm>
              <a:off x="2424600" y="3439800"/>
              <a:ext cx="21600" cy="18360"/>
            </a:xfrm>
            <a:custGeom>
              <a:avLst/>
              <a:gdLst/>
              <a:ahLst/>
              <a:cxnLst/>
              <a:rect l="l" t="t" r="r" b="b"/>
              <a:pathLst>
                <a:path w="2489" h="2138">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0" name="Google Shape;3977;p94"/>
            <p:cNvSpPr/>
            <p:nvPr/>
          </p:nvSpPr>
          <p:spPr>
            <a:xfrm>
              <a:off x="2424600" y="2992680"/>
              <a:ext cx="21600" cy="18360"/>
            </a:xfrm>
            <a:custGeom>
              <a:avLst/>
              <a:gdLst/>
              <a:ahLst/>
              <a:cxn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1" name="Google Shape;3978;p94"/>
            <p:cNvSpPr/>
            <p:nvPr/>
          </p:nvSpPr>
          <p:spPr>
            <a:xfrm>
              <a:off x="2424600" y="2964600"/>
              <a:ext cx="21600" cy="18360"/>
            </a:xfrm>
            <a:custGeom>
              <a:avLst/>
              <a:gdLst/>
              <a:ahLst/>
              <a:cxn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2" name="Google Shape;3979;p94"/>
            <p:cNvSpPr/>
            <p:nvPr/>
          </p:nvSpPr>
          <p:spPr>
            <a:xfrm>
              <a:off x="2424600" y="290880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3" name="Google Shape;3980;p94"/>
            <p:cNvSpPr/>
            <p:nvPr/>
          </p:nvSpPr>
          <p:spPr>
            <a:xfrm>
              <a:off x="2396520" y="3439800"/>
              <a:ext cx="21960" cy="18360"/>
            </a:xfrm>
            <a:custGeom>
              <a:avLst/>
              <a:gdLst/>
              <a:ahLst/>
              <a:cxnLst/>
              <a:rect l="l" t="t" r="r" b="b"/>
              <a:pathLst>
                <a:path w="2496"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4" name="Google Shape;3981;p94"/>
            <p:cNvSpPr/>
            <p:nvPr/>
          </p:nvSpPr>
          <p:spPr>
            <a:xfrm>
              <a:off x="2396520" y="3412080"/>
              <a:ext cx="21960" cy="18360"/>
            </a:xfrm>
            <a:custGeom>
              <a:avLst/>
              <a:gdLst/>
              <a:ahLst/>
              <a:cxnLst/>
              <a:rect l="l" t="t" r="r" b="b"/>
              <a:pathLst>
                <a:path w="2496"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5" name="Google Shape;3982;p94"/>
            <p:cNvSpPr/>
            <p:nvPr/>
          </p:nvSpPr>
          <p:spPr>
            <a:xfrm>
              <a:off x="2396520" y="2992680"/>
              <a:ext cx="21960" cy="18360"/>
            </a:xfrm>
            <a:custGeom>
              <a:avLst/>
              <a:gdLst/>
              <a:ahLst/>
              <a:cxn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6" name="Google Shape;3983;p94"/>
            <p:cNvSpPr/>
            <p:nvPr/>
          </p:nvSpPr>
          <p:spPr>
            <a:xfrm>
              <a:off x="2396520" y="2964600"/>
              <a:ext cx="21960" cy="18360"/>
            </a:xfrm>
            <a:custGeom>
              <a:avLst/>
              <a:gdLst/>
              <a:ahLst/>
              <a:cxn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7" name="Google Shape;3984;p94"/>
            <p:cNvSpPr/>
            <p:nvPr/>
          </p:nvSpPr>
          <p:spPr>
            <a:xfrm>
              <a:off x="2396520" y="2908800"/>
              <a:ext cx="21960" cy="18360"/>
            </a:xfrm>
            <a:custGeom>
              <a:avLst/>
              <a:gdLst/>
              <a:ahLst/>
              <a:cxn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8" name="Google Shape;3985;p94"/>
            <p:cNvSpPr/>
            <p:nvPr/>
          </p:nvSpPr>
          <p:spPr>
            <a:xfrm>
              <a:off x="2396520" y="2853000"/>
              <a:ext cx="21960" cy="18360"/>
            </a:xfrm>
            <a:custGeom>
              <a:avLst/>
              <a:gdLst/>
              <a:ahLst/>
              <a:cxn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29" name="Google Shape;3986;p94"/>
            <p:cNvSpPr/>
            <p:nvPr/>
          </p:nvSpPr>
          <p:spPr>
            <a:xfrm>
              <a:off x="2368440" y="3495960"/>
              <a:ext cx="21960" cy="18360"/>
            </a:xfrm>
            <a:custGeom>
              <a:avLst/>
              <a:gdLst/>
              <a:ahLst/>
              <a:cxn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0" name="Google Shape;3987;p94"/>
            <p:cNvSpPr/>
            <p:nvPr/>
          </p:nvSpPr>
          <p:spPr>
            <a:xfrm>
              <a:off x="2368440" y="3467880"/>
              <a:ext cx="21960" cy="18360"/>
            </a:xfrm>
            <a:custGeom>
              <a:avLst/>
              <a:gdLst/>
              <a:ahLst/>
              <a:cxnLst/>
              <a:rect l="l" t="t" r="r" b="b"/>
              <a:pathLst>
                <a:path w="2497" h="2134">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1" name="Google Shape;3988;p94"/>
            <p:cNvSpPr/>
            <p:nvPr/>
          </p:nvSpPr>
          <p:spPr>
            <a:xfrm>
              <a:off x="2368440" y="3412080"/>
              <a:ext cx="21960" cy="18360"/>
            </a:xfrm>
            <a:custGeom>
              <a:avLst/>
              <a:gdLst/>
              <a:ahLst/>
              <a:cxnLst/>
              <a:rect l="l" t="t" r="r" b="b"/>
              <a:pathLst>
                <a:path w="2497" h="213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2" name="Google Shape;3989;p94"/>
            <p:cNvSpPr/>
            <p:nvPr/>
          </p:nvSpPr>
          <p:spPr>
            <a:xfrm>
              <a:off x="2368440" y="2992680"/>
              <a:ext cx="21960" cy="18360"/>
            </a:xfrm>
            <a:custGeom>
              <a:avLst/>
              <a:gdLst/>
              <a:ahLst/>
              <a:cxn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3" name="Google Shape;3990;p94"/>
            <p:cNvSpPr/>
            <p:nvPr/>
          </p:nvSpPr>
          <p:spPr>
            <a:xfrm>
              <a:off x="2368440" y="2908800"/>
              <a:ext cx="21960" cy="18360"/>
            </a:xfrm>
            <a:custGeom>
              <a:avLst/>
              <a:gdLst/>
              <a:ahLst/>
              <a:cxn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4" name="Google Shape;3991;p94"/>
            <p:cNvSpPr/>
            <p:nvPr/>
          </p:nvSpPr>
          <p:spPr>
            <a:xfrm>
              <a:off x="2340720" y="3523680"/>
              <a:ext cx="21600" cy="18360"/>
            </a:xfrm>
            <a:custGeom>
              <a:avLst/>
              <a:gdLst/>
              <a:ahLst/>
              <a:cxnLst/>
              <a:rect l="l" t="t" r="r" b="b"/>
              <a:pathLst>
                <a:path w="2488" h="2131">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5" name="Google Shape;3992;p94"/>
            <p:cNvSpPr/>
            <p:nvPr/>
          </p:nvSpPr>
          <p:spPr>
            <a:xfrm>
              <a:off x="2340720" y="3495960"/>
              <a:ext cx="21600" cy="18360"/>
            </a:xfrm>
            <a:custGeom>
              <a:avLst/>
              <a:gdLst/>
              <a:ahLst/>
              <a:cxn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6" name="Google Shape;3993;p94"/>
            <p:cNvSpPr/>
            <p:nvPr/>
          </p:nvSpPr>
          <p:spPr>
            <a:xfrm>
              <a:off x="2340720" y="3467880"/>
              <a:ext cx="21600" cy="18360"/>
            </a:xfrm>
            <a:custGeom>
              <a:avLst/>
              <a:gdLst/>
              <a:ahLst/>
              <a:cxn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7" name="Google Shape;3994;p94"/>
            <p:cNvSpPr/>
            <p:nvPr/>
          </p:nvSpPr>
          <p:spPr>
            <a:xfrm>
              <a:off x="2340720" y="3384000"/>
              <a:ext cx="21600" cy="18360"/>
            </a:xfrm>
            <a:custGeom>
              <a:avLst/>
              <a:gdLst/>
              <a:ahLst/>
              <a:cxn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8" name="Google Shape;3995;p94"/>
            <p:cNvSpPr/>
            <p:nvPr/>
          </p:nvSpPr>
          <p:spPr>
            <a:xfrm>
              <a:off x="2340720" y="3020760"/>
              <a:ext cx="21600" cy="18360"/>
            </a:xfrm>
            <a:custGeom>
              <a:avLst/>
              <a:gdLst/>
              <a:ahLst/>
              <a:cxn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39" name="Google Shape;3996;p94"/>
            <p:cNvSpPr/>
            <p:nvPr/>
          </p:nvSpPr>
          <p:spPr>
            <a:xfrm>
              <a:off x="2340720" y="2992680"/>
              <a:ext cx="21600" cy="18360"/>
            </a:xfrm>
            <a:custGeom>
              <a:avLst/>
              <a:gdLst/>
              <a:ahLst/>
              <a:cxn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0" name="Google Shape;3997;p94"/>
            <p:cNvSpPr/>
            <p:nvPr/>
          </p:nvSpPr>
          <p:spPr>
            <a:xfrm>
              <a:off x="2340720" y="2936520"/>
              <a:ext cx="21600" cy="18360"/>
            </a:xfrm>
            <a:custGeom>
              <a:avLst/>
              <a:gdLst/>
              <a:ahLst/>
              <a:cxn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1" name="Google Shape;3998;p94"/>
            <p:cNvSpPr/>
            <p:nvPr/>
          </p:nvSpPr>
          <p:spPr>
            <a:xfrm>
              <a:off x="2340720" y="2853000"/>
              <a:ext cx="21600" cy="18360"/>
            </a:xfrm>
            <a:custGeom>
              <a:avLst/>
              <a:gdLst/>
              <a:ahLst/>
              <a:cxn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2" name="Google Shape;3999;p94"/>
            <p:cNvSpPr/>
            <p:nvPr/>
          </p:nvSpPr>
          <p:spPr>
            <a:xfrm>
              <a:off x="2312640" y="3551760"/>
              <a:ext cx="21600" cy="18360"/>
            </a:xfrm>
            <a:custGeom>
              <a:avLst/>
              <a:gdLst/>
              <a:ahLst/>
              <a:cxn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3" name="Google Shape;4000;p94"/>
            <p:cNvSpPr/>
            <p:nvPr/>
          </p:nvSpPr>
          <p:spPr>
            <a:xfrm>
              <a:off x="2312640" y="3523680"/>
              <a:ext cx="21600" cy="18360"/>
            </a:xfrm>
            <a:custGeom>
              <a:avLst/>
              <a:gdLst/>
              <a:ahLst/>
              <a:cxn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4" name="Google Shape;4001;p94"/>
            <p:cNvSpPr/>
            <p:nvPr/>
          </p:nvSpPr>
          <p:spPr>
            <a:xfrm>
              <a:off x="2312640" y="3467880"/>
              <a:ext cx="21600" cy="18360"/>
            </a:xfrm>
            <a:custGeom>
              <a:avLst/>
              <a:gdLst/>
              <a:ahLst/>
              <a:cxn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5" name="Google Shape;4002;p94"/>
            <p:cNvSpPr/>
            <p:nvPr/>
          </p:nvSpPr>
          <p:spPr>
            <a:xfrm>
              <a:off x="2312640" y="3439800"/>
              <a:ext cx="21600" cy="18360"/>
            </a:xfrm>
            <a:custGeom>
              <a:avLst/>
              <a:gdLst/>
              <a:ahLst/>
              <a:cxn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6" name="Google Shape;4003;p94"/>
            <p:cNvSpPr/>
            <p:nvPr/>
          </p:nvSpPr>
          <p:spPr>
            <a:xfrm>
              <a:off x="2312640" y="3384000"/>
              <a:ext cx="21600" cy="18360"/>
            </a:xfrm>
            <a:custGeom>
              <a:avLst/>
              <a:gdLst/>
              <a:ahLst/>
              <a:cxn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7" name="Google Shape;4004;p94"/>
            <p:cNvSpPr/>
            <p:nvPr/>
          </p:nvSpPr>
          <p:spPr>
            <a:xfrm>
              <a:off x="2312640" y="3020760"/>
              <a:ext cx="21600" cy="18360"/>
            </a:xfrm>
            <a:custGeom>
              <a:avLst/>
              <a:gdLst/>
              <a:ahLst/>
              <a:cxn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8" name="Google Shape;4005;p94"/>
            <p:cNvSpPr/>
            <p:nvPr/>
          </p:nvSpPr>
          <p:spPr>
            <a:xfrm>
              <a:off x="2312640" y="2964600"/>
              <a:ext cx="21600" cy="18360"/>
            </a:xfrm>
            <a:custGeom>
              <a:avLst/>
              <a:gdLst/>
              <a:ahLst/>
              <a:cxn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49" name="Google Shape;4006;p94"/>
            <p:cNvSpPr/>
            <p:nvPr/>
          </p:nvSpPr>
          <p:spPr>
            <a:xfrm>
              <a:off x="2312640" y="2936520"/>
              <a:ext cx="21600" cy="18360"/>
            </a:xfrm>
            <a:custGeom>
              <a:avLst/>
              <a:gdLst/>
              <a:ahLst/>
              <a:cxn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0" name="Google Shape;4007;p94"/>
            <p:cNvSpPr/>
            <p:nvPr/>
          </p:nvSpPr>
          <p:spPr>
            <a:xfrm>
              <a:off x="2284560" y="3551760"/>
              <a:ext cx="21600" cy="18360"/>
            </a:xfrm>
            <a:custGeom>
              <a:avLst/>
              <a:gdLst/>
              <a:ahLst/>
              <a:cxn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1" name="Google Shape;4008;p94"/>
            <p:cNvSpPr/>
            <p:nvPr/>
          </p:nvSpPr>
          <p:spPr>
            <a:xfrm>
              <a:off x="2284560" y="3439800"/>
              <a:ext cx="21600" cy="18360"/>
            </a:xfrm>
            <a:custGeom>
              <a:avLst/>
              <a:gdLst/>
              <a:ahLst/>
              <a:cxn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2" name="Google Shape;4009;p94"/>
            <p:cNvSpPr/>
            <p:nvPr/>
          </p:nvSpPr>
          <p:spPr>
            <a:xfrm>
              <a:off x="2284560" y="3412080"/>
              <a:ext cx="21600" cy="18360"/>
            </a:xfrm>
            <a:custGeom>
              <a:avLst/>
              <a:gdLst/>
              <a:ahLst/>
              <a:cxn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3" name="Google Shape;4010;p94"/>
            <p:cNvSpPr/>
            <p:nvPr/>
          </p:nvSpPr>
          <p:spPr>
            <a:xfrm>
              <a:off x="2284560" y="3384000"/>
              <a:ext cx="21600" cy="18360"/>
            </a:xfrm>
            <a:custGeom>
              <a:avLst/>
              <a:gdLst/>
              <a:ahLst/>
              <a:cxn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4" name="Google Shape;4011;p94"/>
            <p:cNvSpPr/>
            <p:nvPr/>
          </p:nvSpPr>
          <p:spPr>
            <a:xfrm>
              <a:off x="2284560" y="3020760"/>
              <a:ext cx="21600" cy="18360"/>
            </a:xfrm>
            <a:custGeom>
              <a:avLst/>
              <a:gdLst/>
              <a:ahLst/>
              <a:cxn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5" name="Google Shape;4012;p94"/>
            <p:cNvSpPr/>
            <p:nvPr/>
          </p:nvSpPr>
          <p:spPr>
            <a:xfrm>
              <a:off x="2284560" y="2880720"/>
              <a:ext cx="21600" cy="18360"/>
            </a:xfrm>
            <a:custGeom>
              <a:avLst/>
              <a:gdLst/>
              <a:ahLst/>
              <a:cxn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6" name="Google Shape;4013;p94"/>
            <p:cNvSpPr/>
            <p:nvPr/>
          </p:nvSpPr>
          <p:spPr>
            <a:xfrm>
              <a:off x="2256840" y="3551760"/>
              <a:ext cx="21960" cy="18360"/>
            </a:xfrm>
            <a:custGeom>
              <a:avLst/>
              <a:gdLst/>
              <a:ahLst/>
              <a:cxnLst/>
              <a:rect l="l" t="t" r="r" b="b"/>
              <a:pathLst>
                <a:path w="2497" h="2138">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7" name="Google Shape;4014;p94"/>
            <p:cNvSpPr/>
            <p:nvPr/>
          </p:nvSpPr>
          <p:spPr>
            <a:xfrm>
              <a:off x="2256840" y="3523680"/>
              <a:ext cx="21960" cy="18360"/>
            </a:xfrm>
            <a:custGeom>
              <a:avLst/>
              <a:gdLst/>
              <a:ahLst/>
              <a:cxnLst/>
              <a:rect l="l" t="t" r="r" b="b"/>
              <a:pathLst>
                <a:path w="2497" h="2131">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8" name="Google Shape;4015;p94"/>
            <p:cNvSpPr/>
            <p:nvPr/>
          </p:nvSpPr>
          <p:spPr>
            <a:xfrm>
              <a:off x="2256840" y="3495960"/>
              <a:ext cx="21960" cy="18360"/>
            </a:xfrm>
            <a:custGeom>
              <a:avLst/>
              <a:gdLst/>
              <a:ahLst/>
              <a:cxnLst/>
              <a:rect l="l" t="t" r="r" b="b"/>
              <a:pathLst>
                <a:path w="2497" h="2134">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59" name="Google Shape;4016;p94"/>
            <p:cNvSpPr/>
            <p:nvPr/>
          </p:nvSpPr>
          <p:spPr>
            <a:xfrm>
              <a:off x="2256840" y="3412080"/>
              <a:ext cx="21960" cy="18360"/>
            </a:xfrm>
            <a:custGeom>
              <a:avLst/>
              <a:gdLst/>
              <a:ahLst/>
              <a:cxnLst/>
              <a:rect l="l" t="t" r="r" b="b"/>
              <a:pathLst>
                <a:path w="2497" h="213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0" name="Google Shape;4017;p94"/>
            <p:cNvSpPr/>
            <p:nvPr/>
          </p:nvSpPr>
          <p:spPr>
            <a:xfrm>
              <a:off x="2256840" y="3384000"/>
              <a:ext cx="21960" cy="18360"/>
            </a:xfrm>
            <a:custGeom>
              <a:avLst/>
              <a:gdLst/>
              <a:ahLst/>
              <a:cxnLst/>
              <a:rect l="l" t="t" r="r" b="b"/>
              <a:pathLst>
                <a:path w="2497" h="2132">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1" name="Google Shape;4018;p94"/>
            <p:cNvSpPr/>
            <p:nvPr/>
          </p:nvSpPr>
          <p:spPr>
            <a:xfrm>
              <a:off x="2256840" y="3356280"/>
              <a:ext cx="21960" cy="18360"/>
            </a:xfrm>
            <a:custGeom>
              <a:avLst/>
              <a:gdLst/>
              <a:ahLst/>
              <a:cxnLst/>
              <a:rect l="l" t="t" r="r" b="b"/>
              <a:pathLst>
                <a:path w="2497" h="2134">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2" name="Google Shape;4019;p94"/>
            <p:cNvSpPr/>
            <p:nvPr/>
          </p:nvSpPr>
          <p:spPr>
            <a:xfrm>
              <a:off x="2228760" y="3495960"/>
              <a:ext cx="21960" cy="18360"/>
            </a:xfrm>
            <a:custGeom>
              <a:avLst/>
              <a:gdLst/>
              <a:ahLst/>
              <a:cxn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3" name="Google Shape;4020;p94"/>
            <p:cNvSpPr/>
            <p:nvPr/>
          </p:nvSpPr>
          <p:spPr>
            <a:xfrm>
              <a:off x="2228760" y="3467880"/>
              <a:ext cx="21960" cy="18360"/>
            </a:xfrm>
            <a:custGeom>
              <a:avLst/>
              <a:gdLst/>
              <a:ahLst/>
              <a:cxn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4" name="Google Shape;4021;p94"/>
            <p:cNvSpPr/>
            <p:nvPr/>
          </p:nvSpPr>
          <p:spPr>
            <a:xfrm>
              <a:off x="2228760" y="3439800"/>
              <a:ext cx="21960" cy="18360"/>
            </a:xfrm>
            <a:custGeom>
              <a:avLst/>
              <a:gdLst/>
              <a:ahLst/>
              <a:cxnLst/>
              <a:rect l="l" t="t" r="r" b="b"/>
              <a:pathLst>
                <a:path w="2497" h="2138">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5" name="Google Shape;4022;p94"/>
            <p:cNvSpPr/>
            <p:nvPr/>
          </p:nvSpPr>
          <p:spPr>
            <a:xfrm>
              <a:off x="2228760" y="3412080"/>
              <a:ext cx="21960" cy="18360"/>
            </a:xfrm>
            <a:custGeom>
              <a:avLst/>
              <a:gdLst/>
              <a:ahLst/>
              <a:cxn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6" name="Google Shape;4023;p94"/>
            <p:cNvSpPr/>
            <p:nvPr/>
          </p:nvSpPr>
          <p:spPr>
            <a:xfrm>
              <a:off x="2201040" y="3439800"/>
              <a:ext cx="21600" cy="18360"/>
            </a:xfrm>
            <a:custGeom>
              <a:avLst/>
              <a:gdLst/>
              <a:ahLst/>
              <a:cxn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7" name="Google Shape;4024;p94"/>
            <p:cNvSpPr/>
            <p:nvPr/>
          </p:nvSpPr>
          <p:spPr>
            <a:xfrm>
              <a:off x="2201040" y="3412080"/>
              <a:ext cx="21600" cy="18360"/>
            </a:xfrm>
            <a:custGeom>
              <a:avLst/>
              <a:gdLst/>
              <a:ahLst/>
              <a:cxnLst/>
              <a:rect l="l" t="t" r="r" b="b"/>
              <a:pathLst>
                <a:path w="2489" h="2137">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8" name="Google Shape;4025;p94"/>
            <p:cNvSpPr/>
            <p:nvPr/>
          </p:nvSpPr>
          <p:spPr>
            <a:xfrm>
              <a:off x="2201040" y="3384000"/>
              <a:ext cx="21600" cy="18360"/>
            </a:xfrm>
            <a:custGeom>
              <a:avLst/>
              <a:gdLst/>
              <a:ahLst/>
              <a:cxnLst/>
              <a:rect l="l" t="t" r="r" b="b"/>
              <a:pathLst>
                <a:path w="2489" h="2132">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69" name="Google Shape;4026;p94"/>
            <p:cNvSpPr/>
            <p:nvPr/>
          </p:nvSpPr>
          <p:spPr>
            <a:xfrm>
              <a:off x="2201040" y="3356280"/>
              <a:ext cx="21600" cy="18360"/>
            </a:xfrm>
            <a:custGeom>
              <a:avLst/>
              <a:gdLst/>
              <a:ahLst/>
              <a:cxn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70" name="Google Shape;4027;p94"/>
            <p:cNvSpPr/>
            <p:nvPr/>
          </p:nvSpPr>
          <p:spPr>
            <a:xfrm>
              <a:off x="2201040" y="3328200"/>
              <a:ext cx="21600" cy="18360"/>
            </a:xfrm>
            <a:custGeom>
              <a:avLst/>
              <a:gdLst/>
              <a:ahLst/>
              <a:cxn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71" name="Google Shape;4028;p94"/>
            <p:cNvSpPr/>
            <p:nvPr/>
          </p:nvSpPr>
          <p:spPr>
            <a:xfrm>
              <a:off x="2201040" y="3300120"/>
              <a:ext cx="21960" cy="18360"/>
            </a:xfrm>
            <a:custGeom>
              <a:avLst/>
              <a:gdLst/>
              <a:ahLst/>
              <a:cxnLst/>
              <a:rect l="l" t="t" r="r" b="b"/>
              <a:pathLst>
                <a:path w="2494" h="2137">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72" name="Google Shape;4029;p94"/>
            <p:cNvSpPr/>
            <p:nvPr/>
          </p:nvSpPr>
          <p:spPr>
            <a:xfrm>
              <a:off x="2172960" y="3384000"/>
              <a:ext cx="21600" cy="18360"/>
            </a:xfrm>
            <a:custGeom>
              <a:avLst/>
              <a:gdLst/>
              <a:ahLst/>
              <a:cxn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73" name="Google Shape;4030;p94"/>
            <p:cNvSpPr/>
            <p:nvPr/>
          </p:nvSpPr>
          <p:spPr>
            <a:xfrm>
              <a:off x="2172960" y="3328200"/>
              <a:ext cx="21600" cy="18360"/>
            </a:xfrm>
            <a:custGeom>
              <a:avLst/>
              <a:gdLst/>
              <a:ahLst/>
              <a:cxn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74" name="Google Shape;4031;p94"/>
            <p:cNvSpPr/>
            <p:nvPr/>
          </p:nvSpPr>
          <p:spPr>
            <a:xfrm>
              <a:off x="2172960" y="3300120"/>
              <a:ext cx="21960" cy="18360"/>
            </a:xfrm>
            <a:custGeom>
              <a:avLst/>
              <a:gdLst/>
              <a:ahLst/>
              <a:cxn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75" name="Google Shape;4032;p94"/>
            <p:cNvSpPr/>
            <p:nvPr/>
          </p:nvSpPr>
          <p:spPr>
            <a:xfrm>
              <a:off x="2144880" y="3328200"/>
              <a:ext cx="21960" cy="18360"/>
            </a:xfrm>
            <a:custGeom>
              <a:avLst/>
              <a:gdLst/>
              <a:ahLst/>
              <a:cxn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w="0">
              <a:noFill/>
            </a:ln>
          </p:spPr>
          <p:style>
            <a:lnRef idx="0">
              <a:scrgbClr r="0" g="0" b="0"/>
            </a:lnRef>
            <a:fillRef idx="0">
              <a:scrgbClr r="0" g="0" b="0"/>
            </a:fillRef>
            <a:effectRef idx="0">
              <a:scrgbClr r="0" g="0" b="0"/>
            </a:effectRef>
            <a:fontRef idx="minor"/>
          </p:style>
        </p:sp>
        <p:sp>
          <p:nvSpPr>
            <p:cNvPr id="3376" name="Google Shape;4033;p94"/>
            <p:cNvSpPr/>
            <p:nvPr/>
          </p:nvSpPr>
          <p:spPr>
            <a:xfrm>
              <a:off x="2144880" y="3300120"/>
              <a:ext cx="21960" cy="18360"/>
            </a:xfrm>
            <a:custGeom>
              <a:avLst/>
              <a:gdLst/>
              <a:ahLst/>
              <a:cxnLst/>
              <a:rect l="l" t="t" r="r" b="b"/>
              <a:pathLst>
                <a:path w="2494" h="2137">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w="0">
              <a:noFill/>
            </a:ln>
          </p:spPr>
          <p:style>
            <a:lnRef idx="0">
              <a:scrgbClr r="0" g="0" b="0"/>
            </a:lnRef>
            <a:fillRef idx="0">
              <a:scrgbClr r="0" g="0" b="0"/>
            </a:fillRef>
            <a:effectRef idx="0">
              <a:scrgbClr r="0" g="0" b="0"/>
            </a:effectRef>
            <a:fontRef idx="minor"/>
          </p:style>
        </p:sp>
      </p:grpSp>
      <p:grpSp>
        <p:nvGrpSpPr>
          <p:cNvPr id="3377" name="Google Shape;4034;p94"/>
          <p:cNvGrpSpPr/>
          <p:nvPr/>
        </p:nvGrpSpPr>
        <p:grpSpPr>
          <a:xfrm>
            <a:off x="5904720" y="1016280"/>
            <a:ext cx="2435040" cy="1296720"/>
            <a:chOff x="5904720" y="1016280"/>
            <a:chExt cx="2435040" cy="1296720"/>
          </a:xfrm>
        </p:grpSpPr>
        <p:sp>
          <p:nvSpPr>
            <p:cNvPr id="3378" name="Google Shape;4035;p94"/>
            <p:cNvSpPr/>
            <p:nvPr/>
          </p:nvSpPr>
          <p:spPr>
            <a:xfrm>
              <a:off x="7336800" y="1650960"/>
              <a:ext cx="503640" cy="111600"/>
            </a:xfrm>
            <a:custGeom>
              <a:avLst/>
              <a:gdLst/>
              <a:ahLst/>
              <a:cxnLst/>
              <a:rect l="l" t="t" r="r" b="b"/>
              <a:pathLst>
                <a:path w="59156" h="13204">
                  <a:moveTo>
                    <a:pt x="1" y="0"/>
                  </a:moveTo>
                  <a:lnTo>
                    <a:pt x="1" y="0"/>
                  </a:lnTo>
                  <a:close/>
                  <a:moveTo>
                    <a:pt x="59155" y="13203"/>
                  </a:moveTo>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79" name="Google Shape;4036;p94"/>
            <p:cNvSpPr/>
            <p:nvPr/>
          </p:nvSpPr>
          <p:spPr>
            <a:xfrm>
              <a:off x="6818040" y="1059480"/>
              <a:ext cx="1404720" cy="1060200"/>
            </a:xfrm>
            <a:custGeom>
              <a:avLst/>
              <a:gdLst/>
              <a:ahLst/>
              <a:cxnLst/>
              <a:rect l="l" t="t" r="r" b="b"/>
              <a:pathLst>
                <a:path w="164746" h="124369">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0" name="Google Shape;4037;p94"/>
            <p:cNvSpPr/>
            <p:nvPr/>
          </p:nvSpPr>
          <p:spPr>
            <a:xfrm>
              <a:off x="7843680" y="1894680"/>
              <a:ext cx="377280" cy="276840"/>
            </a:xfrm>
            <a:custGeom>
              <a:avLst/>
              <a:gdLst/>
              <a:ahLst/>
              <a:cxnLst/>
              <a:rect l="l" t="t" r="r" b="b"/>
              <a:pathLst>
                <a:path w="44363" h="32555">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1" name="Google Shape;4038;p94"/>
            <p:cNvSpPr/>
            <p:nvPr/>
          </p:nvSpPr>
          <p:spPr>
            <a:xfrm>
              <a:off x="8024040" y="1797480"/>
              <a:ext cx="194040" cy="105480"/>
            </a:xfrm>
            <a:custGeom>
              <a:avLst/>
              <a:gdLst/>
              <a:ahLst/>
              <a:cxnLst/>
              <a:rect l="l" t="t" r="r" b="b"/>
              <a:pathLst>
                <a:path w="22865" h="12472">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2" name="Google Shape;4039;p94"/>
            <p:cNvSpPr/>
            <p:nvPr/>
          </p:nvSpPr>
          <p:spPr>
            <a:xfrm>
              <a:off x="7838280" y="1726200"/>
              <a:ext cx="95040" cy="107640"/>
            </a:xfrm>
            <a:custGeom>
              <a:avLst/>
              <a:gdLst/>
              <a:ahLst/>
              <a:cxnLst/>
              <a:rect l="l" t="t" r="r" b="b"/>
              <a:pathLst>
                <a:path w="11286" h="12738">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3" name="Google Shape;4040;p94"/>
            <p:cNvSpPr/>
            <p:nvPr/>
          </p:nvSpPr>
          <p:spPr>
            <a:xfrm>
              <a:off x="7717680" y="1738440"/>
              <a:ext cx="183960" cy="145800"/>
            </a:xfrm>
            <a:custGeom>
              <a:avLst/>
              <a:gdLst/>
              <a:ahLst/>
              <a:cxnLst/>
              <a:rect l="l" t="t" r="r" b="b"/>
              <a:pathLst>
                <a:path w="21672" h="17228">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4" name="Google Shape;4041;p94"/>
            <p:cNvSpPr/>
            <p:nvPr/>
          </p:nvSpPr>
          <p:spPr>
            <a:xfrm>
              <a:off x="7323120" y="1897200"/>
              <a:ext cx="76320" cy="133920"/>
            </a:xfrm>
            <a:custGeom>
              <a:avLst/>
              <a:gdLst/>
              <a:ahLst/>
              <a:cxnLst/>
              <a:rect l="l" t="t" r="r" b="b"/>
              <a:pathLst>
                <a:path w="9091" h="15817">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5" name="Google Shape;4042;p94"/>
            <p:cNvSpPr/>
            <p:nvPr/>
          </p:nvSpPr>
          <p:spPr>
            <a:xfrm>
              <a:off x="8022600" y="1338480"/>
              <a:ext cx="90360" cy="141840"/>
            </a:xfrm>
            <a:custGeom>
              <a:avLst/>
              <a:gdLst/>
              <a:ahLst/>
              <a:cxnLst/>
              <a:rect l="l" t="t" r="r" b="b"/>
              <a:pathLst>
                <a:path w="10698" h="16731">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6" name="Google Shape;4043;p94"/>
            <p:cNvSpPr/>
            <p:nvPr/>
          </p:nvSpPr>
          <p:spPr>
            <a:xfrm>
              <a:off x="8181000" y="2132640"/>
              <a:ext cx="158760" cy="119880"/>
            </a:xfrm>
            <a:custGeom>
              <a:avLst/>
              <a:gdLst/>
              <a:ahLst/>
              <a:cxnLst/>
              <a:rect l="l" t="t" r="r" b="b"/>
              <a:pathLst>
                <a:path w="18751" h="14182">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7" name="Google Shape;4044;p94"/>
            <p:cNvSpPr/>
            <p:nvPr/>
          </p:nvSpPr>
          <p:spPr>
            <a:xfrm>
              <a:off x="7977600" y="1598400"/>
              <a:ext cx="78480" cy="130320"/>
            </a:xfrm>
            <a:custGeom>
              <a:avLst/>
              <a:gdLst/>
              <a:ahLst/>
              <a:cxnLst/>
              <a:rect l="l" t="t" r="r" b="b"/>
              <a:pathLst>
                <a:path w="9315" h="15417">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8" name="Google Shape;4045;p94"/>
            <p:cNvSpPr/>
            <p:nvPr/>
          </p:nvSpPr>
          <p:spPr>
            <a:xfrm>
              <a:off x="7920720" y="1776960"/>
              <a:ext cx="62280" cy="76680"/>
            </a:xfrm>
            <a:custGeom>
              <a:avLst/>
              <a:gdLst/>
              <a:ahLst/>
              <a:cxnLst/>
              <a:rect l="l" t="t" r="r" b="b"/>
              <a:pathLst>
                <a:path w="7415" h="9097">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89" name="Google Shape;4046;p94"/>
            <p:cNvSpPr/>
            <p:nvPr/>
          </p:nvSpPr>
          <p:spPr>
            <a:xfrm>
              <a:off x="7299720" y="1060560"/>
              <a:ext cx="87840" cy="54720"/>
            </a:xfrm>
            <a:custGeom>
              <a:avLst/>
              <a:gdLst/>
              <a:ahLst/>
              <a:cxnLst/>
              <a:rect l="l" t="t" r="r" b="b"/>
              <a:pathLst>
                <a:path w="10405" h="652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0" name="Google Shape;4047;p94"/>
            <p:cNvSpPr/>
            <p:nvPr/>
          </p:nvSpPr>
          <p:spPr>
            <a:xfrm>
              <a:off x="7056000" y="1039320"/>
              <a:ext cx="82800" cy="29160"/>
            </a:xfrm>
            <a:custGeom>
              <a:avLst/>
              <a:gdLst/>
              <a:ahLst/>
              <a:cxnLst/>
              <a:rect l="l" t="t" r="r" b="b"/>
              <a:pathLst>
                <a:path w="9851" h="35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1" name="Google Shape;4048;p94"/>
            <p:cNvSpPr/>
            <p:nvPr/>
          </p:nvSpPr>
          <p:spPr>
            <a:xfrm>
              <a:off x="6904080" y="1242720"/>
              <a:ext cx="38520" cy="38520"/>
            </a:xfrm>
            <a:custGeom>
              <a:avLst/>
              <a:gdLst/>
              <a:ahLst/>
              <a:cxnLst/>
              <a:rect l="l" t="t" r="r" b="b"/>
              <a:pathLst>
                <a:path w="4633" h="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2" name="Google Shape;4049;p94"/>
            <p:cNvSpPr/>
            <p:nvPr/>
          </p:nvSpPr>
          <p:spPr>
            <a:xfrm>
              <a:off x="7901280" y="1872720"/>
              <a:ext cx="72360" cy="27000"/>
            </a:xfrm>
            <a:custGeom>
              <a:avLst/>
              <a:gdLst/>
              <a:ahLst/>
              <a:cxnLst/>
              <a:rect l="l" t="t" r="r" b="b"/>
              <a:pathLst>
                <a:path w="8614" h="3295">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3" name="Google Shape;4050;p94"/>
            <p:cNvSpPr/>
            <p:nvPr/>
          </p:nvSpPr>
          <p:spPr>
            <a:xfrm>
              <a:off x="7779960" y="1068840"/>
              <a:ext cx="88560" cy="17640"/>
            </a:xfrm>
            <a:custGeom>
              <a:avLst/>
              <a:gdLst/>
              <a:ahLst/>
              <a:cxnLst/>
              <a:rect l="l" t="t" r="r" b="b"/>
              <a:pathLst>
                <a:path w="10487" h="2193">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4" name="Google Shape;4051;p94"/>
            <p:cNvSpPr/>
            <p:nvPr/>
          </p:nvSpPr>
          <p:spPr>
            <a:xfrm>
              <a:off x="8043120" y="2190960"/>
              <a:ext cx="41760" cy="32040"/>
            </a:xfrm>
            <a:custGeom>
              <a:avLst/>
              <a:gdLst/>
              <a:ahLst/>
              <a:cxnLst/>
              <a:rect l="l" t="t" r="r" b="b"/>
              <a:pathLst>
                <a:path w="5029" h="3895">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5" name="Google Shape;4052;p94"/>
            <p:cNvSpPr/>
            <p:nvPr/>
          </p:nvSpPr>
          <p:spPr>
            <a:xfrm>
              <a:off x="7646040" y="1684080"/>
              <a:ext cx="27000" cy="42480"/>
            </a:xfrm>
            <a:custGeom>
              <a:avLst/>
              <a:gdLst/>
              <a:ahLst/>
              <a:cxnLst/>
              <a:rect l="l" t="t" r="r" b="b"/>
              <a:pathLst>
                <a:path w="3284" h="5122">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6" name="Google Shape;4053;p94"/>
            <p:cNvSpPr/>
            <p:nvPr/>
          </p:nvSpPr>
          <p:spPr>
            <a:xfrm>
              <a:off x="7486920" y="1032840"/>
              <a:ext cx="53640" cy="21600"/>
            </a:xfrm>
            <a:custGeom>
              <a:avLst/>
              <a:gdLst/>
              <a:ahLst/>
              <a:cxnLst/>
              <a:rect l="l" t="t" r="r" b="b"/>
              <a:pathLst>
                <a:path w="6430" h="2646">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7" name="Google Shape;4054;p94"/>
            <p:cNvSpPr/>
            <p:nvPr/>
          </p:nvSpPr>
          <p:spPr>
            <a:xfrm>
              <a:off x="7109640" y="1033200"/>
              <a:ext cx="39240" cy="18000"/>
            </a:xfrm>
            <a:custGeom>
              <a:avLst/>
              <a:gdLst/>
              <a:ahLst/>
              <a:cxnLst/>
              <a:rect l="l" t="t" r="r" b="b"/>
              <a:pathLst>
                <a:path w="4719" h="222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8" name="Google Shape;4055;p94"/>
            <p:cNvSpPr/>
            <p:nvPr/>
          </p:nvSpPr>
          <p:spPr>
            <a:xfrm>
              <a:off x="7956720" y="1874160"/>
              <a:ext cx="42480" cy="25200"/>
            </a:xfrm>
            <a:custGeom>
              <a:avLst/>
              <a:gdLst/>
              <a:ahLst/>
              <a:cxnLst/>
              <a:rect l="l" t="t" r="r" b="b"/>
              <a:pathLst>
                <a:path w="5116" h="306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399" name="Google Shape;4056;p94"/>
            <p:cNvSpPr/>
            <p:nvPr/>
          </p:nvSpPr>
          <p:spPr>
            <a:xfrm>
              <a:off x="7970760" y="1533240"/>
              <a:ext cx="21960" cy="30960"/>
            </a:xfrm>
            <a:custGeom>
              <a:avLst/>
              <a:gdLst/>
              <a:ahLst/>
              <a:cxnLst/>
              <a:rect l="l" t="t" r="r" b="b"/>
              <a:pathLst>
                <a:path w="2711" h="3754">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0" name="Google Shape;4057;p94"/>
            <p:cNvSpPr/>
            <p:nvPr/>
          </p:nvSpPr>
          <p:spPr>
            <a:xfrm>
              <a:off x="7968240" y="1668960"/>
              <a:ext cx="24840" cy="32040"/>
            </a:xfrm>
            <a:custGeom>
              <a:avLst/>
              <a:gdLst/>
              <a:ahLst/>
              <a:cxnLst/>
              <a:rect l="l" t="t" r="r" b="b"/>
              <a:pathLst>
                <a:path w="3025" h="3891">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1" name="Google Shape;4058;p94"/>
            <p:cNvSpPr/>
            <p:nvPr/>
          </p:nvSpPr>
          <p:spPr>
            <a:xfrm>
              <a:off x="7239960" y="1031760"/>
              <a:ext cx="37080" cy="15120"/>
            </a:xfrm>
            <a:custGeom>
              <a:avLst/>
              <a:gdLst/>
              <a:ahLst/>
              <a:cxnLst/>
              <a:rect l="l" t="t" r="r" b="b"/>
              <a:pathLst>
                <a:path w="4460" h="1893">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2" name="Google Shape;4059;p94"/>
            <p:cNvSpPr/>
            <p:nvPr/>
          </p:nvSpPr>
          <p:spPr>
            <a:xfrm>
              <a:off x="8287200" y="1990440"/>
              <a:ext cx="24120" cy="26280"/>
            </a:xfrm>
            <a:custGeom>
              <a:avLst/>
              <a:gdLst/>
              <a:ahLst/>
              <a:cxnLst/>
              <a:rect l="l" t="t" r="r" b="b"/>
              <a:pathLst>
                <a:path w="2963" h="3202">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3" name="Google Shape;4060;p94"/>
            <p:cNvSpPr/>
            <p:nvPr/>
          </p:nvSpPr>
          <p:spPr>
            <a:xfrm>
              <a:off x="8057880" y="1756440"/>
              <a:ext cx="21600" cy="26280"/>
            </a:xfrm>
            <a:custGeom>
              <a:avLst/>
              <a:gdLst/>
              <a:ahLst/>
              <a:cxnLst/>
              <a:rect l="l" t="t" r="r" b="b"/>
              <a:pathLst>
                <a:path w="2643" h="3192">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4" name="Google Shape;4061;p94"/>
            <p:cNvSpPr/>
            <p:nvPr/>
          </p:nvSpPr>
          <p:spPr>
            <a:xfrm>
              <a:off x="7285320" y="1029240"/>
              <a:ext cx="28800" cy="16200"/>
            </a:xfrm>
            <a:custGeom>
              <a:avLst/>
              <a:gdLst/>
              <a:ahLst/>
              <a:cxnLst/>
              <a:rect l="l" t="t" r="r" b="b"/>
              <a:pathLst>
                <a:path w="3489" h="2006">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5" name="Google Shape;4062;p94"/>
            <p:cNvSpPr/>
            <p:nvPr/>
          </p:nvSpPr>
          <p:spPr>
            <a:xfrm>
              <a:off x="8076240" y="1103400"/>
              <a:ext cx="26640" cy="13320"/>
            </a:xfrm>
            <a:custGeom>
              <a:avLst/>
              <a:gdLst/>
              <a:ahLst/>
              <a:cxnLst/>
              <a:rect l="l" t="t" r="r" b="b"/>
              <a:pathLst>
                <a:path w="3243" h="1672">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6" name="Google Shape;4063;p94"/>
            <p:cNvSpPr/>
            <p:nvPr/>
          </p:nvSpPr>
          <p:spPr>
            <a:xfrm>
              <a:off x="7545600" y="1045440"/>
              <a:ext cx="26640" cy="15120"/>
            </a:xfrm>
            <a:custGeom>
              <a:avLst/>
              <a:gdLst/>
              <a:ahLst/>
              <a:cxnLst/>
              <a:rect l="l" t="t" r="r" b="b"/>
              <a:pathLst>
                <a:path w="3262" h="1879">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7" name="Google Shape;4064;p94"/>
            <p:cNvSpPr/>
            <p:nvPr/>
          </p:nvSpPr>
          <p:spPr>
            <a:xfrm>
              <a:off x="8003160" y="1819440"/>
              <a:ext cx="25560" cy="12600"/>
            </a:xfrm>
            <a:custGeom>
              <a:avLst/>
              <a:gdLst/>
              <a:ahLst/>
              <a:cxnLst/>
              <a:rect l="l" t="t" r="r" b="b"/>
              <a:pathLst>
                <a:path w="3112" h="1609">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8" name="Google Shape;4065;p94"/>
            <p:cNvSpPr/>
            <p:nvPr/>
          </p:nvSpPr>
          <p:spPr>
            <a:xfrm>
              <a:off x="7321680" y="1032480"/>
              <a:ext cx="20160" cy="12600"/>
            </a:xfrm>
            <a:custGeom>
              <a:avLst/>
              <a:gdLst/>
              <a:ahLst/>
              <a:cxnLst/>
              <a:rect l="l" t="t" r="r" b="b"/>
              <a:pathLst>
                <a:path w="2481" h="159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09" name="Google Shape;4066;p94"/>
            <p:cNvSpPr/>
            <p:nvPr/>
          </p:nvSpPr>
          <p:spPr>
            <a:xfrm>
              <a:off x="6542280" y="1035000"/>
              <a:ext cx="176400" cy="31320"/>
            </a:xfrm>
            <a:custGeom>
              <a:avLst/>
              <a:gdLst/>
              <a:ahLst/>
              <a:cxnLst/>
              <a:rect l="l" t="t" r="r" b="b"/>
              <a:pathLst>
                <a:path w="20808" h="3802">
                  <a:moveTo>
                    <a:pt x="20756" y="0"/>
                  </a:moveTo>
                  <a:lnTo>
                    <a:pt x="20738" y="17"/>
                  </a:lnTo>
                  <a:lnTo>
                    <a:pt x="20773" y="17"/>
                  </a:lnTo>
                  <a:lnTo>
                    <a:pt x="20808" y="0"/>
                  </a:lnTo>
                  <a:close/>
                  <a:moveTo>
                    <a:pt x="1" y="3785"/>
                  </a:moveTo>
                  <a:lnTo>
                    <a:pt x="1" y="3802"/>
                  </a:lnTo>
                  <a:lnTo>
                    <a:pt x="18" y="3802"/>
                  </a:lnTo>
                  <a:lnTo>
                    <a:pt x="18" y="3785"/>
                  </a:ln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0" name="Google Shape;4067;p94"/>
            <p:cNvSpPr/>
            <p:nvPr/>
          </p:nvSpPr>
          <p:spPr>
            <a:xfrm>
              <a:off x="5904720" y="1016280"/>
              <a:ext cx="1102320" cy="1296720"/>
            </a:xfrm>
            <a:custGeom>
              <a:avLst/>
              <a:gdLst/>
              <a:ahLst/>
              <a:cxn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1" name="Google Shape;4068;p94"/>
            <p:cNvSpPr/>
            <p:nvPr/>
          </p:nvSpPr>
          <p:spPr>
            <a:xfrm>
              <a:off x="6364800" y="1050840"/>
              <a:ext cx="95400" cy="30240"/>
            </a:xfrm>
            <a:custGeom>
              <a:avLst/>
              <a:gdLst/>
              <a:ahLst/>
              <a:cxnLst/>
              <a:rect l="l" t="t" r="r" b="b"/>
              <a:pathLst>
                <a:path w="11320" h="3667">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2" name="Google Shape;4069;p94"/>
            <p:cNvSpPr/>
            <p:nvPr/>
          </p:nvSpPr>
          <p:spPr>
            <a:xfrm>
              <a:off x="6898320" y="1142640"/>
              <a:ext cx="71640" cy="31680"/>
            </a:xfrm>
            <a:custGeom>
              <a:avLst/>
              <a:gdLst/>
              <a:ahLst/>
              <a:cxnLst/>
              <a:rect l="l" t="t" r="r" b="b"/>
              <a:pathLst>
                <a:path w="8538" h="3823">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3" name="Google Shape;4070;p94"/>
            <p:cNvSpPr/>
            <p:nvPr/>
          </p:nvSpPr>
          <p:spPr>
            <a:xfrm>
              <a:off x="6321240" y="1548720"/>
              <a:ext cx="88920" cy="37440"/>
            </a:xfrm>
            <a:custGeom>
              <a:avLst/>
              <a:gdLst/>
              <a:ahLst/>
              <a:cxnLst/>
              <a:rect l="l" t="t" r="r" b="b"/>
              <a:pathLst>
                <a:path w="10543" h="4524">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4" name="Google Shape;4071;p94"/>
            <p:cNvSpPr/>
            <p:nvPr/>
          </p:nvSpPr>
          <p:spPr>
            <a:xfrm>
              <a:off x="6467040" y="1040400"/>
              <a:ext cx="54360" cy="37080"/>
            </a:xfrm>
            <a:custGeom>
              <a:avLst/>
              <a:gdLst/>
              <a:ahLst/>
              <a:cxnLst/>
              <a:rect l="l" t="t" r="r" b="b"/>
              <a:pathLst>
                <a:path w="6481" h="4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5" name="Google Shape;4072;p94"/>
            <p:cNvSpPr/>
            <p:nvPr/>
          </p:nvSpPr>
          <p:spPr>
            <a:xfrm>
              <a:off x="6401520" y="1580760"/>
              <a:ext cx="55080" cy="24120"/>
            </a:xfrm>
            <a:custGeom>
              <a:avLst/>
              <a:gdLst/>
              <a:ahLst/>
              <a:cxnLst/>
              <a:rect l="l" t="t" r="r" b="b"/>
              <a:pathLst>
                <a:path w="6602" h="2958">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6" name="Google Shape;4073;p94"/>
            <p:cNvSpPr/>
            <p:nvPr/>
          </p:nvSpPr>
          <p:spPr>
            <a:xfrm>
              <a:off x="6481440" y="1151280"/>
              <a:ext cx="43200" cy="20880"/>
            </a:xfrm>
            <a:custGeom>
              <a:avLst/>
              <a:gdLst/>
              <a:ahLst/>
              <a:cxnLst/>
              <a:rect l="l" t="t" r="r" b="b"/>
              <a:pathLst>
                <a:path w="5185" h="2581">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7" name="Google Shape;4074;p94"/>
            <p:cNvSpPr/>
            <p:nvPr/>
          </p:nvSpPr>
          <p:spPr>
            <a:xfrm>
              <a:off x="6435360" y="1044000"/>
              <a:ext cx="30960" cy="14040"/>
            </a:xfrm>
            <a:custGeom>
              <a:avLst/>
              <a:gdLst/>
              <a:ahLst/>
              <a:cxnLst/>
              <a:rect l="l" t="t" r="r" b="b"/>
              <a:pathLst>
                <a:path w="3770" h="1793">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8" name="Google Shape;4075;p94"/>
            <p:cNvSpPr/>
            <p:nvPr/>
          </p:nvSpPr>
          <p:spPr>
            <a:xfrm>
              <a:off x="6463440" y="1593000"/>
              <a:ext cx="19080" cy="14040"/>
            </a:xfrm>
            <a:custGeom>
              <a:avLst/>
              <a:gdLst/>
              <a:ahLst/>
              <a:cxnLst/>
              <a:rect l="l" t="t" r="r" b="b"/>
              <a:pathLst>
                <a:path w="2369" h="1773">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19" name="Google Shape;4076;p94"/>
            <p:cNvSpPr/>
            <p:nvPr/>
          </p:nvSpPr>
          <p:spPr>
            <a:xfrm>
              <a:off x="6598080" y="2272680"/>
              <a:ext cx="20160" cy="12240"/>
            </a:xfrm>
            <a:custGeom>
              <a:avLst/>
              <a:gdLst/>
              <a:ahLst/>
              <a:cxnLst/>
              <a:rect l="l" t="t" r="r" b="b"/>
              <a:pathLst>
                <a:path w="2507" h="1569">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20" name="Google Shape;4077;p94"/>
            <p:cNvSpPr/>
            <p:nvPr/>
          </p:nvSpPr>
          <p:spPr>
            <a:xfrm>
              <a:off x="6372720" y="1595160"/>
              <a:ext cx="18000" cy="11880"/>
            </a:xfrm>
            <a:custGeom>
              <a:avLst/>
              <a:gdLst/>
              <a:ahLst/>
              <a:cxnLst/>
              <a:rect l="l" t="t" r="r" b="b"/>
              <a:pathLst>
                <a:path w="2247" h="1531">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21" name="Google Shape;4078;p94"/>
            <p:cNvSpPr/>
            <p:nvPr/>
          </p:nvSpPr>
          <p:spPr>
            <a:xfrm>
              <a:off x="8229960" y="1847160"/>
              <a:ext cx="15120" cy="17280"/>
            </a:xfrm>
            <a:custGeom>
              <a:avLst/>
              <a:gdLst/>
              <a:ahLst/>
              <a:cxnLst/>
              <a:rect l="l" t="t" r="r" b="b"/>
              <a:pathLst>
                <a:path w="1895" h="2142">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22" name="Google Shape;4079;p94"/>
            <p:cNvSpPr/>
            <p:nvPr/>
          </p:nvSpPr>
          <p:spPr>
            <a:xfrm>
              <a:off x="7290000" y="1118880"/>
              <a:ext cx="17640" cy="11880"/>
            </a:xfrm>
            <a:custGeom>
              <a:avLst/>
              <a:gdLst/>
              <a:ahLst/>
              <a:cxnLst/>
              <a:rect l="l" t="t" r="r" b="b"/>
              <a:pathLst>
                <a:path w="2196" h="151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23" name="Google Shape;4080;p94"/>
            <p:cNvSpPr/>
            <p:nvPr/>
          </p:nvSpPr>
          <p:spPr>
            <a:xfrm>
              <a:off x="7983360" y="1823760"/>
              <a:ext cx="16200" cy="11520"/>
            </a:xfrm>
            <a:custGeom>
              <a:avLst/>
              <a:gdLst/>
              <a:ahLst/>
              <a:cxnLst/>
              <a:rect l="l" t="t" r="r" b="b"/>
              <a:pathLst>
                <a:path w="2005" h="1493">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24" name="Google Shape;4081;p94"/>
            <p:cNvSpPr/>
            <p:nvPr/>
          </p:nvSpPr>
          <p:spPr>
            <a:xfrm>
              <a:off x="8105040" y="1337760"/>
              <a:ext cx="14760" cy="13320"/>
            </a:xfrm>
            <a:custGeom>
              <a:avLst/>
              <a:gdLst/>
              <a:ahLst/>
              <a:cxnLst/>
              <a:rect l="l" t="t" r="r" b="b"/>
              <a:pathLst>
                <a:path w="1843" h="1688">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25" name="Google Shape;4082;p94"/>
            <p:cNvSpPr/>
            <p:nvPr/>
          </p:nvSpPr>
          <p:spPr>
            <a:xfrm>
              <a:off x="7037280" y="1359720"/>
              <a:ext cx="17280" cy="42120"/>
            </a:xfrm>
            <a:custGeom>
              <a:avLst/>
              <a:gdLst/>
              <a:ahLst/>
              <a:cxnLst/>
              <a:rect l="l" t="t" r="r" b="b"/>
              <a:pathLst>
                <a:path w="2144" h="5047">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26" name="Google Shape;4083;p94"/>
            <p:cNvSpPr/>
            <p:nvPr/>
          </p:nvSpPr>
          <p:spPr>
            <a:xfrm>
              <a:off x="7159680" y="1429920"/>
              <a:ext cx="30960" cy="14400"/>
            </a:xfrm>
            <a:custGeom>
              <a:avLst/>
              <a:gdLst/>
              <a:ahLst/>
              <a:cxnLst/>
              <a:rect l="l" t="t" r="r" b="b"/>
              <a:pathLst>
                <a:path w="3751" h="1816">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27" name="Google Shape;4084;p94"/>
            <p:cNvSpPr/>
            <p:nvPr/>
          </p:nvSpPr>
          <p:spPr>
            <a:xfrm>
              <a:off x="7233480" y="1434240"/>
              <a:ext cx="16200" cy="11880"/>
            </a:xfrm>
            <a:custGeom>
              <a:avLst/>
              <a:gdLst/>
              <a:ahLst/>
              <a:cxnLst/>
              <a:rect l="l" t="t" r="r" b="b"/>
              <a:pathLst>
                <a:path w="2023" h="1504">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3428" name="Google Shape;4085;p94"/>
            <p:cNvSpPr/>
            <p:nvPr/>
          </p:nvSpPr>
          <p:spPr>
            <a:xfrm>
              <a:off x="6991200" y="1387800"/>
              <a:ext cx="14400" cy="11880"/>
            </a:xfrm>
            <a:custGeom>
              <a:avLst/>
              <a:gdLst/>
              <a:ahLst/>
              <a:cxnLst/>
              <a:rect l="l" t="t" r="r" b="b"/>
              <a:pathLst>
                <a:path w="1797" h="152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grpSp>
        <p:nvGrpSpPr>
          <p:cNvPr id="3429" name="Google Shape;4086;p94"/>
          <p:cNvGrpSpPr/>
          <p:nvPr/>
        </p:nvGrpSpPr>
        <p:grpSpPr>
          <a:xfrm>
            <a:off x="698040" y="977760"/>
            <a:ext cx="2664000" cy="1316160"/>
            <a:chOff x="698040" y="977760"/>
            <a:chExt cx="2664000" cy="1316160"/>
          </a:xfrm>
        </p:grpSpPr>
        <p:sp>
          <p:nvSpPr>
            <p:cNvPr id="3430" name="Google Shape;4087;p94"/>
            <p:cNvSpPr/>
            <p:nvPr/>
          </p:nvSpPr>
          <p:spPr>
            <a:xfrm>
              <a:off x="2664720" y="181980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31" name="Google Shape;4088;p94"/>
            <p:cNvSpPr/>
            <p:nvPr/>
          </p:nvSpPr>
          <p:spPr>
            <a:xfrm>
              <a:off x="2526840" y="1452600"/>
              <a:ext cx="11520" cy="720"/>
            </a:xfrm>
            <a:custGeom>
              <a:avLst/>
              <a:gdLst/>
              <a:ahLst/>
              <a:cxnLst/>
              <a:rect l="l" t="t" r="r" b="b"/>
              <a:pathLst>
                <a:path w="926" h="13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32" name="Google Shape;4089;p94"/>
            <p:cNvSpPr/>
            <p:nvPr/>
          </p:nvSpPr>
          <p:spPr>
            <a:xfrm>
              <a:off x="2169720" y="1313640"/>
              <a:ext cx="360" cy="360"/>
            </a:xfrm>
            <a:custGeom>
              <a:avLst/>
              <a:gdLst/>
              <a:ahLst/>
              <a:cxnLst/>
              <a:rect l="l" t="t" r="r" b="b"/>
              <a:pathLst>
                <a:path w="99" h="8">
                  <a:moveTo>
                    <a:pt x="1" y="1"/>
                  </a:moveTo>
                  <a:cubicBezTo>
                    <a:pt x="32" y="4"/>
                    <a:pt x="67" y="8"/>
                    <a:pt x="99" y="8"/>
                  </a:cubicBezTo>
                  <a:cubicBezTo>
                    <a:pt x="67" y="1"/>
                    <a:pt x="32"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33" name="Google Shape;4090;p94"/>
            <p:cNvSpPr/>
            <p:nvPr/>
          </p:nvSpPr>
          <p:spPr>
            <a:xfrm>
              <a:off x="2399400" y="1453680"/>
              <a:ext cx="7200" cy="1080"/>
            </a:xfrm>
            <a:custGeom>
              <a:avLst/>
              <a:gdLst/>
              <a:ahLst/>
              <a:cxnLst/>
              <a:rect l="l" t="t" r="r" b="b"/>
              <a:pathLst>
                <a:path w="600" h="156">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34" name="Google Shape;4091;p94"/>
            <p:cNvSpPr/>
            <p:nvPr/>
          </p:nvSpPr>
          <p:spPr>
            <a:xfrm>
              <a:off x="2208960" y="1446840"/>
              <a:ext cx="29160" cy="15840"/>
            </a:xfrm>
            <a:custGeom>
              <a:avLst/>
              <a:gdLst/>
              <a:ahLst/>
              <a:cxnLst/>
              <a:rect l="l" t="t" r="r" b="b"/>
              <a:pathLst>
                <a:path w="2231" h="1259">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35" name="Google Shape;4092;p94"/>
            <p:cNvSpPr/>
            <p:nvPr/>
          </p:nvSpPr>
          <p:spPr>
            <a:xfrm>
              <a:off x="2501640" y="1452960"/>
              <a:ext cx="19800" cy="12600"/>
            </a:xfrm>
            <a:custGeom>
              <a:avLst/>
              <a:gdLst/>
              <a:ahLst/>
              <a:cxnLst/>
              <a:rect l="l" t="t" r="r" b="b"/>
              <a:pathLst>
                <a:path w="1537" h="101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36" name="Google Shape;4093;p94"/>
            <p:cNvSpPr/>
            <p:nvPr/>
          </p:nvSpPr>
          <p:spPr>
            <a:xfrm>
              <a:off x="1365120" y="1690560"/>
              <a:ext cx="360" cy="360"/>
            </a:xfrm>
            <a:custGeom>
              <a:avLst/>
              <a:gdLst/>
              <a:ahLst/>
              <a:cxnLst/>
              <a:rect l="l" t="t" r="r" b="b"/>
              <a:pathLst>
                <a:path w="1" h="1">
                  <a:moveTo>
                    <a:pt x="0"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37" name="Google Shape;4094;p94"/>
            <p:cNvSpPr/>
            <p:nvPr/>
          </p:nvSpPr>
          <p:spPr>
            <a:xfrm>
              <a:off x="2298600" y="1450080"/>
              <a:ext cx="57600" cy="91080"/>
            </a:xfrm>
            <a:custGeom>
              <a:avLst/>
              <a:gdLst/>
              <a:ahLst/>
              <a:cxnLst/>
              <a:rect l="l" t="t" r="r" b="b"/>
              <a:pathLst>
                <a:path w="4324" h="6785">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38" name="Google Shape;4095;p94"/>
            <p:cNvSpPr/>
            <p:nvPr/>
          </p:nvSpPr>
          <p:spPr>
            <a:xfrm>
              <a:off x="2935440" y="1848240"/>
              <a:ext cx="1440" cy="360"/>
            </a:xfrm>
            <a:custGeom>
              <a:avLst/>
              <a:gdLst/>
              <a:ahLst/>
              <a:cxnLst/>
              <a:rect l="l" t="t" r="r" b="b"/>
              <a:pathLst>
                <a:path w="186" h="54">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39" name="Google Shape;4096;p94"/>
            <p:cNvSpPr/>
            <p:nvPr/>
          </p:nvSpPr>
          <p:spPr>
            <a:xfrm>
              <a:off x="1995480" y="1314360"/>
              <a:ext cx="720" cy="1440"/>
            </a:xfrm>
            <a:custGeom>
              <a:avLst/>
              <a:gdLst/>
              <a:ahLst/>
              <a:cxnLst/>
              <a:rect l="l" t="t" r="r" b="b"/>
              <a:pathLst>
                <a:path w="130" h="176">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0" name="Google Shape;4097;p94"/>
            <p:cNvSpPr/>
            <p:nvPr/>
          </p:nvSpPr>
          <p:spPr>
            <a:xfrm>
              <a:off x="2150280" y="1503000"/>
              <a:ext cx="13320" cy="3240"/>
            </a:xfrm>
            <a:custGeom>
              <a:avLst/>
              <a:gdLst/>
              <a:ahLst/>
              <a:cxnLst/>
              <a:rect l="l" t="t" r="r" b="b"/>
              <a:pathLst>
                <a:path w="1048" h="323">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1" name="Google Shape;4098;p94"/>
            <p:cNvSpPr/>
            <p:nvPr/>
          </p:nvSpPr>
          <p:spPr>
            <a:xfrm>
              <a:off x="2716920" y="1363680"/>
              <a:ext cx="41760" cy="40680"/>
            </a:xfrm>
            <a:custGeom>
              <a:avLst/>
              <a:gdLst/>
              <a:ahLst/>
              <a:cxnLst/>
              <a:rect l="l" t="t" r="r" b="b"/>
              <a:pathLst>
                <a:path w="3148" h="3079">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2" name="Google Shape;4099;p94"/>
            <p:cNvSpPr/>
            <p:nvPr/>
          </p:nvSpPr>
          <p:spPr>
            <a:xfrm>
              <a:off x="2468520" y="1236240"/>
              <a:ext cx="1800" cy="1440"/>
            </a:xfrm>
            <a:custGeom>
              <a:avLst/>
              <a:gdLst/>
              <a:ahLst/>
              <a:cxnLst/>
              <a:rect l="l" t="t" r="r" b="b"/>
              <a:pathLst>
                <a:path w="225" h="191">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3" name="Google Shape;4100;p94"/>
            <p:cNvSpPr/>
            <p:nvPr/>
          </p:nvSpPr>
          <p:spPr>
            <a:xfrm>
              <a:off x="2385720" y="1458360"/>
              <a:ext cx="15480" cy="17280"/>
            </a:xfrm>
            <a:custGeom>
              <a:avLst/>
              <a:gdLst/>
              <a:ahLst/>
              <a:cxnLst/>
              <a:rect l="l" t="t" r="r" b="b"/>
              <a:pathLst>
                <a:path w="1216" h="1339">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4" name="Google Shape;4101;p94"/>
            <p:cNvSpPr/>
            <p:nvPr/>
          </p:nvSpPr>
          <p:spPr>
            <a:xfrm>
              <a:off x="2182680" y="1827720"/>
              <a:ext cx="19440" cy="17640"/>
            </a:xfrm>
            <a:custGeom>
              <a:avLst/>
              <a:gdLst/>
              <a:ahLst/>
              <a:cxnLst/>
              <a:rect l="l" t="t" r="r" b="b"/>
              <a:pathLst>
                <a:path w="1521" h="1388">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5" name="Google Shape;4102;p94"/>
            <p:cNvSpPr/>
            <p:nvPr/>
          </p:nvSpPr>
          <p:spPr>
            <a:xfrm>
              <a:off x="1999800" y="1311480"/>
              <a:ext cx="1080" cy="360"/>
            </a:xfrm>
            <a:custGeom>
              <a:avLst/>
              <a:gdLst/>
              <a:ahLst/>
              <a:cxnLst/>
              <a:rect l="l" t="t" r="r" b="b"/>
              <a:pathLst>
                <a:path w="148" h="99">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6" name="Google Shape;4103;p94"/>
            <p:cNvSpPr/>
            <p:nvPr/>
          </p:nvSpPr>
          <p:spPr>
            <a:xfrm>
              <a:off x="2121840" y="1530000"/>
              <a:ext cx="720" cy="360"/>
            </a:xfrm>
            <a:custGeom>
              <a:avLst/>
              <a:gdLst/>
              <a:ahLst/>
              <a:cxnLst/>
              <a:rect l="l" t="t" r="r" b="b"/>
              <a:pathLst>
                <a:path w="138" h="29">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7" name="Google Shape;4104;p94"/>
            <p:cNvSpPr/>
            <p:nvPr/>
          </p:nvSpPr>
          <p:spPr>
            <a:xfrm>
              <a:off x="2199240" y="1901160"/>
              <a:ext cx="7200" cy="32400"/>
            </a:xfrm>
            <a:custGeom>
              <a:avLst/>
              <a:gdLst/>
              <a:ahLst/>
              <a:cxnLst/>
              <a:rect l="l" t="t" r="r" b="b"/>
              <a:pathLst>
                <a:path w="617" h="245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8" name="Google Shape;4105;p94"/>
            <p:cNvSpPr/>
            <p:nvPr/>
          </p:nvSpPr>
          <p:spPr>
            <a:xfrm>
              <a:off x="2154960" y="1450440"/>
              <a:ext cx="103320" cy="50400"/>
            </a:xfrm>
            <a:custGeom>
              <a:avLst/>
              <a:gdLst/>
              <a:ahLst/>
              <a:cxnLst/>
              <a:rect l="l" t="t" r="r" b="b"/>
              <a:pathLst>
                <a:path w="7692" h="3796">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49" name="Google Shape;4106;p94"/>
            <p:cNvSpPr/>
            <p:nvPr/>
          </p:nvSpPr>
          <p:spPr>
            <a:xfrm>
              <a:off x="2163960" y="1855800"/>
              <a:ext cx="11880" cy="34200"/>
            </a:xfrm>
            <a:custGeom>
              <a:avLst/>
              <a:gdLst/>
              <a:ahLst/>
              <a:cxnLst/>
              <a:rect l="l" t="t" r="r" b="b"/>
              <a:pathLst>
                <a:path w="960" h="2603">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0" name="Google Shape;4107;p94"/>
            <p:cNvSpPr/>
            <p:nvPr/>
          </p:nvSpPr>
          <p:spPr>
            <a:xfrm>
              <a:off x="1569240" y="1830240"/>
              <a:ext cx="2520" cy="3600"/>
            </a:xfrm>
            <a:custGeom>
              <a:avLst/>
              <a:gdLst/>
              <a:ahLst/>
              <a:cxnLst/>
              <a:rect l="l" t="t" r="r" b="b"/>
              <a:pathLst>
                <a:path w="253" h="347">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1" name="Google Shape;4108;p94"/>
            <p:cNvSpPr/>
            <p:nvPr/>
          </p:nvSpPr>
          <p:spPr>
            <a:xfrm>
              <a:off x="1328040" y="1487160"/>
              <a:ext cx="29160" cy="10800"/>
            </a:xfrm>
            <a:custGeom>
              <a:avLst/>
              <a:gdLst/>
              <a:ahLst/>
              <a:cxnLst/>
              <a:rect l="l" t="t" r="r" b="b"/>
              <a:pathLst>
                <a:path w="2220" h="875">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2" name="Google Shape;4109;p94"/>
            <p:cNvSpPr/>
            <p:nvPr/>
          </p:nvSpPr>
          <p:spPr>
            <a:xfrm>
              <a:off x="1014840" y="1416600"/>
              <a:ext cx="21240" cy="28080"/>
            </a:xfrm>
            <a:custGeom>
              <a:avLst/>
              <a:gdLst/>
              <a:ahLst/>
              <a:cxnLst/>
              <a:rect l="l" t="t" r="r" b="b"/>
              <a:pathLst>
                <a:path w="1657" h="2143">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3" name="Google Shape;4110;p94"/>
            <p:cNvSpPr/>
            <p:nvPr/>
          </p:nvSpPr>
          <p:spPr>
            <a:xfrm>
              <a:off x="1380240" y="1517040"/>
              <a:ext cx="360" cy="720"/>
            </a:xfrm>
            <a:custGeom>
              <a:avLst/>
              <a:gdLst/>
              <a:ahLst/>
              <a:cxnLst/>
              <a:rect l="l" t="t" r="r" b="b"/>
              <a:pathLst>
                <a:path w="78" h="141">
                  <a:moveTo>
                    <a:pt x="78" y="1"/>
                  </a:moveTo>
                  <a:cubicBezTo>
                    <a:pt x="50" y="11"/>
                    <a:pt x="29" y="32"/>
                    <a:pt x="15" y="60"/>
                  </a:cubicBezTo>
                  <a:cubicBezTo>
                    <a:pt x="8" y="85"/>
                    <a:pt x="1" y="113"/>
                    <a:pt x="1" y="141"/>
                  </a:cubicBezTo>
                  <a:cubicBezTo>
                    <a:pt x="25" y="92"/>
                    <a:pt x="50" y="46"/>
                    <a:pt x="7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4" name="Google Shape;4111;p94"/>
            <p:cNvSpPr/>
            <p:nvPr/>
          </p:nvSpPr>
          <p:spPr>
            <a:xfrm>
              <a:off x="1294560" y="1456200"/>
              <a:ext cx="57600" cy="38520"/>
            </a:xfrm>
            <a:custGeom>
              <a:avLst/>
              <a:gdLst/>
              <a:ahLst/>
              <a:cxnLst/>
              <a:rect l="l" t="t" r="r" b="b"/>
              <a:pathLst>
                <a:path w="4335" h="2908">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5" name="Google Shape;4112;p94"/>
            <p:cNvSpPr/>
            <p:nvPr/>
          </p:nvSpPr>
          <p:spPr>
            <a:xfrm>
              <a:off x="1214640" y="1097280"/>
              <a:ext cx="360" cy="360"/>
            </a:xfrm>
            <a:custGeom>
              <a:avLst/>
              <a:gdLst/>
              <a:ahLst/>
              <a:cxnLst/>
              <a:rect l="l" t="t" r="r" b="b"/>
              <a:pathLst>
                <a:path w="1" h="1">
                  <a:moveTo>
                    <a:pt x="1"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6" name="Google Shape;4113;p94"/>
            <p:cNvSpPr/>
            <p:nvPr/>
          </p:nvSpPr>
          <p:spPr>
            <a:xfrm>
              <a:off x="1412640" y="1232280"/>
              <a:ext cx="17640" cy="9360"/>
            </a:xfrm>
            <a:custGeom>
              <a:avLst/>
              <a:gdLst/>
              <a:ahLst/>
              <a:cxnLst/>
              <a:rect l="l" t="t" r="r" b="b"/>
              <a:pathLst>
                <a:path w="1370" h="772">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7" name="Google Shape;4114;p94"/>
            <p:cNvSpPr/>
            <p:nvPr/>
          </p:nvSpPr>
          <p:spPr>
            <a:xfrm>
              <a:off x="1233360" y="1202400"/>
              <a:ext cx="3240" cy="360"/>
            </a:xfrm>
            <a:custGeom>
              <a:avLst/>
              <a:gdLst/>
              <a:ahLst/>
              <a:cxnLst/>
              <a:rect l="l" t="t" r="r" b="b"/>
              <a:pathLst>
                <a:path w="312" h="69">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8" name="Google Shape;4115;p94"/>
            <p:cNvSpPr/>
            <p:nvPr/>
          </p:nvSpPr>
          <p:spPr>
            <a:xfrm>
              <a:off x="1263960" y="1431000"/>
              <a:ext cx="54000" cy="21240"/>
            </a:xfrm>
            <a:custGeom>
              <a:avLst/>
              <a:gdLst/>
              <a:ahLst/>
              <a:cxnLst/>
              <a:rect l="l" t="t" r="r" b="b"/>
              <a:pathLst>
                <a:path w="4069" h="1645">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59" name="Google Shape;4116;p94"/>
            <p:cNvSpPr/>
            <p:nvPr/>
          </p:nvSpPr>
          <p:spPr>
            <a:xfrm>
              <a:off x="1356120" y="1474920"/>
              <a:ext cx="23400" cy="6480"/>
            </a:xfrm>
            <a:custGeom>
              <a:avLst/>
              <a:gdLst/>
              <a:ahLst/>
              <a:cxnLst/>
              <a:rect l="l" t="t" r="r" b="b"/>
              <a:pathLst>
                <a:path w="1811" h="549">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0" name="Google Shape;4117;p94"/>
            <p:cNvSpPr/>
            <p:nvPr/>
          </p:nvSpPr>
          <p:spPr>
            <a:xfrm>
              <a:off x="955800" y="1205280"/>
              <a:ext cx="4320" cy="2880"/>
            </a:xfrm>
            <a:custGeom>
              <a:avLst/>
              <a:gdLst/>
              <a:ahLst/>
              <a:cxnLst/>
              <a:rect l="l" t="t" r="r" b="b"/>
              <a:pathLst>
                <a:path w="386" h="292">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1" name="Google Shape;4118;p94"/>
            <p:cNvSpPr/>
            <p:nvPr/>
          </p:nvSpPr>
          <p:spPr>
            <a:xfrm>
              <a:off x="1418040" y="2265120"/>
              <a:ext cx="10440" cy="14400"/>
            </a:xfrm>
            <a:custGeom>
              <a:avLst/>
              <a:gdLst/>
              <a:ahLst/>
              <a:cxnLst/>
              <a:rect l="l" t="t" r="r" b="b"/>
              <a:pathLst>
                <a:path w="859" h="113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2" name="Google Shape;4119;p94"/>
            <p:cNvSpPr/>
            <p:nvPr/>
          </p:nvSpPr>
          <p:spPr>
            <a:xfrm>
              <a:off x="1411560" y="2267280"/>
              <a:ext cx="3960" cy="1800"/>
            </a:xfrm>
            <a:custGeom>
              <a:avLst/>
              <a:gdLst/>
              <a:ahLst/>
              <a:cxnLst/>
              <a:rect l="l" t="t" r="r" b="b"/>
              <a:pathLst>
                <a:path w="365" h="202">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3" name="Google Shape;4120;p94"/>
            <p:cNvSpPr/>
            <p:nvPr/>
          </p:nvSpPr>
          <p:spPr>
            <a:xfrm>
              <a:off x="943920" y="1343160"/>
              <a:ext cx="360" cy="3240"/>
            </a:xfrm>
            <a:custGeom>
              <a:avLst/>
              <a:gdLst/>
              <a:ahLst/>
              <a:cxnLst/>
              <a:rect l="l" t="t" r="r" b="b"/>
              <a:pathLst>
                <a:path w="99" h="306">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4" name="Google Shape;4121;p94"/>
            <p:cNvSpPr/>
            <p:nvPr/>
          </p:nvSpPr>
          <p:spPr>
            <a:xfrm>
              <a:off x="1398600" y="2217960"/>
              <a:ext cx="360" cy="360"/>
            </a:xfrm>
            <a:custGeom>
              <a:avLst/>
              <a:gdLst/>
              <a:ahLst/>
              <a:cxnLst/>
              <a:rect l="l" t="t" r="r" b="b"/>
              <a:pathLst>
                <a:path w="117" h="86">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5" name="Google Shape;4122;p94"/>
            <p:cNvSpPr/>
            <p:nvPr/>
          </p:nvSpPr>
          <p:spPr>
            <a:xfrm>
              <a:off x="1401480" y="2269800"/>
              <a:ext cx="5760" cy="3240"/>
            </a:xfrm>
            <a:custGeom>
              <a:avLst/>
              <a:gdLst/>
              <a:ahLst/>
              <a:cxnLst/>
              <a:rect l="l" t="t" r="r" b="b"/>
              <a:pathLst>
                <a:path w="516" h="319">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6" name="Google Shape;4123;p94"/>
            <p:cNvSpPr/>
            <p:nvPr/>
          </p:nvSpPr>
          <p:spPr>
            <a:xfrm>
              <a:off x="1317600" y="1233000"/>
              <a:ext cx="1080" cy="720"/>
            </a:xfrm>
            <a:custGeom>
              <a:avLst/>
              <a:gdLst/>
              <a:ahLst/>
              <a:cxnLst/>
              <a:rect l="l" t="t" r="r" b="b"/>
              <a:pathLst>
                <a:path w="162" h="121">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7" name="Google Shape;4124;p94"/>
            <p:cNvSpPr/>
            <p:nvPr/>
          </p:nvSpPr>
          <p:spPr>
            <a:xfrm>
              <a:off x="1280520" y="1245960"/>
              <a:ext cx="13320" cy="5760"/>
            </a:xfrm>
            <a:custGeom>
              <a:avLst/>
              <a:gdLst/>
              <a:ahLst/>
              <a:cxnLst/>
              <a:rect l="l" t="t" r="r" b="b"/>
              <a:pathLst>
                <a:path w="1062" h="495">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8" name="Google Shape;4125;p94"/>
            <p:cNvSpPr/>
            <p:nvPr/>
          </p:nvSpPr>
          <p:spPr>
            <a:xfrm>
              <a:off x="1423080" y="1444680"/>
              <a:ext cx="2160" cy="1800"/>
            </a:xfrm>
            <a:custGeom>
              <a:avLst/>
              <a:gdLst/>
              <a:ahLst/>
              <a:cxnLst/>
              <a:rect l="l" t="t" r="r" b="b"/>
              <a:pathLst>
                <a:path w="232" h="201">
                  <a:moveTo>
                    <a:pt x="232" y="1"/>
                  </a:moveTo>
                  <a:lnTo>
                    <a:pt x="186" y="36"/>
                  </a:lnTo>
                  <a:cubicBezTo>
                    <a:pt x="130" y="85"/>
                    <a:pt x="57" y="148"/>
                    <a:pt x="1" y="200"/>
                  </a:cubicBezTo>
                  <a:cubicBezTo>
                    <a:pt x="85" y="141"/>
                    <a:pt x="162" y="74"/>
                    <a:pt x="2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69" name="Google Shape;4126;p94"/>
            <p:cNvSpPr/>
            <p:nvPr/>
          </p:nvSpPr>
          <p:spPr>
            <a:xfrm>
              <a:off x="2040840" y="1958400"/>
              <a:ext cx="91080" cy="90720"/>
            </a:xfrm>
            <a:custGeom>
              <a:avLst/>
              <a:gdLst/>
              <a:ahLst/>
              <a:cxnLst/>
              <a:rect l="l" t="t" r="r" b="b"/>
              <a:pathLst>
                <a:path w="6785" h="6767">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0" name="Google Shape;4127;p94"/>
            <p:cNvSpPr/>
            <p:nvPr/>
          </p:nvSpPr>
          <p:spPr>
            <a:xfrm>
              <a:off x="2135880" y="1947960"/>
              <a:ext cx="54720" cy="48600"/>
            </a:xfrm>
            <a:custGeom>
              <a:avLst/>
              <a:gdLst/>
              <a:ahLst/>
              <a:cxnLst/>
              <a:rect l="l" t="t" r="r" b="b"/>
              <a:pathLst>
                <a:path w="4121" h="3663">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1" name="Google Shape;4128;p94"/>
            <p:cNvSpPr/>
            <p:nvPr/>
          </p:nvSpPr>
          <p:spPr>
            <a:xfrm>
              <a:off x="2098080" y="1964520"/>
              <a:ext cx="63360" cy="68040"/>
            </a:xfrm>
            <a:custGeom>
              <a:avLst/>
              <a:gdLst/>
              <a:ahLst/>
              <a:cxnLst/>
              <a:rect l="l" t="t" r="r" b="b"/>
              <a:pathLst>
                <a:path w="4745" h="509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2" name="Google Shape;4129;p94"/>
            <p:cNvSpPr/>
            <p:nvPr/>
          </p:nvSpPr>
          <p:spPr>
            <a:xfrm>
              <a:off x="2133720" y="1964520"/>
              <a:ext cx="360" cy="360"/>
            </a:xfrm>
            <a:custGeom>
              <a:avLst/>
              <a:gdLst/>
              <a:ahLst/>
              <a:cxnLst/>
              <a:rect l="l" t="t" r="r" b="b"/>
              <a:pathLst>
                <a:path w="4" h="1">
                  <a:moveTo>
                    <a:pt x="4" y="1"/>
                  </a:moveTo>
                  <a:lnTo>
                    <a:pt x="1" y="1"/>
                  </a:ln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3" name="Google Shape;4130;p94"/>
            <p:cNvSpPr/>
            <p:nvPr/>
          </p:nvSpPr>
          <p:spPr>
            <a:xfrm>
              <a:off x="2134080" y="1964520"/>
              <a:ext cx="360" cy="360"/>
            </a:xfrm>
            <a:custGeom>
              <a:avLst/>
              <a:gdLst/>
              <a:ahLst/>
              <a:cxnLst/>
              <a:rect l="l" t="t" r="r" b="b"/>
              <a:pathLst>
                <a:path w="4" h="8">
                  <a:moveTo>
                    <a:pt x="4"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4" name="Google Shape;4131;p94"/>
            <p:cNvSpPr/>
            <p:nvPr/>
          </p:nvSpPr>
          <p:spPr>
            <a:xfrm>
              <a:off x="2162520" y="1995120"/>
              <a:ext cx="360" cy="360"/>
            </a:xfrm>
            <a:custGeom>
              <a:avLst/>
              <a:gdLst/>
              <a:ahLst/>
              <a:cxnLst/>
              <a:rect l="l" t="t" r="r" b="b"/>
              <a:pathLst>
                <a:path w="4" h="12">
                  <a:moveTo>
                    <a:pt x="0" y="1"/>
                  </a:moveTo>
                  <a:cubicBezTo>
                    <a:pt x="0" y="4"/>
                    <a:pt x="4" y="8"/>
                    <a:pt x="4" y="11"/>
                  </a:cubicBezTo>
                  <a:cubicBezTo>
                    <a:pt x="4" y="8"/>
                    <a:pt x="4"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5" name="Google Shape;4132;p94"/>
            <p:cNvSpPr/>
            <p:nvPr/>
          </p:nvSpPr>
          <p:spPr>
            <a:xfrm>
              <a:off x="2162160" y="1994400"/>
              <a:ext cx="360" cy="360"/>
            </a:xfrm>
            <a:custGeom>
              <a:avLst/>
              <a:gdLst/>
              <a:ahLst/>
              <a:cxnLst/>
              <a:rect l="l" t="t" r="r" b="b"/>
              <a:pathLst>
                <a:path w="7" h="11">
                  <a:moveTo>
                    <a:pt x="7" y="11"/>
                  </a:moveTo>
                  <a:cubicBezTo>
                    <a:pt x="4" y="7"/>
                    <a:pt x="0" y="4"/>
                    <a:pt x="0" y="0"/>
                  </a:cubicBezTo>
                  <a:cubicBezTo>
                    <a:pt x="0" y="4"/>
                    <a:pt x="4" y="7"/>
                    <a:pt x="7"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6" name="Google Shape;4133;p94"/>
            <p:cNvSpPr/>
            <p:nvPr/>
          </p:nvSpPr>
          <p:spPr>
            <a:xfrm>
              <a:off x="2137680" y="1968480"/>
              <a:ext cx="360" cy="360"/>
            </a:xfrm>
            <a:custGeom>
              <a:avLst/>
              <a:gdLst/>
              <a:ahLst/>
              <a:cxnLst/>
              <a:rect l="l" t="t" r="r" b="b"/>
              <a:pathLst>
                <a:path w="8" h="5">
                  <a:moveTo>
                    <a:pt x="7"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7" name="Google Shape;4134;p94"/>
            <p:cNvSpPr/>
            <p:nvPr/>
          </p:nvSpPr>
          <p:spPr>
            <a:xfrm>
              <a:off x="2162520" y="1995480"/>
              <a:ext cx="360" cy="360"/>
            </a:xfrm>
            <a:custGeom>
              <a:avLst/>
              <a:gdLst/>
              <a:ahLst/>
              <a:cxnLst/>
              <a:rect l="l" t="t" r="r" b="b"/>
              <a:pathLst>
                <a:path h="11">
                  <a:moveTo>
                    <a:pt x="0" y="11"/>
                  </a:moveTo>
                  <a:lnTo>
                    <a:pt x="0" y="11"/>
                  </a:lnTo>
                  <a:lnTo>
                    <a:pt x="0" y="4"/>
                  </a:lnTo>
                  <a:cubicBezTo>
                    <a:pt x="0" y="0"/>
                    <a:pt x="0" y="7"/>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8" name="Google Shape;4135;p94"/>
            <p:cNvSpPr/>
            <p:nvPr/>
          </p:nvSpPr>
          <p:spPr>
            <a:xfrm>
              <a:off x="2154240" y="1991880"/>
              <a:ext cx="2880" cy="720"/>
            </a:xfrm>
            <a:custGeom>
              <a:avLst/>
              <a:gdLst/>
              <a:ahLst/>
              <a:cxnLst/>
              <a:rect l="l" t="t" r="r" b="b"/>
              <a:pathLst>
                <a:path w="292" h="138">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79" name="Google Shape;4136;p94"/>
            <p:cNvSpPr/>
            <p:nvPr/>
          </p:nvSpPr>
          <p:spPr>
            <a:xfrm>
              <a:off x="2162520" y="1994760"/>
              <a:ext cx="360" cy="360"/>
            </a:xfrm>
            <a:custGeom>
              <a:avLst/>
              <a:gdLst/>
              <a:ahLst/>
              <a:cxnLst/>
              <a:rect l="l" t="t" r="r" b="b"/>
              <a:pathLst>
                <a:path w="4" h="11">
                  <a:moveTo>
                    <a:pt x="4" y="11"/>
                  </a:moveTo>
                  <a:cubicBezTo>
                    <a:pt x="4" y="7"/>
                    <a:pt x="0" y="4"/>
                    <a:pt x="0" y="0"/>
                  </a:cubicBezTo>
                  <a:cubicBezTo>
                    <a:pt x="0" y="4"/>
                    <a:pt x="4" y="7"/>
                    <a:pt x="4"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0" name="Google Shape;4137;p94"/>
            <p:cNvSpPr/>
            <p:nvPr/>
          </p:nvSpPr>
          <p:spPr>
            <a:xfrm>
              <a:off x="2134440" y="1965600"/>
              <a:ext cx="360" cy="360"/>
            </a:xfrm>
            <a:custGeom>
              <a:avLst/>
              <a:gdLst/>
              <a:ahLst/>
              <a:cxnLst/>
              <a:rect l="l" t="t" r="r" b="b"/>
              <a:pathLst>
                <a:path w="12" h="11">
                  <a:moveTo>
                    <a:pt x="11"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1" name="Google Shape;4138;p94"/>
            <p:cNvSpPr/>
            <p:nvPr/>
          </p:nvSpPr>
          <p:spPr>
            <a:xfrm>
              <a:off x="2134800" y="1965960"/>
              <a:ext cx="360" cy="360"/>
            </a:xfrm>
            <a:custGeom>
              <a:avLst/>
              <a:gdLst/>
              <a:ahLst/>
              <a:cxnLst/>
              <a:rect l="l" t="t" r="r" b="b"/>
              <a:pathLst>
                <a:path w="12" h="12">
                  <a:moveTo>
                    <a:pt x="1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2" name="Google Shape;4139;p94"/>
            <p:cNvSpPr/>
            <p:nvPr/>
          </p:nvSpPr>
          <p:spPr>
            <a:xfrm>
              <a:off x="2134080" y="1964880"/>
              <a:ext cx="360" cy="360"/>
            </a:xfrm>
            <a:custGeom>
              <a:avLst/>
              <a:gdLst/>
              <a:ahLst/>
              <a:cxnLst/>
              <a:rect l="l" t="t" r="r" b="b"/>
              <a:pathLst>
                <a:path w="11" h="11">
                  <a:moveTo>
                    <a:pt x="11"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3" name="Google Shape;4140;p94"/>
            <p:cNvSpPr/>
            <p:nvPr/>
          </p:nvSpPr>
          <p:spPr>
            <a:xfrm>
              <a:off x="2134440" y="1965240"/>
              <a:ext cx="360" cy="360"/>
            </a:xfrm>
            <a:custGeom>
              <a:avLst/>
              <a:gdLst/>
              <a:ahLst/>
              <a:cxnLst/>
              <a:rect l="l" t="t" r="r" b="b"/>
              <a:pathLst>
                <a:path w="8" h="12">
                  <a:moveTo>
                    <a:pt x="7"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4" name="Google Shape;4141;p94"/>
            <p:cNvSpPr/>
            <p:nvPr/>
          </p:nvSpPr>
          <p:spPr>
            <a:xfrm>
              <a:off x="2135160" y="1966320"/>
              <a:ext cx="360" cy="360"/>
            </a:xfrm>
            <a:custGeom>
              <a:avLst/>
              <a:gdLst/>
              <a:ahLst/>
              <a:cxnLst/>
              <a:rect l="l" t="t" r="r" b="b"/>
              <a:pathLst>
                <a:path w="12" h="15">
                  <a:moveTo>
                    <a:pt x="11"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5" name="Google Shape;4142;p94"/>
            <p:cNvSpPr/>
            <p:nvPr/>
          </p:nvSpPr>
          <p:spPr>
            <a:xfrm>
              <a:off x="2136960" y="1968120"/>
              <a:ext cx="360" cy="360"/>
            </a:xfrm>
            <a:custGeom>
              <a:avLst/>
              <a:gdLst/>
              <a:ahLst/>
              <a:cxnLst/>
              <a:rect l="l" t="t" r="r" b="b"/>
              <a:pathLst>
                <a:path w="11" h="8">
                  <a:moveTo>
                    <a:pt x="11"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6" name="Google Shape;4143;p94"/>
            <p:cNvSpPr/>
            <p:nvPr/>
          </p:nvSpPr>
          <p:spPr>
            <a:xfrm>
              <a:off x="2136600" y="1967760"/>
              <a:ext cx="360" cy="360"/>
            </a:xfrm>
            <a:custGeom>
              <a:avLst/>
              <a:gdLst/>
              <a:ahLst/>
              <a:cxnLst/>
              <a:rect l="l" t="t" r="r" b="b"/>
              <a:pathLst>
                <a:path w="8" h="12">
                  <a:moveTo>
                    <a:pt x="7"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7" name="Google Shape;4144;p94"/>
            <p:cNvSpPr/>
            <p:nvPr/>
          </p:nvSpPr>
          <p:spPr>
            <a:xfrm>
              <a:off x="2137680" y="1968480"/>
              <a:ext cx="360" cy="360"/>
            </a:xfrm>
            <a:custGeom>
              <a:avLst/>
              <a:gdLst/>
              <a:ahLst/>
              <a:cxnLst/>
              <a:rect l="l" t="t" r="r" b="b"/>
              <a:pathLst>
                <a:path w="8" h="4">
                  <a:moveTo>
                    <a:pt x="7"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8" name="Google Shape;4145;p94"/>
            <p:cNvSpPr/>
            <p:nvPr/>
          </p:nvSpPr>
          <p:spPr>
            <a:xfrm>
              <a:off x="2135880" y="1967040"/>
              <a:ext cx="360" cy="360"/>
            </a:xfrm>
            <a:custGeom>
              <a:avLst/>
              <a:gdLst/>
              <a:ahLst/>
              <a:cxnLst/>
              <a:rect l="l" t="t" r="r" b="b"/>
              <a:pathLst>
                <a:path w="11" h="8">
                  <a:moveTo>
                    <a:pt x="11"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89" name="Google Shape;4146;p94"/>
            <p:cNvSpPr/>
            <p:nvPr/>
          </p:nvSpPr>
          <p:spPr>
            <a:xfrm>
              <a:off x="2136240" y="1967400"/>
              <a:ext cx="360" cy="360"/>
            </a:xfrm>
            <a:custGeom>
              <a:avLst/>
              <a:gdLst/>
              <a:ahLst/>
              <a:cxnLst/>
              <a:rect l="l" t="t" r="r" b="b"/>
              <a:pathLst>
                <a:path w="12" h="12">
                  <a:moveTo>
                    <a:pt x="1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0" name="Google Shape;4147;p94"/>
            <p:cNvSpPr/>
            <p:nvPr/>
          </p:nvSpPr>
          <p:spPr>
            <a:xfrm>
              <a:off x="2135520" y="1966680"/>
              <a:ext cx="360" cy="360"/>
            </a:xfrm>
            <a:custGeom>
              <a:avLst/>
              <a:gdLst/>
              <a:ahLst/>
              <a:cxnLst/>
              <a:rect l="l" t="t" r="r" b="b"/>
              <a:pathLst>
                <a:path w="12" h="8">
                  <a:moveTo>
                    <a:pt x="11"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1" name="Google Shape;4148;p94"/>
            <p:cNvSpPr/>
            <p:nvPr/>
          </p:nvSpPr>
          <p:spPr>
            <a:xfrm>
              <a:off x="2137320" y="1968120"/>
              <a:ext cx="360" cy="360"/>
            </a:xfrm>
            <a:custGeom>
              <a:avLst/>
              <a:gdLst/>
              <a:ahLst/>
              <a:cxnLst/>
              <a:rect l="l" t="t" r="r" b="b"/>
              <a:pathLst>
                <a:path w="12" h="4">
                  <a:moveTo>
                    <a:pt x="1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2" name="Google Shape;4149;p94"/>
            <p:cNvSpPr/>
            <p:nvPr/>
          </p:nvSpPr>
          <p:spPr>
            <a:xfrm>
              <a:off x="2176200" y="2026440"/>
              <a:ext cx="7200" cy="9360"/>
            </a:xfrm>
            <a:custGeom>
              <a:avLst/>
              <a:gdLst/>
              <a:ahLst/>
              <a:cxnLst/>
              <a:rect l="l" t="t" r="r" b="b"/>
              <a:pathLst>
                <a:path w="599" h="775">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3" name="Google Shape;4150;p94"/>
            <p:cNvSpPr/>
            <p:nvPr/>
          </p:nvSpPr>
          <p:spPr>
            <a:xfrm>
              <a:off x="2149560" y="2048760"/>
              <a:ext cx="13680" cy="13680"/>
            </a:xfrm>
            <a:custGeom>
              <a:avLst/>
              <a:gdLst/>
              <a:ahLst/>
              <a:cxnLst/>
              <a:rect l="l" t="t" r="r" b="b"/>
              <a:pathLst>
                <a:path w="1083" h="1099">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4" name="Google Shape;4151;p94"/>
            <p:cNvSpPr/>
            <p:nvPr/>
          </p:nvSpPr>
          <p:spPr>
            <a:xfrm>
              <a:off x="2073240" y="1997280"/>
              <a:ext cx="115560" cy="101160"/>
            </a:xfrm>
            <a:custGeom>
              <a:avLst/>
              <a:gdLst/>
              <a:ahLst/>
              <a:cxnLst/>
              <a:rect l="l" t="t" r="r" b="b"/>
              <a:pathLst>
                <a:path w="8581" h="753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5" name="Google Shape;4152;p94"/>
            <p:cNvSpPr/>
            <p:nvPr/>
          </p:nvSpPr>
          <p:spPr>
            <a:xfrm>
              <a:off x="2090520" y="20520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6" name="Google Shape;4153;p94"/>
            <p:cNvSpPr/>
            <p:nvPr/>
          </p:nvSpPr>
          <p:spPr>
            <a:xfrm>
              <a:off x="2074320" y="2049120"/>
              <a:ext cx="360" cy="360"/>
            </a:xfrm>
            <a:custGeom>
              <a:avLst/>
              <a:gdLst/>
              <a:ahLst/>
              <a:cxnLst/>
              <a:rect l="l" t="t" r="r" b="b"/>
              <a:pathLst>
                <a:path w="22" h="8">
                  <a:moveTo>
                    <a:pt x="1" y="7"/>
                  </a:moveTo>
                  <a:cubicBezTo>
                    <a:pt x="8" y="7"/>
                    <a:pt x="15" y="4"/>
                    <a:pt x="22" y="0"/>
                  </a:cubicBezTo>
                  <a:cubicBezTo>
                    <a:pt x="15" y="4"/>
                    <a:pt x="8" y="7"/>
                    <a:pt x="1"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7" name="Google Shape;4154;p94"/>
            <p:cNvSpPr/>
            <p:nvPr/>
          </p:nvSpPr>
          <p:spPr>
            <a:xfrm>
              <a:off x="2087280" y="2052000"/>
              <a:ext cx="360" cy="360"/>
            </a:xfrm>
            <a:custGeom>
              <a:avLst/>
              <a:gdLst/>
              <a:ahLst/>
              <a:cxnLst/>
              <a:rect l="l" t="t" r="r" b="b"/>
              <a:pathLst>
                <a:path w="11" h="1">
                  <a:moveTo>
                    <a:pt x="0"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8" name="Google Shape;4155;p94"/>
            <p:cNvSpPr/>
            <p:nvPr/>
          </p:nvSpPr>
          <p:spPr>
            <a:xfrm>
              <a:off x="2089080" y="20520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499" name="Google Shape;4156;p94"/>
            <p:cNvSpPr/>
            <p:nvPr/>
          </p:nvSpPr>
          <p:spPr>
            <a:xfrm>
              <a:off x="2090880" y="2052000"/>
              <a:ext cx="360" cy="360"/>
            </a:xfrm>
            <a:custGeom>
              <a:avLst/>
              <a:gdLst/>
              <a:ahLst/>
              <a:cxnLst/>
              <a:rect l="l" t="t" r="r" b="b"/>
              <a:pathLst>
                <a:path w="11" h="1">
                  <a:moveTo>
                    <a:pt x="0"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0" name="Google Shape;4157;p94"/>
            <p:cNvSpPr/>
            <p:nvPr/>
          </p:nvSpPr>
          <p:spPr>
            <a:xfrm>
              <a:off x="2073960" y="2049120"/>
              <a:ext cx="360" cy="360"/>
            </a:xfrm>
            <a:custGeom>
              <a:avLst/>
              <a:gdLst/>
              <a:ahLst/>
              <a:cxnLst/>
              <a:rect l="l" t="t" r="r" b="b"/>
              <a:pathLst>
                <a:path w="29" h="5">
                  <a:moveTo>
                    <a:pt x="0" y="4"/>
                  </a:moveTo>
                  <a:cubicBezTo>
                    <a:pt x="11" y="4"/>
                    <a:pt x="18" y="1"/>
                    <a:pt x="28" y="1"/>
                  </a:cubicBezTo>
                  <a:cubicBezTo>
                    <a:pt x="18" y="1"/>
                    <a:pt x="11" y="4"/>
                    <a:pt x="0"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1" name="Google Shape;4158;p94"/>
            <p:cNvSpPr/>
            <p:nvPr/>
          </p:nvSpPr>
          <p:spPr>
            <a:xfrm>
              <a:off x="2073240" y="2049480"/>
              <a:ext cx="360" cy="360"/>
            </a:xfrm>
            <a:custGeom>
              <a:avLst/>
              <a:gdLst/>
              <a:ahLst/>
              <a:cxnLst/>
              <a:rect l="l" t="t" r="r" b="b"/>
              <a:pathLst>
                <a:path w="40" h="3">
                  <a:moveTo>
                    <a:pt x="1" y="0"/>
                  </a:moveTo>
                  <a:cubicBezTo>
                    <a:pt x="10" y="2"/>
                    <a:pt x="17" y="3"/>
                    <a:pt x="23" y="3"/>
                  </a:cubicBezTo>
                  <a:cubicBezTo>
                    <a:pt x="29" y="3"/>
                    <a:pt x="34" y="2"/>
                    <a:pt x="3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2" name="Google Shape;4159;p94"/>
            <p:cNvSpPr/>
            <p:nvPr/>
          </p:nvSpPr>
          <p:spPr>
            <a:xfrm>
              <a:off x="2075040" y="2048040"/>
              <a:ext cx="360" cy="360"/>
            </a:xfrm>
            <a:custGeom>
              <a:avLst/>
              <a:gdLst/>
              <a:ahLst/>
              <a:cxnLst/>
              <a:rect l="l" t="t" r="r" b="b"/>
              <a:pathLst>
                <a:path w="64" h="81">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3" name="Google Shape;4160;p94"/>
            <p:cNvSpPr/>
            <p:nvPr/>
          </p:nvSpPr>
          <p:spPr>
            <a:xfrm>
              <a:off x="2093040" y="2051280"/>
              <a:ext cx="360" cy="360"/>
            </a:xfrm>
            <a:custGeom>
              <a:avLst/>
              <a:gdLst/>
              <a:ahLst/>
              <a:cxnLst/>
              <a:rect l="l" t="t" r="r" b="b"/>
              <a:pathLst>
                <a:path w="8" h="8">
                  <a:moveTo>
                    <a:pt x="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4" name="Google Shape;4161;p94"/>
            <p:cNvSpPr/>
            <p:nvPr/>
          </p:nvSpPr>
          <p:spPr>
            <a:xfrm>
              <a:off x="2092680" y="2051280"/>
              <a:ext cx="360" cy="360"/>
            </a:xfrm>
            <a:custGeom>
              <a:avLst/>
              <a:gdLst/>
              <a:ahLst/>
              <a:cxnLst/>
              <a:rect l="l" t="t" r="r" b="b"/>
              <a:pathLst>
                <a:path w="8" h="5">
                  <a:moveTo>
                    <a:pt x="1" y="4"/>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5" name="Google Shape;4162;p94"/>
            <p:cNvSpPr/>
            <p:nvPr/>
          </p:nvSpPr>
          <p:spPr>
            <a:xfrm>
              <a:off x="2092320" y="2051640"/>
              <a:ext cx="360" cy="360"/>
            </a:xfrm>
            <a:custGeom>
              <a:avLst/>
              <a:gdLst/>
              <a:ahLst/>
              <a:cxnLst/>
              <a:rect l="l" t="t" r="r" b="b"/>
              <a:pathLst>
                <a:path w="8" h="5">
                  <a:moveTo>
                    <a:pt x="1" y="4"/>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6" name="Google Shape;4163;p94"/>
            <p:cNvSpPr/>
            <p:nvPr/>
          </p:nvSpPr>
          <p:spPr>
            <a:xfrm>
              <a:off x="2091240" y="205200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7" name="Google Shape;4164;p94"/>
            <p:cNvSpPr/>
            <p:nvPr/>
          </p:nvSpPr>
          <p:spPr>
            <a:xfrm>
              <a:off x="2163600" y="1997280"/>
              <a:ext cx="13680" cy="1440"/>
            </a:xfrm>
            <a:custGeom>
              <a:avLst/>
              <a:gdLst/>
              <a:ahLst/>
              <a:cxnLst/>
              <a:rect l="l" t="t" r="r" b="b"/>
              <a:pathLst>
                <a:path w="1093" h="17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8" name="Google Shape;4165;p94"/>
            <p:cNvSpPr/>
            <p:nvPr/>
          </p:nvSpPr>
          <p:spPr>
            <a:xfrm>
              <a:off x="2106360" y="20354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09" name="Google Shape;4166;p94"/>
            <p:cNvSpPr/>
            <p:nvPr/>
          </p:nvSpPr>
          <p:spPr>
            <a:xfrm>
              <a:off x="2098440" y="2019960"/>
              <a:ext cx="360" cy="360"/>
            </a:xfrm>
            <a:custGeom>
              <a:avLst/>
              <a:gdLst/>
              <a:ahLst/>
              <a:cxnLst/>
              <a:rect l="l" t="t" r="r" b="b"/>
              <a:pathLst>
                <a:path w="8" h="4">
                  <a:moveTo>
                    <a:pt x="8"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0" name="Google Shape;4167;p94"/>
            <p:cNvSpPr/>
            <p:nvPr/>
          </p:nvSpPr>
          <p:spPr>
            <a:xfrm>
              <a:off x="2107800" y="2035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1" name="Google Shape;4168;p94"/>
            <p:cNvSpPr/>
            <p:nvPr/>
          </p:nvSpPr>
          <p:spPr>
            <a:xfrm>
              <a:off x="2099880" y="20206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2" name="Google Shape;4169;p94"/>
            <p:cNvSpPr/>
            <p:nvPr/>
          </p:nvSpPr>
          <p:spPr>
            <a:xfrm>
              <a:off x="2099880" y="20210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3" name="Google Shape;4170;p94"/>
            <p:cNvSpPr/>
            <p:nvPr/>
          </p:nvSpPr>
          <p:spPr>
            <a:xfrm>
              <a:off x="2105640" y="2035440"/>
              <a:ext cx="360" cy="360"/>
            </a:xfrm>
            <a:custGeom>
              <a:avLst/>
              <a:gdLst/>
              <a:ahLst/>
              <a:cxnLst/>
              <a:rect l="l" t="t" r="r" b="b"/>
              <a:pathLst>
                <a:path w="7" h="1">
                  <a:moveTo>
                    <a:pt x="7"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4" name="Google Shape;4171;p94"/>
            <p:cNvSpPr/>
            <p:nvPr/>
          </p:nvSpPr>
          <p:spPr>
            <a:xfrm>
              <a:off x="2099160" y="2020320"/>
              <a:ext cx="360" cy="360"/>
            </a:xfrm>
            <a:custGeom>
              <a:avLst/>
              <a:gdLst/>
              <a:ahLst/>
              <a:cxnLst/>
              <a:rect l="l" t="t" r="r" b="b"/>
              <a:pathLst>
                <a:path w="4" h="1">
                  <a:moveTo>
                    <a:pt x="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5" name="Google Shape;4172;p94"/>
            <p:cNvSpPr/>
            <p:nvPr/>
          </p:nvSpPr>
          <p:spPr>
            <a:xfrm>
              <a:off x="2099160" y="2020320"/>
              <a:ext cx="360" cy="360"/>
            </a:xfrm>
            <a:custGeom>
              <a:avLst/>
              <a:gdLst/>
              <a:ahLst/>
              <a:cxnLst/>
              <a:rect l="l" t="t" r="r" b="b"/>
              <a:pathLst>
                <a:path w="4" h="5">
                  <a:moveTo>
                    <a:pt x="4"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6" name="Google Shape;4173;p94"/>
            <p:cNvSpPr/>
            <p:nvPr/>
          </p:nvSpPr>
          <p:spPr>
            <a:xfrm>
              <a:off x="2108160" y="2035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7" name="Google Shape;4174;p94"/>
            <p:cNvSpPr/>
            <p:nvPr/>
          </p:nvSpPr>
          <p:spPr>
            <a:xfrm>
              <a:off x="2099880" y="20210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8" name="Google Shape;4175;p94"/>
            <p:cNvSpPr/>
            <p:nvPr/>
          </p:nvSpPr>
          <p:spPr>
            <a:xfrm>
              <a:off x="2099520" y="2020680"/>
              <a:ext cx="360" cy="360"/>
            </a:xfrm>
            <a:custGeom>
              <a:avLst/>
              <a:gdLst/>
              <a:ahLst/>
              <a:cxnLst/>
              <a:rect l="l" t="t" r="r" b="b"/>
              <a:pathLst>
                <a:path w="5" h="5">
                  <a:moveTo>
                    <a:pt x="4"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19" name="Google Shape;4176;p94"/>
            <p:cNvSpPr/>
            <p:nvPr/>
          </p:nvSpPr>
          <p:spPr>
            <a:xfrm>
              <a:off x="2110680" y="2034720"/>
              <a:ext cx="360" cy="360"/>
            </a:xfrm>
            <a:custGeom>
              <a:avLst/>
              <a:gdLst/>
              <a:ahLst/>
              <a:cxnLst/>
              <a:rect l="l" t="t" r="r" b="b"/>
              <a:pathLst>
                <a:path w="8" h="8">
                  <a:moveTo>
                    <a:pt x="8"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0" name="Google Shape;4177;p94"/>
            <p:cNvSpPr/>
            <p:nvPr/>
          </p:nvSpPr>
          <p:spPr>
            <a:xfrm>
              <a:off x="2110320" y="2034720"/>
              <a:ext cx="360" cy="360"/>
            </a:xfrm>
            <a:custGeom>
              <a:avLst/>
              <a:gdLst/>
              <a:ahLst/>
              <a:cxnLst/>
              <a:rect l="l" t="t" r="r" b="b"/>
              <a:pathLst>
                <a:path w="12" h="8">
                  <a:moveTo>
                    <a:pt x="1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1" name="Google Shape;4178;p94"/>
            <p:cNvSpPr/>
            <p:nvPr/>
          </p:nvSpPr>
          <p:spPr>
            <a:xfrm>
              <a:off x="2162880" y="1998360"/>
              <a:ext cx="360" cy="360"/>
            </a:xfrm>
            <a:custGeom>
              <a:avLst/>
              <a:gdLst/>
              <a:ahLst/>
              <a:cxnLst/>
              <a:rect l="l" t="t" r="r" b="b"/>
              <a:pathLst>
                <a:path w="5" h="5">
                  <a:moveTo>
                    <a:pt x="4"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2" name="Google Shape;4179;p94"/>
            <p:cNvSpPr/>
            <p:nvPr/>
          </p:nvSpPr>
          <p:spPr>
            <a:xfrm>
              <a:off x="2162520" y="1998720"/>
              <a:ext cx="360" cy="360"/>
            </a:xfrm>
            <a:custGeom>
              <a:avLst/>
              <a:gdLst/>
              <a:ahLst/>
              <a:cxnLst/>
              <a:rect l="l" t="t" r="r" b="b"/>
              <a:pathLst>
                <a:path w="8" h="11">
                  <a:moveTo>
                    <a:pt x="8"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3" name="Google Shape;4180;p94"/>
            <p:cNvSpPr/>
            <p:nvPr/>
          </p:nvSpPr>
          <p:spPr>
            <a:xfrm>
              <a:off x="2161800" y="1999800"/>
              <a:ext cx="360" cy="360"/>
            </a:xfrm>
            <a:custGeom>
              <a:avLst/>
              <a:gdLst/>
              <a:ahLst/>
              <a:cxnLst/>
              <a:rect l="l" t="t" r="r" b="b"/>
              <a:pathLst>
                <a:path w="4" h="8">
                  <a:moveTo>
                    <a:pt x="4"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4" name="Google Shape;4181;p94"/>
            <p:cNvSpPr/>
            <p:nvPr/>
          </p:nvSpPr>
          <p:spPr>
            <a:xfrm>
              <a:off x="2162160" y="1999440"/>
              <a:ext cx="360" cy="360"/>
            </a:xfrm>
            <a:custGeom>
              <a:avLst/>
              <a:gdLst/>
              <a:ahLst/>
              <a:cxnLst/>
              <a:rect l="l" t="t" r="r" b="b"/>
              <a:pathLst>
                <a:path w="8" h="12">
                  <a:moveTo>
                    <a:pt x="8"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5" name="Google Shape;4182;p94"/>
            <p:cNvSpPr/>
            <p:nvPr/>
          </p:nvSpPr>
          <p:spPr>
            <a:xfrm>
              <a:off x="2163240" y="1997640"/>
              <a:ext cx="360" cy="360"/>
            </a:xfrm>
            <a:custGeom>
              <a:avLst/>
              <a:gdLst/>
              <a:ahLst/>
              <a:cxnLst/>
              <a:rect l="l" t="t" r="r" b="b"/>
              <a:pathLst>
                <a:path w="8" h="11">
                  <a:moveTo>
                    <a:pt x="8"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6" name="Google Shape;4183;p94"/>
            <p:cNvSpPr/>
            <p:nvPr/>
          </p:nvSpPr>
          <p:spPr>
            <a:xfrm>
              <a:off x="2109600" y="2035080"/>
              <a:ext cx="360" cy="360"/>
            </a:xfrm>
            <a:custGeom>
              <a:avLst/>
              <a:gdLst/>
              <a:ahLst/>
              <a:cxnLst/>
              <a:rect l="l" t="t" r="r" b="b"/>
              <a:pathLst>
                <a:path w="12" h="5">
                  <a:moveTo>
                    <a:pt x="11"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7" name="Google Shape;4184;p94"/>
            <p:cNvSpPr/>
            <p:nvPr/>
          </p:nvSpPr>
          <p:spPr>
            <a:xfrm>
              <a:off x="2163600" y="1997280"/>
              <a:ext cx="360" cy="360"/>
            </a:xfrm>
            <a:custGeom>
              <a:avLst/>
              <a:gdLst/>
              <a:ahLst/>
              <a:cxnLst/>
              <a:rect l="l" t="t" r="r" b="b"/>
              <a:pathLst>
                <a:path w="8" h="11">
                  <a:moveTo>
                    <a:pt x="7"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8" name="Google Shape;4185;p94"/>
            <p:cNvSpPr/>
            <p:nvPr/>
          </p:nvSpPr>
          <p:spPr>
            <a:xfrm>
              <a:off x="2098080" y="2019960"/>
              <a:ext cx="360" cy="360"/>
            </a:xfrm>
            <a:custGeom>
              <a:avLst/>
              <a:gdLst/>
              <a:ahLst/>
              <a:cxnLst/>
              <a:rect l="l" t="t" r="r" b="b"/>
              <a:pathLst>
                <a:path w="1" h="1">
                  <a:moveTo>
                    <a:pt x="0" y="0"/>
                  </a:moveTo>
                  <a:lnTo>
                    <a:pt x="0" y="0"/>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29" name="Google Shape;4186;p94"/>
            <p:cNvSpPr/>
            <p:nvPr/>
          </p:nvSpPr>
          <p:spPr>
            <a:xfrm>
              <a:off x="2109960" y="2035080"/>
              <a:ext cx="360" cy="360"/>
            </a:xfrm>
            <a:custGeom>
              <a:avLst/>
              <a:gdLst/>
              <a:ahLst/>
              <a:cxnLst/>
              <a:rect l="l" t="t" r="r" b="b"/>
              <a:pathLst>
                <a:path w="12" h="8">
                  <a:moveTo>
                    <a:pt x="1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0" name="Google Shape;4187;p94"/>
            <p:cNvSpPr/>
            <p:nvPr/>
          </p:nvSpPr>
          <p:spPr>
            <a:xfrm>
              <a:off x="2109240" y="2035440"/>
              <a:ext cx="360" cy="360"/>
            </a:xfrm>
            <a:custGeom>
              <a:avLst/>
              <a:gdLst/>
              <a:ahLst/>
              <a:cxnLst/>
              <a:rect l="l" t="t" r="r" b="b"/>
              <a:pathLst>
                <a:path w="8" h="1">
                  <a:moveTo>
                    <a:pt x="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1" name="Google Shape;4188;p94"/>
            <p:cNvSpPr/>
            <p:nvPr/>
          </p:nvSpPr>
          <p:spPr>
            <a:xfrm>
              <a:off x="2183760" y="2037960"/>
              <a:ext cx="360" cy="360"/>
            </a:xfrm>
            <a:custGeom>
              <a:avLst/>
              <a:gdLst/>
              <a:ahLst/>
              <a:cxnLst/>
              <a:rect l="l" t="t" r="r" b="b"/>
              <a:pathLst>
                <a:path w="19" h="12">
                  <a:moveTo>
                    <a:pt x="1" y="1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2" name="Google Shape;4189;p94"/>
            <p:cNvSpPr/>
            <p:nvPr/>
          </p:nvSpPr>
          <p:spPr>
            <a:xfrm>
              <a:off x="2184120" y="2037600"/>
              <a:ext cx="360" cy="360"/>
            </a:xfrm>
            <a:custGeom>
              <a:avLst/>
              <a:gdLst/>
              <a:ahLst/>
              <a:cxnLst/>
              <a:rect l="l" t="t" r="r" b="b"/>
              <a:pathLst>
                <a:path w="15" h="15">
                  <a:moveTo>
                    <a:pt x="0" y="14"/>
                  </a:moveTo>
                  <a:cubicBezTo>
                    <a:pt x="4" y="11"/>
                    <a:pt x="11" y="7"/>
                    <a:pt x="14" y="0"/>
                  </a:cubicBezTo>
                  <a:cubicBezTo>
                    <a:pt x="11" y="7"/>
                    <a:pt x="4" y="11"/>
                    <a:pt x="0"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3" name="Google Shape;4190;p94"/>
            <p:cNvSpPr/>
            <p:nvPr/>
          </p:nvSpPr>
          <p:spPr>
            <a:xfrm>
              <a:off x="2184480" y="2037240"/>
              <a:ext cx="360" cy="360"/>
            </a:xfrm>
            <a:custGeom>
              <a:avLst/>
              <a:gdLst/>
              <a:ahLst/>
              <a:cxnLst/>
              <a:rect l="l" t="t" r="r" b="b"/>
              <a:pathLst>
                <a:path w="12" h="22">
                  <a:moveTo>
                    <a:pt x="1" y="21"/>
                  </a:moveTo>
                  <a:cubicBezTo>
                    <a:pt x="4" y="14"/>
                    <a:pt x="8" y="7"/>
                    <a:pt x="11" y="0"/>
                  </a:cubicBezTo>
                  <a:cubicBezTo>
                    <a:pt x="8" y="7"/>
                    <a:pt x="4" y="14"/>
                    <a:pt x="1"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4" name="Google Shape;4191;p94"/>
            <p:cNvSpPr/>
            <p:nvPr/>
          </p:nvSpPr>
          <p:spPr>
            <a:xfrm>
              <a:off x="2184120" y="2037600"/>
              <a:ext cx="360" cy="360"/>
            </a:xfrm>
            <a:custGeom>
              <a:avLst/>
              <a:gdLst/>
              <a:ahLst/>
              <a:cxnLst/>
              <a:rect l="l" t="t" r="r" b="b"/>
              <a:pathLst>
                <a:path w="18" h="22">
                  <a:moveTo>
                    <a:pt x="18" y="1"/>
                  </a:moveTo>
                  <a:cubicBezTo>
                    <a:pt x="11" y="8"/>
                    <a:pt x="4" y="15"/>
                    <a:pt x="0" y="22"/>
                  </a:cubicBezTo>
                  <a:cubicBezTo>
                    <a:pt x="4" y="15"/>
                    <a:pt x="11" y="8"/>
                    <a:pt x="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5" name="Google Shape;4192;p94"/>
            <p:cNvSpPr/>
            <p:nvPr/>
          </p:nvSpPr>
          <p:spPr>
            <a:xfrm>
              <a:off x="2181240" y="20386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6" name="Google Shape;4193;p94"/>
            <p:cNvSpPr/>
            <p:nvPr/>
          </p:nvSpPr>
          <p:spPr>
            <a:xfrm>
              <a:off x="2184840" y="2035800"/>
              <a:ext cx="360" cy="360"/>
            </a:xfrm>
            <a:custGeom>
              <a:avLst/>
              <a:gdLst/>
              <a:ahLst/>
              <a:cxnLst/>
              <a:rect l="l" t="t" r="r" b="b"/>
              <a:pathLst>
                <a:path w="1" h="1">
                  <a:moveTo>
                    <a:pt x="0" y="1"/>
                  </a:moveTo>
                  <a:lnTo>
                    <a:pt x="0" y="1"/>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7" name="Google Shape;4194;p94"/>
            <p:cNvSpPr/>
            <p:nvPr/>
          </p:nvSpPr>
          <p:spPr>
            <a:xfrm>
              <a:off x="2184840" y="2036160"/>
              <a:ext cx="360" cy="360"/>
            </a:xfrm>
            <a:custGeom>
              <a:avLst/>
              <a:gdLst/>
              <a:ahLst/>
              <a:cxnLst/>
              <a:rect l="l" t="t" r="r" b="b"/>
              <a:pathLst>
                <a:path w="8" h="32">
                  <a:moveTo>
                    <a:pt x="0" y="32"/>
                  </a:moveTo>
                  <a:cubicBezTo>
                    <a:pt x="4" y="21"/>
                    <a:pt x="7" y="11"/>
                    <a:pt x="7" y="0"/>
                  </a:cubicBezTo>
                  <a:cubicBezTo>
                    <a:pt x="7" y="11"/>
                    <a:pt x="4" y="21"/>
                    <a:pt x="0"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8" name="Google Shape;4195;p94"/>
            <p:cNvSpPr/>
            <p:nvPr/>
          </p:nvSpPr>
          <p:spPr>
            <a:xfrm>
              <a:off x="2184840" y="2036880"/>
              <a:ext cx="360" cy="360"/>
            </a:xfrm>
            <a:custGeom>
              <a:avLst/>
              <a:gdLst/>
              <a:ahLst/>
              <a:cxnLst/>
              <a:rect l="l" t="t" r="r" b="b"/>
              <a:pathLst>
                <a:path w="8" h="22">
                  <a:moveTo>
                    <a:pt x="1" y="21"/>
                  </a:moveTo>
                  <a:cubicBezTo>
                    <a:pt x="4" y="14"/>
                    <a:pt x="4" y="7"/>
                    <a:pt x="8" y="0"/>
                  </a:cubicBezTo>
                  <a:cubicBezTo>
                    <a:pt x="4" y="7"/>
                    <a:pt x="4" y="14"/>
                    <a:pt x="1"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39" name="Google Shape;4196;p94"/>
            <p:cNvSpPr/>
            <p:nvPr/>
          </p:nvSpPr>
          <p:spPr>
            <a:xfrm>
              <a:off x="2183400" y="2038320"/>
              <a:ext cx="360" cy="360"/>
            </a:xfrm>
            <a:custGeom>
              <a:avLst/>
              <a:gdLst/>
              <a:ahLst/>
              <a:cxnLst/>
              <a:rect l="l" t="t" r="r" b="b"/>
              <a:pathLst>
                <a:path w="26" h="11">
                  <a:moveTo>
                    <a:pt x="1" y="11"/>
                  </a:moveTo>
                  <a:cubicBezTo>
                    <a:pt x="8" y="7"/>
                    <a:pt x="15" y="4"/>
                    <a:pt x="25" y="0"/>
                  </a:cubicBezTo>
                  <a:cubicBezTo>
                    <a:pt x="15" y="4"/>
                    <a:pt x="8" y="7"/>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0" name="Google Shape;4197;p94"/>
            <p:cNvSpPr/>
            <p:nvPr/>
          </p:nvSpPr>
          <p:spPr>
            <a:xfrm>
              <a:off x="2180880" y="2024640"/>
              <a:ext cx="360" cy="360"/>
            </a:xfrm>
            <a:custGeom>
              <a:avLst/>
              <a:gdLst/>
              <a:ahLst/>
              <a:cxnLst/>
              <a:rect l="l" t="t" r="r" b="b"/>
              <a:pathLst>
                <a:path w="11" h="1">
                  <a:moveTo>
                    <a:pt x="11"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1" name="Google Shape;4198;p94"/>
            <p:cNvSpPr/>
            <p:nvPr/>
          </p:nvSpPr>
          <p:spPr>
            <a:xfrm>
              <a:off x="2181960" y="2025000"/>
              <a:ext cx="360" cy="360"/>
            </a:xfrm>
            <a:custGeom>
              <a:avLst/>
              <a:gdLst/>
              <a:ahLst/>
              <a:cxnLst/>
              <a:rect l="l" t="t" r="r" b="b"/>
              <a:pathLst>
                <a:path w="8" h="5">
                  <a:moveTo>
                    <a:pt x="8"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2" name="Google Shape;4199;p94"/>
            <p:cNvSpPr/>
            <p:nvPr/>
          </p:nvSpPr>
          <p:spPr>
            <a:xfrm>
              <a:off x="2181240" y="2024640"/>
              <a:ext cx="360" cy="360"/>
            </a:xfrm>
            <a:custGeom>
              <a:avLst/>
              <a:gdLst/>
              <a:ahLst/>
              <a:cxnLst/>
              <a:rect l="l" t="t" r="r" b="b"/>
              <a:pathLst>
                <a:path w="11" h="5">
                  <a:moveTo>
                    <a:pt x="11"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3" name="Google Shape;4200;p94"/>
            <p:cNvSpPr/>
            <p:nvPr/>
          </p:nvSpPr>
          <p:spPr>
            <a:xfrm>
              <a:off x="2182320" y="202536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4" name="Google Shape;4201;p94"/>
            <p:cNvSpPr/>
            <p:nvPr/>
          </p:nvSpPr>
          <p:spPr>
            <a:xfrm>
              <a:off x="2183040" y="2025720"/>
              <a:ext cx="360" cy="360"/>
            </a:xfrm>
            <a:custGeom>
              <a:avLst/>
              <a:gdLst/>
              <a:ahLst/>
              <a:cxnLst/>
              <a:rect l="l" t="t" r="r" b="b"/>
              <a:pathLst>
                <a:path w="11" h="8">
                  <a:moveTo>
                    <a:pt x="11"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5" name="Google Shape;4202;p94"/>
            <p:cNvSpPr/>
            <p:nvPr/>
          </p:nvSpPr>
          <p:spPr>
            <a:xfrm>
              <a:off x="2183400" y="2025720"/>
              <a:ext cx="360" cy="360"/>
            </a:xfrm>
            <a:custGeom>
              <a:avLst/>
              <a:gdLst/>
              <a:ahLst/>
              <a:cxnLst/>
              <a:rect l="l" t="t" r="r" b="b"/>
              <a:pathLst>
                <a:path w="12" h="4">
                  <a:moveTo>
                    <a:pt x="1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6" name="Google Shape;4203;p94"/>
            <p:cNvSpPr/>
            <p:nvPr/>
          </p:nvSpPr>
          <p:spPr>
            <a:xfrm>
              <a:off x="2183040" y="2038320"/>
              <a:ext cx="360" cy="360"/>
            </a:xfrm>
            <a:custGeom>
              <a:avLst/>
              <a:gdLst/>
              <a:ahLst/>
              <a:cxnLst/>
              <a:rect l="l" t="t" r="r" b="b"/>
              <a:pathLst>
                <a:path w="25" h="8">
                  <a:moveTo>
                    <a:pt x="25" y="1"/>
                  </a:moveTo>
                  <a:cubicBezTo>
                    <a:pt x="14" y="4"/>
                    <a:pt x="7" y="4"/>
                    <a:pt x="0" y="8"/>
                  </a:cubicBezTo>
                  <a:cubicBezTo>
                    <a:pt x="7" y="4"/>
                    <a:pt x="18" y="4"/>
                    <a:pt x="2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7" name="Google Shape;4204;p94"/>
            <p:cNvSpPr/>
            <p:nvPr/>
          </p:nvSpPr>
          <p:spPr>
            <a:xfrm>
              <a:off x="2181960" y="2038680"/>
              <a:ext cx="360" cy="360"/>
            </a:xfrm>
            <a:custGeom>
              <a:avLst/>
              <a:gdLst/>
              <a:ahLst/>
              <a:cxnLst/>
              <a:rect l="l" t="t" r="r" b="b"/>
              <a:pathLst>
                <a:path w="22" h="5">
                  <a:moveTo>
                    <a:pt x="1" y="4"/>
                  </a:moveTo>
                  <a:lnTo>
                    <a:pt x="2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8" name="Google Shape;4205;p94"/>
            <p:cNvSpPr/>
            <p:nvPr/>
          </p:nvSpPr>
          <p:spPr>
            <a:xfrm>
              <a:off x="2181600" y="2038680"/>
              <a:ext cx="360" cy="360"/>
            </a:xfrm>
            <a:custGeom>
              <a:avLst/>
              <a:gdLst/>
              <a:ahLst/>
              <a:cxnLst/>
              <a:rect l="l" t="t" r="r" b="b"/>
              <a:pathLst>
                <a:path w="29" h="4">
                  <a:moveTo>
                    <a:pt x="1" y="4"/>
                  </a:moveTo>
                  <a:lnTo>
                    <a:pt x="2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49" name="Google Shape;4206;p94"/>
            <p:cNvSpPr/>
            <p:nvPr/>
          </p:nvSpPr>
          <p:spPr>
            <a:xfrm>
              <a:off x="2182320" y="2038680"/>
              <a:ext cx="360" cy="360"/>
            </a:xfrm>
            <a:custGeom>
              <a:avLst/>
              <a:gdLst/>
              <a:ahLst/>
              <a:cxnLst/>
              <a:rect l="l" t="t" r="r" b="b"/>
              <a:pathLst>
                <a:path w="22" h="4">
                  <a:moveTo>
                    <a:pt x="1" y="4"/>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0" name="Google Shape;4207;p94"/>
            <p:cNvSpPr/>
            <p:nvPr/>
          </p:nvSpPr>
          <p:spPr>
            <a:xfrm>
              <a:off x="2181240" y="2038680"/>
              <a:ext cx="360" cy="360"/>
            </a:xfrm>
            <a:custGeom>
              <a:avLst/>
              <a:gdLst/>
              <a:ahLst/>
              <a:cxnLst/>
              <a:rect l="l" t="t" r="r" b="b"/>
              <a:pathLst>
                <a:path w="22" h="1">
                  <a:moveTo>
                    <a:pt x="0" y="0"/>
                  </a:move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1" name="Google Shape;4208;p94"/>
            <p:cNvSpPr/>
            <p:nvPr/>
          </p:nvSpPr>
          <p:spPr>
            <a:xfrm>
              <a:off x="2180520" y="20386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2" name="Google Shape;4209;p94"/>
            <p:cNvSpPr/>
            <p:nvPr/>
          </p:nvSpPr>
          <p:spPr>
            <a:xfrm>
              <a:off x="2156760" y="2064600"/>
              <a:ext cx="360" cy="360"/>
            </a:xfrm>
            <a:custGeom>
              <a:avLst/>
              <a:gdLst/>
              <a:ahLst/>
              <a:cxnLst/>
              <a:rect l="l" t="t" r="r" b="b"/>
              <a:pathLst>
                <a:path w="11" h="26">
                  <a:moveTo>
                    <a:pt x="11" y="1"/>
                  </a:moveTo>
                  <a:lnTo>
                    <a:pt x="0"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3" name="Google Shape;4210;p94"/>
            <p:cNvSpPr/>
            <p:nvPr/>
          </p:nvSpPr>
          <p:spPr>
            <a:xfrm>
              <a:off x="2156760" y="2061000"/>
              <a:ext cx="360" cy="2520"/>
            </a:xfrm>
            <a:custGeom>
              <a:avLst/>
              <a:gdLst/>
              <a:ahLst/>
              <a:cxnLst/>
              <a:rect l="l" t="t" r="r" b="b"/>
              <a:pathLst>
                <a:path w="117" h="256">
                  <a:moveTo>
                    <a:pt x="116" y="0"/>
                  </a:moveTo>
                  <a:lnTo>
                    <a:pt x="116" y="0"/>
                  </a:lnTo>
                  <a:cubicBezTo>
                    <a:pt x="71" y="95"/>
                    <a:pt x="25" y="203"/>
                    <a:pt x="1" y="256"/>
                  </a:cubicBezTo>
                  <a:cubicBezTo>
                    <a:pt x="25" y="203"/>
                    <a:pt x="74" y="95"/>
                    <a:pt x="11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4" name="Google Shape;4211;p94"/>
            <p:cNvSpPr/>
            <p:nvPr/>
          </p:nvSpPr>
          <p:spPr>
            <a:xfrm>
              <a:off x="2161440" y="2048760"/>
              <a:ext cx="360" cy="360"/>
            </a:xfrm>
            <a:custGeom>
              <a:avLst/>
              <a:gdLst/>
              <a:ahLst/>
              <a:cxnLst/>
              <a:rect l="l" t="t" r="r" b="b"/>
              <a:pathLst>
                <a:path w="117" h="110">
                  <a:moveTo>
                    <a:pt x="116" y="109"/>
                  </a:moveTo>
                  <a:cubicBezTo>
                    <a:pt x="74" y="74"/>
                    <a:pt x="36" y="39"/>
                    <a:pt x="0" y="1"/>
                  </a:cubicBezTo>
                  <a:cubicBezTo>
                    <a:pt x="36" y="39"/>
                    <a:pt x="74" y="74"/>
                    <a:pt x="116" y="10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5" name="Google Shape;4212;p94"/>
            <p:cNvSpPr/>
            <p:nvPr/>
          </p:nvSpPr>
          <p:spPr>
            <a:xfrm>
              <a:off x="2041200" y="1873800"/>
              <a:ext cx="83880" cy="88920"/>
            </a:xfrm>
            <a:custGeom>
              <a:avLst/>
              <a:gdLst/>
              <a:ahLst/>
              <a:cxnLst/>
              <a:rect l="l" t="t" r="r" b="b"/>
              <a:pathLst>
                <a:path w="6247" h="662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6" name="Google Shape;4213;p94"/>
            <p:cNvSpPr/>
            <p:nvPr/>
          </p:nvSpPr>
          <p:spPr>
            <a:xfrm>
              <a:off x="2098440" y="1962360"/>
              <a:ext cx="360" cy="360"/>
            </a:xfrm>
            <a:custGeom>
              <a:avLst/>
              <a:gdLst/>
              <a:ahLst/>
              <a:cxnLst/>
              <a:rect l="l" t="t" r="r" b="b"/>
              <a:pathLst>
                <a:path w="26" h="1">
                  <a:moveTo>
                    <a:pt x="25"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7" name="Google Shape;4214;p94"/>
            <p:cNvSpPr/>
            <p:nvPr/>
          </p:nvSpPr>
          <p:spPr>
            <a:xfrm>
              <a:off x="2090520" y="1962720"/>
              <a:ext cx="360" cy="360"/>
            </a:xfrm>
            <a:custGeom>
              <a:avLst/>
              <a:gdLst/>
              <a:ahLst/>
              <a:cxnLst/>
              <a:rect l="l" t="t" r="r" b="b"/>
              <a:pathLst>
                <a:path w="29" h="1">
                  <a:moveTo>
                    <a:pt x="29"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8" name="Google Shape;4215;p94"/>
            <p:cNvSpPr/>
            <p:nvPr/>
          </p:nvSpPr>
          <p:spPr>
            <a:xfrm>
              <a:off x="2104920" y="1962360"/>
              <a:ext cx="360" cy="360"/>
            </a:xfrm>
            <a:custGeom>
              <a:avLst/>
              <a:gdLst/>
              <a:ahLst/>
              <a:cxnLst/>
              <a:rect l="l" t="t" r="r" b="b"/>
              <a:pathLst>
                <a:path w="46" h="8">
                  <a:moveTo>
                    <a:pt x="46"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59" name="Google Shape;4216;p94"/>
            <p:cNvSpPr/>
            <p:nvPr/>
          </p:nvSpPr>
          <p:spPr>
            <a:xfrm>
              <a:off x="2097720" y="1962360"/>
              <a:ext cx="360" cy="360"/>
            </a:xfrm>
            <a:custGeom>
              <a:avLst/>
              <a:gdLst/>
              <a:ahLst/>
              <a:cxnLst/>
              <a:rect l="l" t="t" r="r" b="b"/>
              <a:pathLst>
                <a:path w="29" h="1">
                  <a:moveTo>
                    <a:pt x="2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0" name="Google Shape;4217;p94"/>
            <p:cNvSpPr/>
            <p:nvPr/>
          </p:nvSpPr>
          <p:spPr>
            <a:xfrm>
              <a:off x="2102040" y="1962360"/>
              <a:ext cx="360" cy="360"/>
            </a:xfrm>
            <a:custGeom>
              <a:avLst/>
              <a:gdLst/>
              <a:ahLst/>
              <a:cxnLst/>
              <a:rect l="l" t="t" r="r" b="b"/>
              <a:pathLst>
                <a:path w="57" h="1">
                  <a:moveTo>
                    <a:pt x="57"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1" name="Google Shape;4218;p94"/>
            <p:cNvSpPr/>
            <p:nvPr/>
          </p:nvSpPr>
          <p:spPr>
            <a:xfrm>
              <a:off x="2103120" y="1962360"/>
              <a:ext cx="360" cy="360"/>
            </a:xfrm>
            <a:custGeom>
              <a:avLst/>
              <a:gdLst/>
              <a:ahLst/>
              <a:cxnLst/>
              <a:rect l="l" t="t" r="r" b="b"/>
              <a:pathLst>
                <a:path w="50" h="4">
                  <a:moveTo>
                    <a:pt x="49"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2" name="Google Shape;4219;p94"/>
            <p:cNvSpPr/>
            <p:nvPr/>
          </p:nvSpPr>
          <p:spPr>
            <a:xfrm>
              <a:off x="2102040" y="19623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3" name="Google Shape;4220;p94"/>
            <p:cNvSpPr/>
            <p:nvPr/>
          </p:nvSpPr>
          <p:spPr>
            <a:xfrm>
              <a:off x="2100240" y="19623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4" name="Google Shape;4221;p94"/>
            <p:cNvSpPr/>
            <p:nvPr/>
          </p:nvSpPr>
          <p:spPr>
            <a:xfrm>
              <a:off x="2041200" y="1958400"/>
              <a:ext cx="360" cy="360"/>
            </a:xfrm>
            <a:custGeom>
              <a:avLst/>
              <a:gdLst/>
              <a:ahLst/>
              <a:cxnLst/>
              <a:rect l="l" t="t" r="r" b="b"/>
              <a:pathLst>
                <a:path w="50" h="11">
                  <a:moveTo>
                    <a:pt x="0" y="11"/>
                  </a:moveTo>
                  <a:lnTo>
                    <a:pt x="4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5" name="Google Shape;4222;p94"/>
            <p:cNvSpPr/>
            <p:nvPr/>
          </p:nvSpPr>
          <p:spPr>
            <a:xfrm>
              <a:off x="2103840" y="1962360"/>
              <a:ext cx="360" cy="360"/>
            </a:xfrm>
            <a:custGeom>
              <a:avLst/>
              <a:gdLst/>
              <a:ahLst/>
              <a:cxnLst/>
              <a:rect l="l" t="t" r="r" b="b"/>
              <a:pathLst>
                <a:path w="50" h="5">
                  <a:moveTo>
                    <a:pt x="49"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6" name="Google Shape;4223;p94"/>
            <p:cNvSpPr/>
            <p:nvPr/>
          </p:nvSpPr>
          <p:spPr>
            <a:xfrm>
              <a:off x="2092680" y="1962720"/>
              <a:ext cx="360" cy="360"/>
            </a:xfrm>
            <a:custGeom>
              <a:avLst/>
              <a:gdLst/>
              <a:ahLst/>
              <a:cxnLst/>
              <a:rect l="l" t="t" r="r" b="b"/>
              <a:pathLst>
                <a:path w="29" h="1">
                  <a:moveTo>
                    <a:pt x="28"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7" name="Google Shape;4224;p94"/>
            <p:cNvSpPr/>
            <p:nvPr/>
          </p:nvSpPr>
          <p:spPr>
            <a:xfrm>
              <a:off x="2091960" y="1962720"/>
              <a:ext cx="360" cy="360"/>
            </a:xfrm>
            <a:custGeom>
              <a:avLst/>
              <a:gdLst/>
              <a:ahLst/>
              <a:cxnLst/>
              <a:rect l="l" t="t" r="r" b="b"/>
              <a:pathLst>
                <a:path w="22" h="1">
                  <a:moveTo>
                    <a:pt x="22"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8" name="Google Shape;4225;p94"/>
            <p:cNvSpPr/>
            <p:nvPr/>
          </p:nvSpPr>
          <p:spPr>
            <a:xfrm>
              <a:off x="2091600" y="1962720"/>
              <a:ext cx="360" cy="360"/>
            </a:xfrm>
            <a:custGeom>
              <a:avLst/>
              <a:gdLst/>
              <a:ahLst/>
              <a:cxnLst/>
              <a:rect l="l" t="t" r="r" b="b"/>
              <a:pathLst>
                <a:path w="19" h="1">
                  <a:moveTo>
                    <a:pt x="1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69" name="Google Shape;4226;p94"/>
            <p:cNvSpPr/>
            <p:nvPr/>
          </p:nvSpPr>
          <p:spPr>
            <a:xfrm>
              <a:off x="2105640" y="1962720"/>
              <a:ext cx="360" cy="360"/>
            </a:xfrm>
            <a:custGeom>
              <a:avLst/>
              <a:gdLst/>
              <a:ahLst/>
              <a:cxnLst/>
              <a:rect l="l" t="t" r="r" b="b"/>
              <a:pathLst>
                <a:path w="35" h="8">
                  <a:moveTo>
                    <a:pt x="35"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0" name="Google Shape;4227;p94"/>
            <p:cNvSpPr/>
            <p:nvPr/>
          </p:nvSpPr>
          <p:spPr>
            <a:xfrm>
              <a:off x="2091240" y="1962720"/>
              <a:ext cx="360" cy="360"/>
            </a:xfrm>
            <a:custGeom>
              <a:avLst/>
              <a:gdLst/>
              <a:ahLst/>
              <a:cxnLst/>
              <a:rect l="l" t="t" r="r" b="b"/>
              <a:pathLst>
                <a:path w="26" h="1">
                  <a:moveTo>
                    <a:pt x="25"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1" name="Google Shape;4228;p94"/>
            <p:cNvSpPr/>
            <p:nvPr/>
          </p:nvSpPr>
          <p:spPr>
            <a:xfrm>
              <a:off x="2096640" y="1962360"/>
              <a:ext cx="360" cy="360"/>
            </a:xfrm>
            <a:custGeom>
              <a:avLst/>
              <a:gdLst/>
              <a:ahLst/>
              <a:cxnLst/>
              <a:rect l="l" t="t" r="r" b="b"/>
              <a:pathLst>
                <a:path w="36" h="1">
                  <a:moveTo>
                    <a:pt x="36"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2" name="Google Shape;4229;p94"/>
            <p:cNvSpPr/>
            <p:nvPr/>
          </p:nvSpPr>
          <p:spPr>
            <a:xfrm>
              <a:off x="2095920" y="1962360"/>
              <a:ext cx="360" cy="360"/>
            </a:xfrm>
            <a:custGeom>
              <a:avLst/>
              <a:gdLst/>
              <a:ahLst/>
              <a:cxnLst/>
              <a:rect l="l" t="t" r="r" b="b"/>
              <a:pathLst>
                <a:path w="29" h="1">
                  <a:moveTo>
                    <a:pt x="29"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3" name="Google Shape;4230;p94"/>
            <p:cNvSpPr/>
            <p:nvPr/>
          </p:nvSpPr>
          <p:spPr>
            <a:xfrm>
              <a:off x="2095200" y="1962360"/>
              <a:ext cx="360" cy="360"/>
            </a:xfrm>
            <a:custGeom>
              <a:avLst/>
              <a:gdLst/>
              <a:ahLst/>
              <a:cxnLst/>
              <a:rect l="l" t="t" r="r" b="b"/>
              <a:pathLst>
                <a:path w="29" h="1">
                  <a:moveTo>
                    <a:pt x="2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4" name="Google Shape;4231;p94"/>
            <p:cNvSpPr/>
            <p:nvPr/>
          </p:nvSpPr>
          <p:spPr>
            <a:xfrm>
              <a:off x="2093760" y="1962720"/>
              <a:ext cx="360" cy="360"/>
            </a:xfrm>
            <a:custGeom>
              <a:avLst/>
              <a:gdLst/>
              <a:ahLst/>
              <a:cxnLst/>
              <a:rect l="l" t="t" r="r" b="b"/>
              <a:pathLst>
                <a:path w="26" h="1">
                  <a:moveTo>
                    <a:pt x="25"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5" name="Google Shape;4232;p94"/>
            <p:cNvSpPr/>
            <p:nvPr/>
          </p:nvSpPr>
          <p:spPr>
            <a:xfrm>
              <a:off x="2093400" y="1962720"/>
              <a:ext cx="360" cy="360"/>
            </a:xfrm>
            <a:custGeom>
              <a:avLst/>
              <a:gdLst/>
              <a:ahLst/>
              <a:cxnLst/>
              <a:rect l="l" t="t" r="r" b="b"/>
              <a:pathLst>
                <a:path w="29" h="1">
                  <a:moveTo>
                    <a:pt x="29"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6" name="Google Shape;4233;p94"/>
            <p:cNvSpPr/>
            <p:nvPr/>
          </p:nvSpPr>
          <p:spPr>
            <a:xfrm>
              <a:off x="2094480" y="1962360"/>
              <a:ext cx="360" cy="360"/>
            </a:xfrm>
            <a:custGeom>
              <a:avLst/>
              <a:gdLst/>
              <a:ahLst/>
              <a:cxnLst/>
              <a:rect l="l" t="t" r="r" b="b"/>
              <a:pathLst>
                <a:path w="29" h="1">
                  <a:moveTo>
                    <a:pt x="29"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7" name="Google Shape;4234;p94"/>
            <p:cNvSpPr/>
            <p:nvPr/>
          </p:nvSpPr>
          <p:spPr>
            <a:xfrm>
              <a:off x="2099520" y="19623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8" name="Google Shape;4235;p94"/>
            <p:cNvSpPr/>
            <p:nvPr/>
          </p:nvSpPr>
          <p:spPr>
            <a:xfrm>
              <a:off x="2100600" y="19623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79" name="Google Shape;4236;p94"/>
            <p:cNvSpPr/>
            <p:nvPr/>
          </p:nvSpPr>
          <p:spPr>
            <a:xfrm>
              <a:off x="2106720" y="1962720"/>
              <a:ext cx="360" cy="360"/>
            </a:xfrm>
            <a:custGeom>
              <a:avLst/>
              <a:gdLst/>
              <a:ahLst/>
              <a:cxnLst/>
              <a:rect l="l" t="t" r="r" b="b"/>
              <a:pathLst>
                <a:path w="25" h="12">
                  <a:moveTo>
                    <a:pt x="25" y="11"/>
                  </a:moveTo>
                  <a:cubicBezTo>
                    <a:pt x="18" y="8"/>
                    <a:pt x="7" y="4"/>
                    <a:pt x="0" y="1"/>
                  </a:cubicBezTo>
                  <a:cubicBezTo>
                    <a:pt x="7" y="4"/>
                    <a:pt x="18" y="8"/>
                    <a:pt x="25"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0" name="Google Shape;4237;p94"/>
            <p:cNvSpPr/>
            <p:nvPr/>
          </p:nvSpPr>
          <p:spPr>
            <a:xfrm>
              <a:off x="2106000" y="1962720"/>
              <a:ext cx="360" cy="360"/>
            </a:xfrm>
            <a:custGeom>
              <a:avLst/>
              <a:gdLst/>
              <a:ahLst/>
              <a:cxnLst/>
              <a:rect l="l" t="t" r="r" b="b"/>
              <a:pathLst>
                <a:path w="36" h="8">
                  <a:moveTo>
                    <a:pt x="35" y="7"/>
                  </a:moveTo>
                  <a:cubicBezTo>
                    <a:pt x="25" y="7"/>
                    <a:pt x="14" y="4"/>
                    <a:pt x="0" y="0"/>
                  </a:cubicBezTo>
                  <a:cubicBezTo>
                    <a:pt x="14" y="4"/>
                    <a:pt x="25" y="7"/>
                    <a:pt x="35"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1" name="Google Shape;4238;p94"/>
            <p:cNvSpPr/>
            <p:nvPr/>
          </p:nvSpPr>
          <p:spPr>
            <a:xfrm>
              <a:off x="2112480" y="1891440"/>
              <a:ext cx="82440" cy="71280"/>
            </a:xfrm>
            <a:custGeom>
              <a:avLst/>
              <a:gdLst/>
              <a:ahLst/>
              <a:cxnLst/>
              <a:rect l="l" t="t" r="r" b="b"/>
              <a:pathLst>
                <a:path w="6159" h="5337">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2" name="Google Shape;4239;p94"/>
            <p:cNvSpPr/>
            <p:nvPr/>
          </p:nvSpPr>
          <p:spPr>
            <a:xfrm>
              <a:off x="2134440" y="19620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3" name="Google Shape;4240;p94"/>
            <p:cNvSpPr/>
            <p:nvPr/>
          </p:nvSpPr>
          <p:spPr>
            <a:xfrm>
              <a:off x="2134080" y="1960920"/>
              <a:ext cx="360" cy="360"/>
            </a:xfrm>
            <a:custGeom>
              <a:avLst/>
              <a:gdLst/>
              <a:ahLst/>
              <a:cxnLst/>
              <a:rect l="l" t="t" r="r" b="b"/>
              <a:pathLst>
                <a:path w="8" h="8">
                  <a:moveTo>
                    <a:pt x="1" y="0"/>
                  </a:moveTo>
                  <a:lnTo>
                    <a:pt x="8" y="7"/>
                  </a:lnTo>
                  <a:lnTo>
                    <a:pt x="8"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4" name="Google Shape;4241;p94"/>
            <p:cNvSpPr/>
            <p:nvPr/>
          </p:nvSpPr>
          <p:spPr>
            <a:xfrm>
              <a:off x="2134800" y="1962360"/>
              <a:ext cx="360" cy="360"/>
            </a:xfrm>
            <a:custGeom>
              <a:avLst/>
              <a:gdLst/>
              <a:ahLst/>
              <a:cxnLst/>
              <a:rect l="l" t="t" r="r" b="b"/>
              <a:pathLst>
                <a:path w="1" h="5">
                  <a:moveTo>
                    <a:pt x="0" y="1"/>
                  </a:moveTo>
                  <a:lnTo>
                    <a:pt x="0" y="4"/>
                  </a:ln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5" name="Google Shape;4242;p94"/>
            <p:cNvSpPr/>
            <p:nvPr/>
          </p:nvSpPr>
          <p:spPr>
            <a:xfrm>
              <a:off x="2134080" y="1960920"/>
              <a:ext cx="360" cy="360"/>
            </a:xfrm>
            <a:custGeom>
              <a:avLst/>
              <a:gdLst/>
              <a:ahLst/>
              <a:cxnLst/>
              <a:rect l="l" t="t" r="r" b="b"/>
              <a:pathLst>
                <a:path w="7" h="8">
                  <a:moveTo>
                    <a:pt x="0" y="1"/>
                  </a:moveTo>
                  <a:lnTo>
                    <a:pt x="7"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6" name="Google Shape;4243;p94"/>
            <p:cNvSpPr/>
            <p:nvPr/>
          </p:nvSpPr>
          <p:spPr>
            <a:xfrm>
              <a:off x="2133720" y="1960560"/>
              <a:ext cx="360" cy="360"/>
            </a:xfrm>
            <a:custGeom>
              <a:avLst/>
              <a:gdLst/>
              <a:ahLst/>
              <a:cxnLst/>
              <a:rect l="l" t="t" r="r" b="b"/>
              <a:pathLst>
                <a:path w="18" h="4">
                  <a:moveTo>
                    <a:pt x="18"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7" name="Google Shape;4244;p94"/>
            <p:cNvSpPr/>
            <p:nvPr/>
          </p:nvSpPr>
          <p:spPr>
            <a:xfrm>
              <a:off x="2134800" y="196236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8" name="Google Shape;4245;p94"/>
            <p:cNvSpPr/>
            <p:nvPr/>
          </p:nvSpPr>
          <p:spPr>
            <a:xfrm>
              <a:off x="2134440" y="19620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89" name="Google Shape;4246;p94"/>
            <p:cNvSpPr/>
            <p:nvPr/>
          </p:nvSpPr>
          <p:spPr>
            <a:xfrm>
              <a:off x="2134440" y="1961640"/>
              <a:ext cx="360" cy="360"/>
            </a:xfrm>
            <a:custGeom>
              <a:avLst/>
              <a:gdLst/>
              <a:ahLst/>
              <a:cxnLst/>
              <a:rect l="l" t="t" r="r" b="b"/>
              <a:pathLst>
                <a:path w="7" h="13">
                  <a:moveTo>
                    <a:pt x="2" y="1"/>
                  </a:moveTo>
                  <a:cubicBezTo>
                    <a:pt x="1" y="1"/>
                    <a:pt x="6" y="9"/>
                    <a:pt x="6" y="12"/>
                  </a:cubicBezTo>
                  <a:cubicBezTo>
                    <a:pt x="6" y="9"/>
                    <a:pt x="6" y="5"/>
                    <a:pt x="3" y="2"/>
                  </a:cubicBezTo>
                  <a:cubicBezTo>
                    <a:pt x="2" y="1"/>
                    <a:pt x="2" y="1"/>
                    <a:pt x="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0" name="Google Shape;4247;p94"/>
            <p:cNvSpPr/>
            <p:nvPr/>
          </p:nvSpPr>
          <p:spPr>
            <a:xfrm>
              <a:off x="2134440" y="1961280"/>
              <a:ext cx="360" cy="360"/>
            </a:xfrm>
            <a:custGeom>
              <a:avLst/>
              <a:gdLst/>
              <a:ahLst/>
              <a:cxnLst/>
              <a:rect l="l" t="t" r="r" b="b"/>
              <a:pathLst>
                <a:path w="8" h="12">
                  <a:moveTo>
                    <a:pt x="7" y="11"/>
                  </a:moveTo>
                  <a:cubicBezTo>
                    <a:pt x="4" y="8"/>
                    <a:pt x="4" y="4"/>
                    <a:pt x="0" y="1"/>
                  </a:cubicBezTo>
                  <a:cubicBezTo>
                    <a:pt x="4" y="4"/>
                    <a:pt x="4" y="8"/>
                    <a:pt x="7"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1" name="Google Shape;4248;p94"/>
            <p:cNvSpPr/>
            <p:nvPr/>
          </p:nvSpPr>
          <p:spPr>
            <a:xfrm>
              <a:off x="2123640" y="1960200"/>
              <a:ext cx="9000" cy="360"/>
            </a:xfrm>
            <a:custGeom>
              <a:avLst/>
              <a:gdLst/>
              <a:ahLst/>
              <a:cxnLst/>
              <a:rect l="l" t="t" r="r" b="b"/>
              <a:pathLst>
                <a:path w="747" h="54">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2" name="Google Shape;4249;p94"/>
            <p:cNvSpPr/>
            <p:nvPr/>
          </p:nvSpPr>
          <p:spPr>
            <a:xfrm>
              <a:off x="2166120" y="1946160"/>
              <a:ext cx="3960" cy="360"/>
            </a:xfrm>
            <a:custGeom>
              <a:avLst/>
              <a:gdLst/>
              <a:ahLst/>
              <a:cxnLst/>
              <a:rect l="l" t="t" r="r" b="b"/>
              <a:pathLst>
                <a:path w="372" h="11">
                  <a:moveTo>
                    <a:pt x="0" y="11"/>
                  </a:moveTo>
                  <a:lnTo>
                    <a:pt x="371" y="0"/>
                  </a:lnTo>
                  <a:lnTo>
                    <a:pt x="37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3" name="Google Shape;4250;p94"/>
            <p:cNvSpPr/>
            <p:nvPr/>
          </p:nvSpPr>
          <p:spPr>
            <a:xfrm>
              <a:off x="2136600" y="1962000"/>
              <a:ext cx="360" cy="360"/>
            </a:xfrm>
            <a:custGeom>
              <a:avLst/>
              <a:gdLst/>
              <a:ahLst/>
              <a:cxnLst/>
              <a:rect l="l" t="t" r="r" b="b"/>
              <a:pathLst>
                <a:path w="43" h="8">
                  <a:moveTo>
                    <a:pt x="1" y="8"/>
                  </a:moveTo>
                  <a:cubicBezTo>
                    <a:pt x="15" y="4"/>
                    <a:pt x="32" y="4"/>
                    <a:pt x="43" y="1"/>
                  </a:cubicBezTo>
                  <a:cubicBezTo>
                    <a:pt x="32" y="4"/>
                    <a:pt x="15" y="4"/>
                    <a:pt x="1"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4" name="Google Shape;4251;p94"/>
            <p:cNvSpPr/>
            <p:nvPr/>
          </p:nvSpPr>
          <p:spPr>
            <a:xfrm>
              <a:off x="2135880" y="1962360"/>
              <a:ext cx="360" cy="360"/>
            </a:xfrm>
            <a:custGeom>
              <a:avLst/>
              <a:gdLst/>
              <a:ahLst/>
              <a:cxnLst/>
              <a:rect l="l" t="t" r="r" b="b"/>
              <a:pathLst>
                <a:path w="47" h="8">
                  <a:moveTo>
                    <a:pt x="1" y="8"/>
                  </a:moveTo>
                  <a:lnTo>
                    <a:pt x="46"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5" name="Google Shape;4252;p94"/>
            <p:cNvSpPr/>
            <p:nvPr/>
          </p:nvSpPr>
          <p:spPr>
            <a:xfrm>
              <a:off x="2134800" y="1962360"/>
              <a:ext cx="360" cy="360"/>
            </a:xfrm>
            <a:custGeom>
              <a:avLst/>
              <a:gdLst/>
              <a:ahLst/>
              <a:cxnLst/>
              <a:rect l="l" t="t" r="r" b="b"/>
              <a:pathLst>
                <a:path w="57" h="15">
                  <a:moveTo>
                    <a:pt x="57" y="0"/>
                  </a:moveTo>
                  <a:lnTo>
                    <a:pt x="1" y="14"/>
                  </a:ln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6" name="Google Shape;4253;p94"/>
            <p:cNvSpPr/>
            <p:nvPr/>
          </p:nvSpPr>
          <p:spPr>
            <a:xfrm>
              <a:off x="2137320" y="1962000"/>
              <a:ext cx="360" cy="360"/>
            </a:xfrm>
            <a:custGeom>
              <a:avLst/>
              <a:gdLst/>
              <a:ahLst/>
              <a:cxnLst/>
              <a:rect l="l" t="t" r="r" b="b"/>
              <a:pathLst>
                <a:path w="36" h="1">
                  <a:moveTo>
                    <a:pt x="0" y="1"/>
                  </a:moveTo>
                  <a:lnTo>
                    <a:pt x="3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7" name="Google Shape;4254;p94"/>
            <p:cNvSpPr/>
            <p:nvPr/>
          </p:nvSpPr>
          <p:spPr>
            <a:xfrm>
              <a:off x="2137680" y="1962000"/>
              <a:ext cx="360" cy="360"/>
            </a:xfrm>
            <a:custGeom>
              <a:avLst/>
              <a:gdLst/>
              <a:ahLst/>
              <a:cxnLst/>
              <a:rect l="l" t="t" r="r" b="b"/>
              <a:pathLst>
                <a:path w="32" h="1">
                  <a:moveTo>
                    <a:pt x="0" y="0"/>
                  </a:moveTo>
                  <a:cubicBezTo>
                    <a:pt x="11" y="0"/>
                    <a:pt x="21" y="0"/>
                    <a:pt x="32" y="0"/>
                  </a:cubicBezTo>
                  <a:cubicBezTo>
                    <a:pt x="21" y="0"/>
                    <a:pt x="11" y="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8" name="Google Shape;4255;p94"/>
            <p:cNvSpPr/>
            <p:nvPr/>
          </p:nvSpPr>
          <p:spPr>
            <a:xfrm>
              <a:off x="2163240" y="1837440"/>
              <a:ext cx="11520" cy="9000"/>
            </a:xfrm>
            <a:custGeom>
              <a:avLst/>
              <a:gdLst/>
              <a:ahLst/>
              <a:cxnLst/>
              <a:rect l="l" t="t" r="r" b="b"/>
              <a:pathLst>
                <a:path w="918" h="749">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599" name="Google Shape;4256;p94"/>
            <p:cNvSpPr/>
            <p:nvPr/>
          </p:nvSpPr>
          <p:spPr>
            <a:xfrm>
              <a:off x="2252880" y="1738800"/>
              <a:ext cx="73800" cy="99000"/>
            </a:xfrm>
            <a:custGeom>
              <a:avLst/>
              <a:gdLst/>
              <a:ahLst/>
              <a:cxnLst/>
              <a:rect l="l" t="t" r="r" b="b"/>
              <a:pathLst>
                <a:path w="5525" h="7371">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0" name="Google Shape;4257;p94"/>
            <p:cNvSpPr/>
            <p:nvPr/>
          </p:nvSpPr>
          <p:spPr>
            <a:xfrm>
              <a:off x="1857960" y="1549440"/>
              <a:ext cx="84600" cy="65520"/>
            </a:xfrm>
            <a:custGeom>
              <a:avLst/>
              <a:gdLst/>
              <a:ahLst/>
              <a:cxnLst/>
              <a:rect l="l" t="t" r="r" b="b"/>
              <a:pathLst>
                <a:path w="6306" h="4901">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1" name="Google Shape;4258;p94"/>
            <p:cNvSpPr/>
            <p:nvPr/>
          </p:nvSpPr>
          <p:spPr>
            <a:xfrm>
              <a:off x="2009160" y="1536840"/>
              <a:ext cx="28080" cy="56160"/>
            </a:xfrm>
            <a:custGeom>
              <a:avLst/>
              <a:gdLst/>
              <a:ahLst/>
              <a:cxnLst/>
              <a:rect l="l" t="t" r="r" b="b"/>
              <a:pathLst>
                <a:path w="2147" h="4214">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2" name="Google Shape;4259;p94"/>
            <p:cNvSpPr/>
            <p:nvPr/>
          </p:nvSpPr>
          <p:spPr>
            <a:xfrm>
              <a:off x="1888560" y="1538280"/>
              <a:ext cx="151920" cy="145440"/>
            </a:xfrm>
            <a:custGeom>
              <a:avLst/>
              <a:gdLst/>
              <a:ahLst/>
              <a:cxnLst/>
              <a:rect l="l" t="t" r="r" b="b"/>
              <a:pathLst>
                <a:path w="11260" h="10785">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3" name="Google Shape;4260;p94"/>
            <p:cNvSpPr/>
            <p:nvPr/>
          </p:nvSpPr>
          <p:spPr>
            <a:xfrm>
              <a:off x="1905480" y="1599840"/>
              <a:ext cx="360" cy="360"/>
            </a:xfrm>
            <a:custGeom>
              <a:avLst/>
              <a:gdLst/>
              <a:ahLst/>
              <a:cxnLst/>
              <a:rect l="l" t="t" r="r" b="b"/>
              <a:pathLst>
                <a:path w="1" h="8">
                  <a:moveTo>
                    <a:pt x="1" y="7"/>
                  </a:moveTo>
                  <a:cubicBezTo>
                    <a:pt x="1" y="4"/>
                    <a:pt x="1" y="4"/>
                    <a:pt x="1" y="0"/>
                  </a:cubicBezTo>
                  <a:cubicBezTo>
                    <a:pt x="1" y="4"/>
                    <a:pt x="1" y="4"/>
                    <a:pt x="1"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4" name="Google Shape;4261;p94"/>
            <p:cNvSpPr/>
            <p:nvPr/>
          </p:nvSpPr>
          <p:spPr>
            <a:xfrm>
              <a:off x="1926000" y="1584360"/>
              <a:ext cx="360" cy="360"/>
            </a:xfrm>
            <a:custGeom>
              <a:avLst/>
              <a:gdLst/>
              <a:ahLst/>
              <a:cxnLst/>
              <a:rect l="l" t="t" r="r" b="b"/>
              <a:pathLst>
                <a:path w="11" h="64">
                  <a:moveTo>
                    <a:pt x="11" y="0"/>
                  </a:moveTo>
                  <a:cubicBezTo>
                    <a:pt x="7" y="14"/>
                    <a:pt x="4" y="39"/>
                    <a:pt x="0" y="63"/>
                  </a:cubicBezTo>
                  <a:cubicBezTo>
                    <a:pt x="4" y="39"/>
                    <a:pt x="7" y="14"/>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5" name="Google Shape;4262;p94"/>
            <p:cNvSpPr/>
            <p:nvPr/>
          </p:nvSpPr>
          <p:spPr>
            <a:xfrm>
              <a:off x="1938960" y="1556280"/>
              <a:ext cx="360" cy="360"/>
            </a:xfrm>
            <a:custGeom>
              <a:avLst/>
              <a:gdLst/>
              <a:ahLst/>
              <a:cxnLst/>
              <a:rect l="l" t="t" r="r" b="b"/>
              <a:pathLst>
                <a:path w="18" h="32">
                  <a:moveTo>
                    <a:pt x="18" y="32"/>
                  </a:moveTo>
                  <a:cubicBezTo>
                    <a:pt x="11" y="21"/>
                    <a:pt x="4" y="11"/>
                    <a:pt x="0" y="0"/>
                  </a:cubicBezTo>
                  <a:cubicBezTo>
                    <a:pt x="4" y="11"/>
                    <a:pt x="11" y="21"/>
                    <a:pt x="18"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6" name="Google Shape;4263;p94"/>
            <p:cNvSpPr/>
            <p:nvPr/>
          </p:nvSpPr>
          <p:spPr>
            <a:xfrm>
              <a:off x="1900440" y="1601640"/>
              <a:ext cx="360" cy="360"/>
            </a:xfrm>
            <a:custGeom>
              <a:avLst/>
              <a:gdLst/>
              <a:ahLst/>
              <a:cxnLst/>
              <a:rect l="l" t="t" r="r" b="b"/>
              <a:pathLst>
                <a:path w="113" h="22">
                  <a:moveTo>
                    <a:pt x="0" y="21"/>
                  </a:moveTo>
                  <a:cubicBezTo>
                    <a:pt x="35" y="7"/>
                    <a:pt x="74" y="0"/>
                    <a:pt x="112" y="4"/>
                  </a:cubicBezTo>
                  <a:cubicBezTo>
                    <a:pt x="74" y="0"/>
                    <a:pt x="35" y="7"/>
                    <a:pt x="0"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7" name="Google Shape;4264;p94"/>
            <p:cNvSpPr/>
            <p:nvPr/>
          </p:nvSpPr>
          <p:spPr>
            <a:xfrm>
              <a:off x="1939320" y="1557000"/>
              <a:ext cx="360" cy="360"/>
            </a:xfrm>
            <a:custGeom>
              <a:avLst/>
              <a:gdLst/>
              <a:ahLst/>
              <a:cxnLst/>
              <a:rect l="l" t="t" r="r" b="b"/>
              <a:pathLst>
                <a:path w="15" h="22">
                  <a:moveTo>
                    <a:pt x="1" y="0"/>
                  </a:moveTo>
                  <a:cubicBezTo>
                    <a:pt x="4" y="7"/>
                    <a:pt x="11" y="18"/>
                    <a:pt x="15" y="21"/>
                  </a:cubicBezTo>
                  <a:cubicBezTo>
                    <a:pt x="11" y="18"/>
                    <a:pt x="8"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8" name="Google Shape;4265;p94"/>
            <p:cNvSpPr/>
            <p:nvPr/>
          </p:nvSpPr>
          <p:spPr>
            <a:xfrm>
              <a:off x="1938960" y="1556280"/>
              <a:ext cx="360" cy="360"/>
            </a:xfrm>
            <a:custGeom>
              <a:avLst/>
              <a:gdLst/>
              <a:ahLst/>
              <a:cxnLst/>
              <a:rect l="l" t="t" r="r" b="b"/>
              <a:pathLst>
                <a:path w="8" h="12">
                  <a:moveTo>
                    <a:pt x="0" y="1"/>
                  </a:moveTo>
                  <a:lnTo>
                    <a:pt x="7"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09" name="Google Shape;4266;p94"/>
            <p:cNvSpPr/>
            <p:nvPr/>
          </p:nvSpPr>
          <p:spPr>
            <a:xfrm>
              <a:off x="1902240" y="1601280"/>
              <a:ext cx="1440" cy="360"/>
            </a:xfrm>
            <a:custGeom>
              <a:avLst/>
              <a:gdLst/>
              <a:ahLst/>
              <a:cxnLst/>
              <a:rect l="l" t="t" r="r" b="b"/>
              <a:pathLst>
                <a:path w="197" h="45">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0" name="Google Shape;4267;p94"/>
            <p:cNvSpPr/>
            <p:nvPr/>
          </p:nvSpPr>
          <p:spPr>
            <a:xfrm>
              <a:off x="1932480" y="1580760"/>
              <a:ext cx="7200" cy="360"/>
            </a:xfrm>
            <a:custGeom>
              <a:avLst/>
              <a:gdLst/>
              <a:ahLst/>
              <a:cxnLst/>
              <a:rect l="l" t="t" r="r" b="b"/>
              <a:pathLst>
                <a:path w="610" h="32">
                  <a:moveTo>
                    <a:pt x="610" y="32"/>
                  </a:moveTo>
                  <a:cubicBezTo>
                    <a:pt x="477" y="25"/>
                    <a:pt x="91" y="0"/>
                    <a:pt x="0" y="32"/>
                  </a:cubicBezTo>
                  <a:cubicBezTo>
                    <a:pt x="91" y="0"/>
                    <a:pt x="477" y="25"/>
                    <a:pt x="610"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1" name="Google Shape;4268;p94"/>
            <p:cNvSpPr/>
            <p:nvPr/>
          </p:nvSpPr>
          <p:spPr>
            <a:xfrm>
              <a:off x="2014920" y="1549080"/>
              <a:ext cx="360" cy="360"/>
            </a:xfrm>
            <a:custGeom>
              <a:avLst/>
              <a:gdLst/>
              <a:ahLst/>
              <a:cxnLst/>
              <a:rect l="l" t="t" r="r" b="b"/>
              <a:pathLst>
                <a:path w="4" h="19">
                  <a:moveTo>
                    <a:pt x="0" y="1"/>
                  </a:moveTo>
                  <a:cubicBezTo>
                    <a:pt x="0" y="8"/>
                    <a:pt x="0" y="11"/>
                    <a:pt x="4" y="18"/>
                  </a:cubicBezTo>
                  <a:cubicBezTo>
                    <a:pt x="4" y="11"/>
                    <a:pt x="4"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2" name="Google Shape;4269;p94"/>
            <p:cNvSpPr/>
            <p:nvPr/>
          </p:nvSpPr>
          <p:spPr>
            <a:xfrm>
              <a:off x="2014920" y="1549440"/>
              <a:ext cx="360" cy="360"/>
            </a:xfrm>
            <a:custGeom>
              <a:avLst/>
              <a:gdLst/>
              <a:ahLst/>
              <a:cxnLst/>
              <a:rect l="l" t="t" r="r" b="b"/>
              <a:pathLst>
                <a:path w="5" h="19">
                  <a:moveTo>
                    <a:pt x="1" y="1"/>
                  </a:moveTo>
                  <a:cubicBezTo>
                    <a:pt x="1" y="8"/>
                    <a:pt x="1" y="11"/>
                    <a:pt x="4" y="18"/>
                  </a:cubicBezTo>
                  <a:cubicBezTo>
                    <a:pt x="1" y="11"/>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3" name="Google Shape;4270;p94"/>
            <p:cNvSpPr/>
            <p:nvPr/>
          </p:nvSpPr>
          <p:spPr>
            <a:xfrm>
              <a:off x="2014920" y="1548720"/>
              <a:ext cx="360" cy="360"/>
            </a:xfrm>
            <a:custGeom>
              <a:avLst/>
              <a:gdLst/>
              <a:ahLst/>
              <a:cxnLst/>
              <a:rect l="l" t="t" r="r" b="b"/>
              <a:pathLst>
                <a:path w="5" h="22">
                  <a:moveTo>
                    <a:pt x="1" y="1"/>
                  </a:moveTo>
                  <a:cubicBezTo>
                    <a:pt x="1" y="8"/>
                    <a:pt x="1" y="15"/>
                    <a:pt x="4" y="22"/>
                  </a:cubicBezTo>
                  <a:cubicBezTo>
                    <a:pt x="1" y="15"/>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4" name="Google Shape;4271;p94"/>
            <p:cNvSpPr/>
            <p:nvPr/>
          </p:nvSpPr>
          <p:spPr>
            <a:xfrm>
              <a:off x="2014560" y="1545120"/>
              <a:ext cx="360" cy="360"/>
            </a:xfrm>
            <a:custGeom>
              <a:avLst/>
              <a:gdLst/>
              <a:ahLst/>
              <a:cxnLst/>
              <a:rect l="l" t="t" r="r" b="b"/>
              <a:pathLst>
                <a:path w="1" h="33">
                  <a:moveTo>
                    <a:pt x="0" y="1"/>
                  </a:moveTo>
                  <a:lnTo>
                    <a:pt x="0"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5" name="Google Shape;4272;p94"/>
            <p:cNvSpPr/>
            <p:nvPr/>
          </p:nvSpPr>
          <p:spPr>
            <a:xfrm>
              <a:off x="2014560" y="1548000"/>
              <a:ext cx="360" cy="360"/>
            </a:xfrm>
            <a:custGeom>
              <a:avLst/>
              <a:gdLst/>
              <a:ahLst/>
              <a:cxnLst/>
              <a:rect l="l" t="t" r="r" b="b"/>
              <a:pathLst>
                <a:path w="1" h="22">
                  <a:moveTo>
                    <a:pt x="0" y="1"/>
                  </a:moveTo>
                  <a:lnTo>
                    <a:pt x="0"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6" name="Google Shape;4273;p94"/>
            <p:cNvSpPr/>
            <p:nvPr/>
          </p:nvSpPr>
          <p:spPr>
            <a:xfrm>
              <a:off x="2023920" y="15948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7" name="Google Shape;4274;p94"/>
            <p:cNvSpPr/>
            <p:nvPr/>
          </p:nvSpPr>
          <p:spPr>
            <a:xfrm>
              <a:off x="2015280" y="1550520"/>
              <a:ext cx="360" cy="360"/>
            </a:xfrm>
            <a:custGeom>
              <a:avLst/>
              <a:gdLst/>
              <a:ahLst/>
              <a:cxnLst/>
              <a:rect l="l" t="t" r="r" b="b"/>
              <a:pathLst>
                <a:path w="5" h="15">
                  <a:moveTo>
                    <a:pt x="1" y="1"/>
                  </a:moveTo>
                  <a:lnTo>
                    <a:pt x="1" y="1"/>
                  </a:lnTo>
                  <a:cubicBezTo>
                    <a:pt x="1" y="4"/>
                    <a:pt x="4" y="11"/>
                    <a:pt x="4" y="15"/>
                  </a:cubicBezTo>
                  <a:cubicBezTo>
                    <a:pt x="4" y="8"/>
                    <a:pt x="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8" name="Google Shape;4275;p94"/>
            <p:cNvSpPr/>
            <p:nvPr/>
          </p:nvSpPr>
          <p:spPr>
            <a:xfrm>
              <a:off x="2023560" y="1594080"/>
              <a:ext cx="360" cy="360"/>
            </a:xfrm>
            <a:custGeom>
              <a:avLst/>
              <a:gdLst/>
              <a:ahLst/>
              <a:cxnLst/>
              <a:rect l="l" t="t" r="r" b="b"/>
              <a:pathLst>
                <a:path w="1" h="12">
                  <a:moveTo>
                    <a:pt x="0"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19" name="Google Shape;4276;p94"/>
            <p:cNvSpPr/>
            <p:nvPr/>
          </p:nvSpPr>
          <p:spPr>
            <a:xfrm>
              <a:off x="2014920" y="1550160"/>
              <a:ext cx="360" cy="360"/>
            </a:xfrm>
            <a:custGeom>
              <a:avLst/>
              <a:gdLst/>
              <a:ahLst/>
              <a:cxnLst/>
              <a:rect l="l" t="t" r="r" b="b"/>
              <a:pathLst>
                <a:path w="8" h="15">
                  <a:moveTo>
                    <a:pt x="1" y="1"/>
                  </a:moveTo>
                  <a:lnTo>
                    <a:pt x="1" y="1"/>
                  </a:lnTo>
                  <a:cubicBezTo>
                    <a:pt x="1" y="4"/>
                    <a:pt x="4" y="11"/>
                    <a:pt x="8" y="15"/>
                  </a:cubicBezTo>
                  <a:cubicBezTo>
                    <a:pt x="4" y="11"/>
                    <a:pt x="4"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0" name="Google Shape;4277;p94"/>
            <p:cNvSpPr/>
            <p:nvPr/>
          </p:nvSpPr>
          <p:spPr>
            <a:xfrm>
              <a:off x="2014920" y="1544040"/>
              <a:ext cx="360" cy="360"/>
            </a:xfrm>
            <a:custGeom>
              <a:avLst/>
              <a:gdLst/>
              <a:ahLst/>
              <a:cxnLst/>
              <a:rect l="l" t="t" r="r" b="b"/>
              <a:pathLst>
                <a:path w="1" h="33">
                  <a:moveTo>
                    <a:pt x="1" y="1"/>
                  </a:moveTo>
                  <a:cubicBezTo>
                    <a:pt x="1" y="11"/>
                    <a:pt x="1" y="22"/>
                    <a:pt x="1" y="32"/>
                  </a:cubicBezTo>
                  <a:cubicBezTo>
                    <a:pt x="1" y="22"/>
                    <a:pt x="1"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1" name="Google Shape;4278;p94"/>
            <p:cNvSpPr/>
            <p:nvPr/>
          </p:nvSpPr>
          <p:spPr>
            <a:xfrm>
              <a:off x="2014560" y="1547280"/>
              <a:ext cx="360" cy="360"/>
            </a:xfrm>
            <a:custGeom>
              <a:avLst/>
              <a:gdLst/>
              <a:ahLst/>
              <a:cxnLst/>
              <a:rect l="l" t="t" r="r" b="b"/>
              <a:pathLst>
                <a:path w="1" h="22">
                  <a:moveTo>
                    <a:pt x="1" y="1"/>
                  </a:moveTo>
                  <a:lnTo>
                    <a:pt x="1" y="22"/>
                  </a:lnTo>
                  <a:cubicBezTo>
                    <a:pt x="1" y="15"/>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2" name="Google Shape;4279;p94"/>
            <p:cNvSpPr/>
            <p:nvPr/>
          </p:nvSpPr>
          <p:spPr>
            <a:xfrm>
              <a:off x="2014560" y="1545840"/>
              <a:ext cx="360" cy="360"/>
            </a:xfrm>
            <a:custGeom>
              <a:avLst/>
              <a:gdLst/>
              <a:ahLst/>
              <a:cxnLst/>
              <a:rect l="l" t="t" r="r" b="b"/>
              <a:pathLst>
                <a:path w="1" h="29">
                  <a:moveTo>
                    <a:pt x="1" y="1"/>
                  </a:moveTo>
                  <a:lnTo>
                    <a:pt x="1" y="29"/>
                  </a:lnTo>
                  <a:cubicBezTo>
                    <a:pt x="1" y="22"/>
                    <a:pt x="1"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3" name="Google Shape;4280;p94"/>
            <p:cNvSpPr/>
            <p:nvPr/>
          </p:nvSpPr>
          <p:spPr>
            <a:xfrm>
              <a:off x="2014560" y="1546560"/>
              <a:ext cx="360" cy="360"/>
            </a:xfrm>
            <a:custGeom>
              <a:avLst/>
              <a:gdLst/>
              <a:ahLst/>
              <a:cxnLst/>
              <a:rect l="l" t="t" r="r" b="b"/>
              <a:pathLst>
                <a:path w="1" h="29">
                  <a:moveTo>
                    <a:pt x="1" y="29"/>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4" name="Google Shape;4281;p94"/>
            <p:cNvSpPr/>
            <p:nvPr/>
          </p:nvSpPr>
          <p:spPr>
            <a:xfrm>
              <a:off x="2015280" y="1550880"/>
              <a:ext cx="360" cy="360"/>
            </a:xfrm>
            <a:custGeom>
              <a:avLst/>
              <a:gdLst/>
              <a:ahLst/>
              <a:cxnLst/>
              <a:rect l="l" t="t" r="r" b="b"/>
              <a:pathLst>
                <a:path w="8" h="11">
                  <a:moveTo>
                    <a:pt x="0" y="0"/>
                  </a:moveTo>
                  <a:cubicBezTo>
                    <a:pt x="0" y="4"/>
                    <a:pt x="4" y="7"/>
                    <a:pt x="7" y="11"/>
                  </a:cubicBez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5" name="Google Shape;4282;p94"/>
            <p:cNvSpPr/>
            <p:nvPr/>
          </p:nvSpPr>
          <p:spPr>
            <a:xfrm>
              <a:off x="2014920" y="1542960"/>
              <a:ext cx="360" cy="360"/>
            </a:xfrm>
            <a:custGeom>
              <a:avLst/>
              <a:gdLst/>
              <a:ahLst/>
              <a:cxnLst/>
              <a:rect l="l" t="t" r="r" b="b"/>
              <a:pathLst>
                <a:path w="4" h="36">
                  <a:moveTo>
                    <a:pt x="4" y="0"/>
                  </a:moveTo>
                  <a:cubicBezTo>
                    <a:pt x="4" y="14"/>
                    <a:pt x="0" y="25"/>
                    <a:pt x="0" y="35"/>
                  </a:cubicBezTo>
                  <a:cubicBezTo>
                    <a:pt x="0" y="25"/>
                    <a:pt x="4" y="14"/>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6" name="Google Shape;4283;p94"/>
            <p:cNvSpPr/>
            <p:nvPr/>
          </p:nvSpPr>
          <p:spPr>
            <a:xfrm>
              <a:off x="2014920" y="1542240"/>
              <a:ext cx="360" cy="360"/>
            </a:xfrm>
            <a:custGeom>
              <a:avLst/>
              <a:gdLst/>
              <a:ahLst/>
              <a:cxnLst/>
              <a:rect l="l" t="t" r="r" b="b"/>
              <a:pathLst>
                <a:path w="4" h="36">
                  <a:moveTo>
                    <a:pt x="4" y="1"/>
                  </a:moveTo>
                  <a:cubicBezTo>
                    <a:pt x="4" y="11"/>
                    <a:pt x="0" y="25"/>
                    <a:pt x="0" y="36"/>
                  </a:cubicBezTo>
                  <a:cubicBezTo>
                    <a:pt x="0" y="25"/>
                    <a:pt x="4" y="11"/>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7" name="Google Shape;4284;p94"/>
            <p:cNvSpPr/>
            <p:nvPr/>
          </p:nvSpPr>
          <p:spPr>
            <a:xfrm>
              <a:off x="2014920" y="1541160"/>
              <a:ext cx="360" cy="360"/>
            </a:xfrm>
            <a:custGeom>
              <a:avLst/>
              <a:gdLst/>
              <a:ahLst/>
              <a:cxnLst/>
              <a:rect l="l" t="t" r="r" b="b"/>
              <a:pathLst>
                <a:path w="5" h="39">
                  <a:moveTo>
                    <a:pt x="4" y="0"/>
                  </a:moveTo>
                  <a:cubicBezTo>
                    <a:pt x="4" y="14"/>
                    <a:pt x="1" y="25"/>
                    <a:pt x="1" y="39"/>
                  </a:cubicBezTo>
                  <a:cubicBezTo>
                    <a:pt x="1" y="25"/>
                    <a:pt x="4" y="14"/>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8" name="Google Shape;4285;p94"/>
            <p:cNvSpPr/>
            <p:nvPr/>
          </p:nvSpPr>
          <p:spPr>
            <a:xfrm>
              <a:off x="2015280" y="1539720"/>
              <a:ext cx="360" cy="360"/>
            </a:xfrm>
            <a:custGeom>
              <a:avLst/>
              <a:gdLst/>
              <a:ahLst/>
              <a:cxnLst/>
              <a:rect l="l" t="t" r="r" b="b"/>
              <a:pathLst>
                <a:path w="4" h="47">
                  <a:moveTo>
                    <a:pt x="4" y="1"/>
                  </a:moveTo>
                  <a:lnTo>
                    <a:pt x="4" y="1"/>
                  </a:lnTo>
                  <a:cubicBezTo>
                    <a:pt x="4" y="15"/>
                    <a:pt x="0" y="32"/>
                    <a:pt x="0" y="46"/>
                  </a:cubicBezTo>
                  <a:cubicBezTo>
                    <a:pt x="0" y="32"/>
                    <a:pt x="4" y="18"/>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29" name="Google Shape;4286;p94"/>
            <p:cNvSpPr/>
            <p:nvPr/>
          </p:nvSpPr>
          <p:spPr>
            <a:xfrm>
              <a:off x="2024280" y="1573560"/>
              <a:ext cx="109440" cy="104040"/>
            </a:xfrm>
            <a:custGeom>
              <a:avLst/>
              <a:gdLst/>
              <a:ahLst/>
              <a:cxnLst/>
              <a:rect l="l" t="t" r="r" b="b"/>
              <a:pathLst>
                <a:path w="8130" h="7755">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0" name="Google Shape;4287;p94"/>
            <p:cNvSpPr/>
            <p:nvPr/>
          </p:nvSpPr>
          <p:spPr>
            <a:xfrm>
              <a:off x="2040120" y="1575360"/>
              <a:ext cx="360" cy="360"/>
            </a:xfrm>
            <a:custGeom>
              <a:avLst/>
              <a:gdLst/>
              <a:ahLst/>
              <a:cxnLst/>
              <a:rect l="l" t="t" r="r" b="b"/>
              <a:pathLst>
                <a:path w="1" h="8">
                  <a:moveTo>
                    <a:pt x="0"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1" name="Google Shape;4288;p94"/>
            <p:cNvSpPr/>
            <p:nvPr/>
          </p:nvSpPr>
          <p:spPr>
            <a:xfrm>
              <a:off x="2032560" y="1582200"/>
              <a:ext cx="360" cy="360"/>
            </a:xfrm>
            <a:custGeom>
              <a:avLst/>
              <a:gdLst/>
              <a:ahLst/>
              <a:cxnLst/>
              <a:rect l="l" t="t" r="r" b="b"/>
              <a:pathLst>
                <a:path w="32" h="32">
                  <a:moveTo>
                    <a:pt x="0" y="32"/>
                  </a:moveTo>
                  <a:lnTo>
                    <a:pt x="3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2" name="Google Shape;4289;p94"/>
            <p:cNvSpPr/>
            <p:nvPr/>
          </p:nvSpPr>
          <p:spPr>
            <a:xfrm>
              <a:off x="2033280" y="1581840"/>
              <a:ext cx="360" cy="360"/>
            </a:xfrm>
            <a:custGeom>
              <a:avLst/>
              <a:gdLst/>
              <a:ahLst/>
              <a:cxnLst/>
              <a:rect l="l" t="t" r="r" b="b"/>
              <a:pathLst>
                <a:path w="8" h="12">
                  <a:moveTo>
                    <a:pt x="1" y="1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3" name="Google Shape;4290;p94"/>
            <p:cNvSpPr/>
            <p:nvPr/>
          </p:nvSpPr>
          <p:spPr>
            <a:xfrm>
              <a:off x="2040120" y="15742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4" name="Google Shape;4291;p94"/>
            <p:cNvSpPr/>
            <p:nvPr/>
          </p:nvSpPr>
          <p:spPr>
            <a:xfrm>
              <a:off x="2036520" y="1578960"/>
              <a:ext cx="360" cy="360"/>
            </a:xfrm>
            <a:custGeom>
              <a:avLst/>
              <a:gdLst/>
              <a:ahLst/>
              <a:cxnLst/>
              <a:rect l="l" t="t" r="r" b="b"/>
              <a:pathLst>
                <a:path w="4" h="1">
                  <a:moveTo>
                    <a:pt x="0" y="1"/>
                  </a:moveTo>
                  <a:lnTo>
                    <a:pt x="0" y="1"/>
                  </a:ln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5" name="Google Shape;4292;p94"/>
            <p:cNvSpPr/>
            <p:nvPr/>
          </p:nvSpPr>
          <p:spPr>
            <a:xfrm>
              <a:off x="2036520" y="1578960"/>
              <a:ext cx="360" cy="360"/>
            </a:xfrm>
            <a:custGeom>
              <a:avLst/>
              <a:gdLst/>
              <a:ahLst/>
              <a:cxnLst/>
              <a:rect l="l" t="t" r="r" b="b"/>
              <a:pathLst>
                <a:path w="22" h="5">
                  <a:moveTo>
                    <a:pt x="1" y="4"/>
                  </a:moveTo>
                  <a:lnTo>
                    <a:pt x="2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6" name="Google Shape;4293;p94"/>
            <p:cNvSpPr/>
            <p:nvPr/>
          </p:nvSpPr>
          <p:spPr>
            <a:xfrm>
              <a:off x="2036520" y="157896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7" name="Google Shape;4294;p94"/>
            <p:cNvSpPr/>
            <p:nvPr/>
          </p:nvSpPr>
          <p:spPr>
            <a:xfrm>
              <a:off x="2026440" y="1593000"/>
              <a:ext cx="1440" cy="1440"/>
            </a:xfrm>
            <a:custGeom>
              <a:avLst/>
              <a:gdLst/>
              <a:ahLst/>
              <a:cxnLst/>
              <a:rect l="l" t="t" r="r" b="b"/>
              <a:pathLst>
                <a:path w="190" h="183">
                  <a:moveTo>
                    <a:pt x="190" y="1"/>
                  </a:moveTo>
                  <a:cubicBezTo>
                    <a:pt x="141" y="74"/>
                    <a:pt x="78" y="137"/>
                    <a:pt x="1" y="183"/>
                  </a:cubicBezTo>
                  <a:lnTo>
                    <a:pt x="1" y="183"/>
                  </a:lnTo>
                  <a:cubicBezTo>
                    <a:pt x="78" y="137"/>
                    <a:pt x="141" y="74"/>
                    <a:pt x="19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8" name="Google Shape;4295;p94"/>
            <p:cNvSpPr/>
            <p:nvPr/>
          </p:nvSpPr>
          <p:spPr>
            <a:xfrm>
              <a:off x="2025720" y="1595880"/>
              <a:ext cx="360" cy="360"/>
            </a:xfrm>
            <a:custGeom>
              <a:avLst/>
              <a:gdLst/>
              <a:ahLst/>
              <a:cxnLst/>
              <a:rect l="l" t="t" r="r" b="b"/>
              <a:pathLst>
                <a:path w="33" h="22">
                  <a:moveTo>
                    <a:pt x="33" y="0"/>
                  </a:moveTo>
                  <a:lnTo>
                    <a:pt x="28" y="4"/>
                  </a:lnTo>
                  <a:lnTo>
                    <a:pt x="0" y="21"/>
                  </a:lnTo>
                  <a:lnTo>
                    <a:pt x="7" y="18"/>
                  </a:lnTo>
                  <a:lnTo>
                    <a:pt x="33"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39" name="Google Shape;4296;p94"/>
            <p:cNvSpPr/>
            <p:nvPr/>
          </p:nvSpPr>
          <p:spPr>
            <a:xfrm>
              <a:off x="2040120" y="157464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0" name="Google Shape;4297;p94"/>
            <p:cNvSpPr/>
            <p:nvPr/>
          </p:nvSpPr>
          <p:spPr>
            <a:xfrm>
              <a:off x="2040120" y="15735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1" name="Google Shape;4298;p94"/>
            <p:cNvSpPr/>
            <p:nvPr/>
          </p:nvSpPr>
          <p:spPr>
            <a:xfrm>
              <a:off x="2024640" y="1598040"/>
              <a:ext cx="360" cy="720"/>
            </a:xfrm>
            <a:custGeom>
              <a:avLst/>
              <a:gdLst/>
              <a:ahLst/>
              <a:cxnLst/>
              <a:rect l="l" t="t" r="r" b="b"/>
              <a:pathLst>
                <a:path w="71" h="124">
                  <a:moveTo>
                    <a:pt x="1" y="1"/>
                  </a:moveTo>
                  <a:cubicBezTo>
                    <a:pt x="18" y="39"/>
                    <a:pt x="46" y="85"/>
                    <a:pt x="71" y="123"/>
                  </a:cubicBezTo>
                  <a:cubicBezTo>
                    <a:pt x="46" y="85"/>
                    <a:pt x="18" y="39"/>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2" name="Google Shape;4299;p94"/>
            <p:cNvSpPr/>
            <p:nvPr/>
          </p:nvSpPr>
          <p:spPr>
            <a:xfrm>
              <a:off x="2041920" y="1645200"/>
              <a:ext cx="360" cy="360"/>
            </a:xfrm>
            <a:custGeom>
              <a:avLst/>
              <a:gdLst/>
              <a:ahLst/>
              <a:cxnLst/>
              <a:rect l="l" t="t" r="r" b="b"/>
              <a:pathLst>
                <a:path w="12" h="18">
                  <a:moveTo>
                    <a:pt x="1" y="0"/>
                  </a:moveTo>
                  <a:lnTo>
                    <a:pt x="1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3" name="Google Shape;4300;p94"/>
            <p:cNvSpPr/>
            <p:nvPr/>
          </p:nvSpPr>
          <p:spPr>
            <a:xfrm>
              <a:off x="2039400" y="1642680"/>
              <a:ext cx="360" cy="360"/>
            </a:xfrm>
            <a:custGeom>
              <a:avLst/>
              <a:gdLst/>
              <a:ahLst/>
              <a:cxnLst/>
              <a:rect l="l" t="t" r="r" b="b"/>
              <a:pathLst>
                <a:path w="11" h="5">
                  <a:moveTo>
                    <a:pt x="0" y="1"/>
                  </a:moveTo>
                  <a:lnTo>
                    <a:pt x="1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4" name="Google Shape;4301;p94"/>
            <p:cNvSpPr/>
            <p:nvPr/>
          </p:nvSpPr>
          <p:spPr>
            <a:xfrm>
              <a:off x="2041560" y="1644120"/>
              <a:ext cx="360" cy="360"/>
            </a:xfrm>
            <a:custGeom>
              <a:avLst/>
              <a:gdLst/>
              <a:ahLst/>
              <a:cxnLst/>
              <a:rect l="l" t="t" r="r" b="b"/>
              <a:pathLst>
                <a:path w="11" h="15">
                  <a:moveTo>
                    <a:pt x="0" y="1"/>
                  </a:moveTo>
                  <a:lnTo>
                    <a:pt x="1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5" name="Google Shape;4302;p94"/>
            <p:cNvSpPr/>
            <p:nvPr/>
          </p:nvSpPr>
          <p:spPr>
            <a:xfrm>
              <a:off x="2042280" y="1645560"/>
              <a:ext cx="360" cy="360"/>
            </a:xfrm>
            <a:custGeom>
              <a:avLst/>
              <a:gdLst/>
              <a:ahLst/>
              <a:cxnLst/>
              <a:rect l="l" t="t" r="r" b="b"/>
              <a:pathLst>
                <a:path w="11" h="19">
                  <a:moveTo>
                    <a:pt x="0" y="1"/>
                  </a:moveTo>
                  <a:lnTo>
                    <a:pt x="1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6" name="Google Shape;4303;p94"/>
            <p:cNvSpPr/>
            <p:nvPr/>
          </p:nvSpPr>
          <p:spPr>
            <a:xfrm>
              <a:off x="2024640" y="1596240"/>
              <a:ext cx="360" cy="360"/>
            </a:xfrm>
            <a:custGeom>
              <a:avLst/>
              <a:gdLst/>
              <a:ahLst/>
              <a:cxnLst/>
              <a:rect l="l" t="t" r="r" b="b"/>
              <a:pathLst>
                <a:path w="88" h="71">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7" name="Google Shape;4304;p94"/>
            <p:cNvSpPr/>
            <p:nvPr/>
          </p:nvSpPr>
          <p:spPr>
            <a:xfrm>
              <a:off x="2042280" y="1646280"/>
              <a:ext cx="360" cy="360"/>
            </a:xfrm>
            <a:custGeom>
              <a:avLst/>
              <a:gdLst/>
              <a:ahLst/>
              <a:cxnLst/>
              <a:rect l="l" t="t" r="r" b="b"/>
              <a:pathLst>
                <a:path w="8" h="19">
                  <a:moveTo>
                    <a:pt x="1" y="1"/>
                  </a:moveTo>
                  <a:lnTo>
                    <a:pt x="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8" name="Google Shape;4305;p94"/>
            <p:cNvSpPr/>
            <p:nvPr/>
          </p:nvSpPr>
          <p:spPr>
            <a:xfrm>
              <a:off x="2039760" y="1642680"/>
              <a:ext cx="360" cy="360"/>
            </a:xfrm>
            <a:custGeom>
              <a:avLst/>
              <a:gdLst/>
              <a:ahLst/>
              <a:cxnLst/>
              <a:rect l="l" t="t" r="r" b="b"/>
              <a:pathLst>
                <a:path w="12" h="4">
                  <a:moveTo>
                    <a:pt x="1" y="0"/>
                  </a:moveTo>
                  <a:lnTo>
                    <a:pt x="1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49" name="Google Shape;4306;p94"/>
            <p:cNvSpPr/>
            <p:nvPr/>
          </p:nvSpPr>
          <p:spPr>
            <a:xfrm>
              <a:off x="2042640" y="1646640"/>
              <a:ext cx="360" cy="360"/>
            </a:xfrm>
            <a:custGeom>
              <a:avLst/>
              <a:gdLst/>
              <a:ahLst/>
              <a:cxnLst/>
              <a:rect l="l" t="t" r="r" b="b"/>
              <a:pathLst>
                <a:path w="5" h="15">
                  <a:moveTo>
                    <a:pt x="1" y="0"/>
                  </a:moveTo>
                  <a:lnTo>
                    <a:pt x="4"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0" name="Google Shape;4307;p94"/>
            <p:cNvSpPr/>
            <p:nvPr/>
          </p:nvSpPr>
          <p:spPr>
            <a:xfrm>
              <a:off x="2043000" y="1647360"/>
              <a:ext cx="360" cy="360"/>
            </a:xfrm>
            <a:custGeom>
              <a:avLst/>
              <a:gdLst/>
              <a:ahLst/>
              <a:cxnLst/>
              <a:rect l="l" t="t" r="r" b="b"/>
              <a:pathLst>
                <a:path w="5" h="15">
                  <a:moveTo>
                    <a:pt x="1" y="1"/>
                  </a:moveTo>
                  <a:lnTo>
                    <a:pt x="4"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1" name="Google Shape;4308;p94"/>
            <p:cNvSpPr/>
            <p:nvPr/>
          </p:nvSpPr>
          <p:spPr>
            <a:xfrm>
              <a:off x="2040840" y="1643400"/>
              <a:ext cx="360" cy="360"/>
            </a:xfrm>
            <a:custGeom>
              <a:avLst/>
              <a:gdLst/>
              <a:ahLst/>
              <a:cxnLst/>
              <a:rect l="l" t="t" r="r" b="b"/>
              <a:pathLst>
                <a:path w="12" h="12">
                  <a:moveTo>
                    <a:pt x="1" y="1"/>
                  </a:moveTo>
                  <a:lnTo>
                    <a:pt x="1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2" name="Google Shape;4309;p94"/>
            <p:cNvSpPr/>
            <p:nvPr/>
          </p:nvSpPr>
          <p:spPr>
            <a:xfrm>
              <a:off x="2041200" y="1643760"/>
              <a:ext cx="360" cy="360"/>
            </a:xfrm>
            <a:custGeom>
              <a:avLst/>
              <a:gdLst/>
              <a:ahLst/>
              <a:cxnLst/>
              <a:rect l="l" t="t" r="r" b="b"/>
              <a:pathLst>
                <a:path w="11" h="15">
                  <a:moveTo>
                    <a:pt x="0" y="0"/>
                  </a:moveTo>
                  <a:lnTo>
                    <a:pt x="1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3" name="Google Shape;4310;p94"/>
            <p:cNvSpPr/>
            <p:nvPr/>
          </p:nvSpPr>
          <p:spPr>
            <a:xfrm>
              <a:off x="2040480" y="1643040"/>
              <a:ext cx="360" cy="360"/>
            </a:xfrm>
            <a:custGeom>
              <a:avLst/>
              <a:gdLst/>
              <a:ahLst/>
              <a:cxnLst/>
              <a:rect l="l" t="t" r="r" b="b"/>
              <a:pathLst>
                <a:path w="11" h="11">
                  <a:moveTo>
                    <a:pt x="0" y="0"/>
                  </a:moveTo>
                  <a:lnTo>
                    <a:pt x="1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4" name="Google Shape;4311;p94"/>
            <p:cNvSpPr/>
            <p:nvPr/>
          </p:nvSpPr>
          <p:spPr>
            <a:xfrm>
              <a:off x="2024640" y="1597680"/>
              <a:ext cx="360" cy="360"/>
            </a:xfrm>
            <a:custGeom>
              <a:avLst/>
              <a:gdLst/>
              <a:ahLst/>
              <a:cxnLst/>
              <a:rect l="l" t="t" r="r" b="b"/>
              <a:pathLst>
                <a:path w="4" h="8">
                  <a:moveTo>
                    <a:pt x="0" y="1"/>
                  </a:moveTo>
                  <a:lnTo>
                    <a:pt x="4"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5" name="Google Shape;4312;p94"/>
            <p:cNvSpPr/>
            <p:nvPr/>
          </p:nvSpPr>
          <p:spPr>
            <a:xfrm>
              <a:off x="2024640" y="1597320"/>
              <a:ext cx="360" cy="360"/>
            </a:xfrm>
            <a:custGeom>
              <a:avLst/>
              <a:gdLst/>
              <a:ahLst/>
              <a:cxnLst/>
              <a:rect l="l" t="t" r="r" b="b"/>
              <a:pathLst>
                <a:path w="1" h="8">
                  <a:moveTo>
                    <a:pt x="0" y="1"/>
                  </a:moveTo>
                  <a:lnTo>
                    <a:pt x="0" y="4"/>
                  </a:lnTo>
                  <a:cubicBezTo>
                    <a:pt x="0" y="8"/>
                    <a:pt x="0"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6" name="Google Shape;4313;p94"/>
            <p:cNvSpPr/>
            <p:nvPr/>
          </p:nvSpPr>
          <p:spPr>
            <a:xfrm>
              <a:off x="2040120" y="1642680"/>
              <a:ext cx="360" cy="360"/>
            </a:xfrm>
            <a:custGeom>
              <a:avLst/>
              <a:gdLst/>
              <a:ahLst/>
              <a:cxnLst/>
              <a:rect l="l" t="t" r="r" b="b"/>
              <a:pathLst>
                <a:path w="12" h="12">
                  <a:moveTo>
                    <a:pt x="1" y="1"/>
                  </a:moveTo>
                  <a:lnTo>
                    <a:pt x="1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7" name="Google Shape;4314;p94"/>
            <p:cNvSpPr/>
            <p:nvPr/>
          </p:nvSpPr>
          <p:spPr>
            <a:xfrm>
              <a:off x="2024640" y="1597680"/>
              <a:ext cx="360" cy="360"/>
            </a:xfrm>
            <a:custGeom>
              <a:avLst/>
              <a:gdLst/>
              <a:ahLst/>
              <a:cxnLst/>
              <a:rect l="l" t="t" r="r" b="b"/>
              <a:pathLst>
                <a:path w="8" h="15">
                  <a:moveTo>
                    <a:pt x="0" y="0"/>
                  </a:moveTo>
                  <a:lnTo>
                    <a:pt x="7"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8" name="Google Shape;4315;p94"/>
            <p:cNvSpPr/>
            <p:nvPr/>
          </p:nvSpPr>
          <p:spPr>
            <a:xfrm>
              <a:off x="2041560" y="1644480"/>
              <a:ext cx="360" cy="360"/>
            </a:xfrm>
            <a:custGeom>
              <a:avLst/>
              <a:gdLst/>
              <a:ahLst/>
              <a:cxnLst/>
              <a:rect l="l" t="t" r="r" b="b"/>
              <a:pathLst>
                <a:path w="8" h="15">
                  <a:moveTo>
                    <a:pt x="0" y="0"/>
                  </a:moveTo>
                  <a:lnTo>
                    <a:pt x="7"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59" name="Google Shape;4316;p94"/>
            <p:cNvSpPr/>
            <p:nvPr/>
          </p:nvSpPr>
          <p:spPr>
            <a:xfrm>
              <a:off x="2027160" y="1621440"/>
              <a:ext cx="360" cy="360"/>
            </a:xfrm>
            <a:custGeom>
              <a:avLst/>
              <a:gdLst/>
              <a:ahLst/>
              <a:cxnLst/>
              <a:rect l="l" t="t" r="r" b="b"/>
              <a:pathLst>
                <a:path w="43" h="113">
                  <a:moveTo>
                    <a:pt x="0" y="0"/>
                  </a:moveTo>
                  <a:cubicBezTo>
                    <a:pt x="7" y="39"/>
                    <a:pt x="21" y="77"/>
                    <a:pt x="42" y="112"/>
                  </a:cubicBezTo>
                  <a:cubicBezTo>
                    <a:pt x="21" y="77"/>
                    <a:pt x="7" y="39"/>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0" name="Google Shape;4317;p94"/>
            <p:cNvSpPr/>
            <p:nvPr/>
          </p:nvSpPr>
          <p:spPr>
            <a:xfrm>
              <a:off x="2026440" y="1595520"/>
              <a:ext cx="360" cy="360"/>
            </a:xfrm>
            <a:custGeom>
              <a:avLst/>
              <a:gdLst/>
              <a:ahLst/>
              <a:cxnLst/>
              <a:rect l="l" t="t" r="r" b="b"/>
              <a:pathLst>
                <a:path w="8" h="4">
                  <a:moveTo>
                    <a:pt x="8"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1" name="Google Shape;4318;p94"/>
            <p:cNvSpPr/>
            <p:nvPr/>
          </p:nvSpPr>
          <p:spPr>
            <a:xfrm>
              <a:off x="2043000" y="1648080"/>
              <a:ext cx="360" cy="360"/>
            </a:xfrm>
            <a:custGeom>
              <a:avLst/>
              <a:gdLst/>
              <a:ahLst/>
              <a:cxnLst/>
              <a:rect l="l" t="t" r="r" b="b"/>
              <a:pathLst>
                <a:path w="5" h="8">
                  <a:moveTo>
                    <a:pt x="1" y="1"/>
                  </a:moveTo>
                  <a:lnTo>
                    <a:pt x="4"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2" name="Google Shape;4319;p94"/>
            <p:cNvSpPr/>
            <p:nvPr/>
          </p:nvSpPr>
          <p:spPr>
            <a:xfrm>
              <a:off x="2025360" y="1595520"/>
              <a:ext cx="360" cy="360"/>
            </a:xfrm>
            <a:custGeom>
              <a:avLst/>
              <a:gdLst/>
              <a:ahLst/>
              <a:cxnLst/>
              <a:rect l="l" t="t" r="r" b="b"/>
              <a:pathLst>
                <a:path w="78" h="53">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3" name="Google Shape;4320;p94"/>
            <p:cNvSpPr/>
            <p:nvPr/>
          </p:nvSpPr>
          <p:spPr>
            <a:xfrm>
              <a:off x="1829880" y="1725120"/>
              <a:ext cx="15840" cy="3240"/>
            </a:xfrm>
            <a:custGeom>
              <a:avLst/>
              <a:gdLst/>
              <a:ahLst/>
              <a:cxnLst/>
              <a:rect l="l" t="t" r="r" b="b"/>
              <a:pathLst>
                <a:path w="1233" h="309">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4" name="Google Shape;4321;p94"/>
            <p:cNvSpPr/>
            <p:nvPr/>
          </p:nvSpPr>
          <p:spPr>
            <a:xfrm>
              <a:off x="1825200" y="1704600"/>
              <a:ext cx="40680" cy="30240"/>
            </a:xfrm>
            <a:custGeom>
              <a:avLst/>
              <a:gdLst/>
              <a:ahLst/>
              <a:cxnLst/>
              <a:rect l="l" t="t" r="r" b="b"/>
              <a:pathLst>
                <a:path w="3085" h="2312">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5" name="Google Shape;4322;p94"/>
            <p:cNvSpPr/>
            <p:nvPr/>
          </p:nvSpPr>
          <p:spPr>
            <a:xfrm>
              <a:off x="1829520" y="1731240"/>
              <a:ext cx="360" cy="360"/>
            </a:xfrm>
            <a:custGeom>
              <a:avLst/>
              <a:gdLst/>
              <a:ahLst/>
              <a:cxnLst/>
              <a:rect l="l" t="t" r="r" b="b"/>
              <a:pathLst>
                <a:path w="12" h="4">
                  <a:moveTo>
                    <a:pt x="1" y="4"/>
                  </a:moveTo>
                  <a:lnTo>
                    <a:pt x="1" y="4"/>
                  </a:ln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6" name="Google Shape;4323;p94"/>
            <p:cNvSpPr/>
            <p:nvPr/>
          </p:nvSpPr>
          <p:spPr>
            <a:xfrm>
              <a:off x="1830600" y="173124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7" name="Google Shape;4324;p94"/>
            <p:cNvSpPr/>
            <p:nvPr/>
          </p:nvSpPr>
          <p:spPr>
            <a:xfrm>
              <a:off x="1833480" y="1725480"/>
              <a:ext cx="360" cy="360"/>
            </a:xfrm>
            <a:custGeom>
              <a:avLst/>
              <a:gdLst/>
              <a:ahLst/>
              <a:cxnLst/>
              <a:rect l="l" t="t" r="r" b="b"/>
              <a:pathLst>
                <a:path w="8" h="1">
                  <a:moveTo>
                    <a:pt x="7"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8" name="Google Shape;4325;p94"/>
            <p:cNvSpPr/>
            <p:nvPr/>
          </p:nvSpPr>
          <p:spPr>
            <a:xfrm>
              <a:off x="1830600" y="17254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69" name="Google Shape;4326;p94"/>
            <p:cNvSpPr/>
            <p:nvPr/>
          </p:nvSpPr>
          <p:spPr>
            <a:xfrm>
              <a:off x="1837440" y="1724400"/>
              <a:ext cx="360" cy="360"/>
            </a:xfrm>
            <a:custGeom>
              <a:avLst/>
              <a:gdLst/>
              <a:ahLst/>
              <a:cxnLst/>
              <a:rect l="l" t="t" r="r" b="b"/>
              <a:pathLst>
                <a:path w="5" h="4">
                  <a:moveTo>
                    <a:pt x="4"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0" name="Google Shape;4327;p94"/>
            <p:cNvSpPr/>
            <p:nvPr/>
          </p:nvSpPr>
          <p:spPr>
            <a:xfrm>
              <a:off x="1836360" y="1724760"/>
              <a:ext cx="360" cy="360"/>
            </a:xfrm>
            <a:custGeom>
              <a:avLst/>
              <a:gdLst/>
              <a:ahLst/>
              <a:cxnLst/>
              <a:rect l="l" t="t" r="r" b="b"/>
              <a:pathLst>
                <a:path w="8" h="4">
                  <a:moveTo>
                    <a:pt x="8"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1" name="Google Shape;4328;p94"/>
            <p:cNvSpPr/>
            <p:nvPr/>
          </p:nvSpPr>
          <p:spPr>
            <a:xfrm>
              <a:off x="1830600" y="1731240"/>
              <a:ext cx="360" cy="360"/>
            </a:xfrm>
            <a:custGeom>
              <a:avLst/>
              <a:gdLst/>
              <a:ahLst/>
              <a:cxnLst/>
              <a:rect l="l" t="t" r="r" b="b"/>
              <a:pathLst>
                <a:path w="8" h="1">
                  <a:moveTo>
                    <a:pt x="0" y="0"/>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2" name="Google Shape;4329;p94"/>
            <p:cNvSpPr/>
            <p:nvPr/>
          </p:nvSpPr>
          <p:spPr>
            <a:xfrm>
              <a:off x="1830240" y="1731240"/>
              <a:ext cx="360" cy="360"/>
            </a:xfrm>
            <a:custGeom>
              <a:avLst/>
              <a:gdLst/>
              <a:ahLst/>
              <a:cxnLst/>
              <a:rect l="l" t="t" r="r" b="b"/>
              <a:pathLst>
                <a:path w="8" h="1">
                  <a:moveTo>
                    <a:pt x="0" y="0"/>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3" name="Google Shape;4330;p94"/>
            <p:cNvSpPr/>
            <p:nvPr/>
          </p:nvSpPr>
          <p:spPr>
            <a:xfrm>
              <a:off x="1831680" y="17254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4" name="Google Shape;4331;p94"/>
            <p:cNvSpPr/>
            <p:nvPr/>
          </p:nvSpPr>
          <p:spPr>
            <a:xfrm>
              <a:off x="1829880" y="1731240"/>
              <a:ext cx="360" cy="360"/>
            </a:xfrm>
            <a:custGeom>
              <a:avLst/>
              <a:gdLst/>
              <a:ahLst/>
              <a:cxnLst/>
              <a:rect l="l" t="t" r="r" b="b"/>
              <a:pathLst>
                <a:path w="19" h="5">
                  <a:moveTo>
                    <a:pt x="1" y="4"/>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5" name="Google Shape;4332;p94"/>
            <p:cNvSpPr/>
            <p:nvPr/>
          </p:nvSpPr>
          <p:spPr>
            <a:xfrm>
              <a:off x="1832760" y="17254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6" name="Google Shape;4333;p94"/>
            <p:cNvSpPr/>
            <p:nvPr/>
          </p:nvSpPr>
          <p:spPr>
            <a:xfrm>
              <a:off x="1830600" y="17312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7" name="Google Shape;4334;p94"/>
            <p:cNvSpPr/>
            <p:nvPr/>
          </p:nvSpPr>
          <p:spPr>
            <a:xfrm>
              <a:off x="1834560" y="1725120"/>
              <a:ext cx="360" cy="360"/>
            </a:xfrm>
            <a:custGeom>
              <a:avLst/>
              <a:gdLst/>
              <a:ahLst/>
              <a:cxnLst/>
              <a:rect l="l" t="t" r="r" b="b"/>
              <a:pathLst>
                <a:path w="11" h="1">
                  <a:moveTo>
                    <a:pt x="11"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8" name="Google Shape;4335;p94"/>
            <p:cNvSpPr/>
            <p:nvPr/>
          </p:nvSpPr>
          <p:spPr>
            <a:xfrm>
              <a:off x="1835640" y="172512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79" name="Google Shape;4336;p94"/>
            <p:cNvSpPr/>
            <p:nvPr/>
          </p:nvSpPr>
          <p:spPr>
            <a:xfrm>
              <a:off x="1830960" y="17312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0" name="Google Shape;4337;p94"/>
            <p:cNvSpPr/>
            <p:nvPr/>
          </p:nvSpPr>
          <p:spPr>
            <a:xfrm>
              <a:off x="1833120" y="1728360"/>
              <a:ext cx="5760" cy="1440"/>
            </a:xfrm>
            <a:custGeom>
              <a:avLst/>
              <a:gdLst/>
              <a:ahLst/>
              <a:cxnLst/>
              <a:rect l="l" t="t" r="r" b="b"/>
              <a:pathLst>
                <a:path w="509" h="173">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1" name="Google Shape;4338;p94"/>
            <p:cNvSpPr/>
            <p:nvPr/>
          </p:nvSpPr>
          <p:spPr>
            <a:xfrm>
              <a:off x="1831320" y="1730880"/>
              <a:ext cx="360" cy="360"/>
            </a:xfrm>
            <a:custGeom>
              <a:avLst/>
              <a:gdLst/>
              <a:ahLst/>
              <a:cxnLst/>
              <a:rect l="l" t="t" r="r" b="b"/>
              <a:pathLst>
                <a:path w="75" h="11">
                  <a:moveTo>
                    <a:pt x="74" y="0"/>
                  </a:moveTo>
                  <a:lnTo>
                    <a:pt x="74" y="0"/>
                  </a:lnTo>
                  <a:cubicBezTo>
                    <a:pt x="46" y="4"/>
                    <a:pt x="22" y="7"/>
                    <a:pt x="1" y="11"/>
                  </a:cubicBezTo>
                  <a:cubicBezTo>
                    <a:pt x="22" y="11"/>
                    <a:pt x="46" y="4"/>
                    <a:pt x="7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2" name="Google Shape;4339;p94"/>
            <p:cNvSpPr/>
            <p:nvPr/>
          </p:nvSpPr>
          <p:spPr>
            <a:xfrm>
              <a:off x="1832040" y="1734480"/>
              <a:ext cx="16920" cy="9000"/>
            </a:xfrm>
            <a:custGeom>
              <a:avLst/>
              <a:gdLst/>
              <a:ahLst/>
              <a:cxnLst/>
              <a:rect l="l" t="t" r="r" b="b"/>
              <a:pathLst>
                <a:path w="1321" h="753">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3" name="Google Shape;4340;p94"/>
            <p:cNvSpPr/>
            <p:nvPr/>
          </p:nvSpPr>
          <p:spPr>
            <a:xfrm>
              <a:off x="1849680" y="173448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4" name="Google Shape;4341;p94"/>
            <p:cNvSpPr/>
            <p:nvPr/>
          </p:nvSpPr>
          <p:spPr>
            <a:xfrm>
              <a:off x="1849680" y="173448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5" name="Google Shape;4342;p94"/>
            <p:cNvSpPr/>
            <p:nvPr/>
          </p:nvSpPr>
          <p:spPr>
            <a:xfrm>
              <a:off x="1832760" y="1735920"/>
              <a:ext cx="360" cy="360"/>
            </a:xfrm>
            <a:custGeom>
              <a:avLst/>
              <a:gdLst/>
              <a:ahLst/>
              <a:cxnLst/>
              <a:rect l="l" t="t" r="r" b="b"/>
              <a:pathLst>
                <a:path w="75" h="61">
                  <a:moveTo>
                    <a:pt x="74" y="60"/>
                  </a:moveTo>
                  <a:cubicBezTo>
                    <a:pt x="43" y="50"/>
                    <a:pt x="15" y="29"/>
                    <a:pt x="1" y="1"/>
                  </a:cubicBezTo>
                  <a:cubicBezTo>
                    <a:pt x="15" y="29"/>
                    <a:pt x="43" y="50"/>
                    <a:pt x="74" y="6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6" name="Google Shape;4343;p94"/>
            <p:cNvSpPr/>
            <p:nvPr/>
          </p:nvSpPr>
          <p:spPr>
            <a:xfrm>
              <a:off x="1832400" y="17355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7" name="Google Shape;4344;p94"/>
            <p:cNvSpPr/>
            <p:nvPr/>
          </p:nvSpPr>
          <p:spPr>
            <a:xfrm>
              <a:off x="1832400" y="17359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8" name="Google Shape;4345;p94"/>
            <p:cNvSpPr/>
            <p:nvPr/>
          </p:nvSpPr>
          <p:spPr>
            <a:xfrm>
              <a:off x="1849320" y="17344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89" name="Google Shape;4346;p94"/>
            <p:cNvSpPr/>
            <p:nvPr/>
          </p:nvSpPr>
          <p:spPr>
            <a:xfrm>
              <a:off x="1832400" y="17359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0" name="Google Shape;4347;p94"/>
            <p:cNvSpPr/>
            <p:nvPr/>
          </p:nvSpPr>
          <p:spPr>
            <a:xfrm>
              <a:off x="1832400" y="17359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1" name="Google Shape;4348;p94"/>
            <p:cNvSpPr/>
            <p:nvPr/>
          </p:nvSpPr>
          <p:spPr>
            <a:xfrm>
              <a:off x="1831680" y="17355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2" name="Google Shape;4349;p94"/>
            <p:cNvSpPr/>
            <p:nvPr/>
          </p:nvSpPr>
          <p:spPr>
            <a:xfrm>
              <a:off x="1849320" y="17344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3" name="Google Shape;4350;p94"/>
            <p:cNvSpPr/>
            <p:nvPr/>
          </p:nvSpPr>
          <p:spPr>
            <a:xfrm>
              <a:off x="2061000" y="1746000"/>
              <a:ext cx="87840" cy="60480"/>
            </a:xfrm>
            <a:custGeom>
              <a:avLst/>
              <a:gdLst/>
              <a:ahLst/>
              <a:cxnLst/>
              <a:rect l="l" t="t" r="r" b="b"/>
              <a:pathLst>
                <a:path w="6554" h="4533">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4" name="Google Shape;4351;p94"/>
            <p:cNvSpPr/>
            <p:nvPr/>
          </p:nvSpPr>
          <p:spPr>
            <a:xfrm>
              <a:off x="1974600" y="1725480"/>
              <a:ext cx="84600" cy="68760"/>
            </a:xfrm>
            <a:custGeom>
              <a:avLst/>
              <a:gdLst/>
              <a:ahLst/>
              <a:cxnLst/>
              <a:rect l="l" t="t" r="r" b="b"/>
              <a:pathLst>
                <a:path w="6320" h="5136">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5" name="Google Shape;4352;p94"/>
            <p:cNvSpPr/>
            <p:nvPr/>
          </p:nvSpPr>
          <p:spPr>
            <a:xfrm>
              <a:off x="1959840" y="1736280"/>
              <a:ext cx="18720" cy="42480"/>
            </a:xfrm>
            <a:custGeom>
              <a:avLst/>
              <a:gdLst/>
              <a:ahLst/>
              <a:cxnLst/>
              <a:rect l="l" t="t" r="r" b="b"/>
              <a:pathLst>
                <a:path w="1471" h="321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6" name="Google Shape;4353;p94"/>
            <p:cNvSpPr/>
            <p:nvPr/>
          </p:nvSpPr>
          <p:spPr>
            <a:xfrm>
              <a:off x="1979640" y="17434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7" name="Google Shape;4354;p94"/>
            <p:cNvSpPr/>
            <p:nvPr/>
          </p:nvSpPr>
          <p:spPr>
            <a:xfrm>
              <a:off x="1974600" y="1777680"/>
              <a:ext cx="360" cy="360"/>
            </a:xfrm>
            <a:custGeom>
              <a:avLst/>
              <a:gdLst/>
              <a:ahLst/>
              <a:cxnLst/>
              <a:rect l="l" t="t" r="r" b="b"/>
              <a:pathLst>
                <a:path w="8" h="8">
                  <a:moveTo>
                    <a:pt x="7"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8" name="Google Shape;4355;p94"/>
            <p:cNvSpPr/>
            <p:nvPr/>
          </p:nvSpPr>
          <p:spPr>
            <a:xfrm>
              <a:off x="1979640" y="17438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699" name="Google Shape;4356;p94"/>
            <p:cNvSpPr/>
            <p:nvPr/>
          </p:nvSpPr>
          <p:spPr>
            <a:xfrm>
              <a:off x="1979280" y="17427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0" name="Google Shape;4357;p94"/>
            <p:cNvSpPr/>
            <p:nvPr/>
          </p:nvSpPr>
          <p:spPr>
            <a:xfrm>
              <a:off x="1978920" y="1740960"/>
              <a:ext cx="360" cy="360"/>
            </a:xfrm>
            <a:custGeom>
              <a:avLst/>
              <a:gdLst/>
              <a:ahLst/>
              <a:cxnLst/>
              <a:rect l="l" t="t" r="r" b="b"/>
              <a:pathLst>
                <a:path w="5" h="15">
                  <a:moveTo>
                    <a:pt x="1" y="0"/>
                  </a:moveTo>
                  <a:lnTo>
                    <a:pt x="4"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1" name="Google Shape;4358;p94"/>
            <p:cNvSpPr/>
            <p:nvPr/>
          </p:nvSpPr>
          <p:spPr>
            <a:xfrm>
              <a:off x="1979280" y="17413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2" name="Google Shape;4359;p94"/>
            <p:cNvSpPr/>
            <p:nvPr/>
          </p:nvSpPr>
          <p:spPr>
            <a:xfrm>
              <a:off x="1978920" y="1740240"/>
              <a:ext cx="360" cy="360"/>
            </a:xfrm>
            <a:custGeom>
              <a:avLst/>
              <a:gdLst/>
              <a:ahLst/>
              <a:cxnLst/>
              <a:rect l="l" t="t" r="r" b="b"/>
              <a:pathLst>
                <a:path w="4" h="19">
                  <a:moveTo>
                    <a:pt x="4" y="18"/>
                  </a:moveTo>
                  <a:lnTo>
                    <a:pt x="0" y="1"/>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3" name="Google Shape;4360;p94"/>
            <p:cNvSpPr/>
            <p:nvPr/>
          </p:nvSpPr>
          <p:spPr>
            <a:xfrm>
              <a:off x="1953360" y="1746000"/>
              <a:ext cx="10800" cy="35280"/>
            </a:xfrm>
            <a:custGeom>
              <a:avLst/>
              <a:gdLst/>
              <a:ahLst/>
              <a:cxnLst/>
              <a:rect l="l" t="t" r="r" b="b"/>
              <a:pathLst>
                <a:path w="862" h="267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4" name="Google Shape;4361;p94"/>
            <p:cNvSpPr/>
            <p:nvPr/>
          </p:nvSpPr>
          <p:spPr>
            <a:xfrm>
              <a:off x="1958760" y="1751040"/>
              <a:ext cx="360" cy="360"/>
            </a:xfrm>
            <a:custGeom>
              <a:avLst/>
              <a:gdLst/>
              <a:ahLst/>
              <a:cxnLst/>
              <a:rect l="l" t="t" r="r" b="b"/>
              <a:pathLst>
                <a:path w="8" h="15">
                  <a:moveTo>
                    <a:pt x="0" y="1"/>
                  </a:moveTo>
                  <a:lnTo>
                    <a:pt x="7"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5" name="Google Shape;4362;p94"/>
            <p:cNvSpPr/>
            <p:nvPr/>
          </p:nvSpPr>
          <p:spPr>
            <a:xfrm>
              <a:off x="1959120" y="1751400"/>
              <a:ext cx="360" cy="360"/>
            </a:xfrm>
            <a:custGeom>
              <a:avLst/>
              <a:gdLst/>
              <a:ahLst/>
              <a:cxnLst/>
              <a:rect l="l" t="t" r="r" b="b"/>
              <a:pathLst>
                <a:path w="8" h="15">
                  <a:moveTo>
                    <a:pt x="0" y="0"/>
                  </a:moveTo>
                  <a:lnTo>
                    <a:pt x="7"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6" name="Google Shape;4363;p94"/>
            <p:cNvSpPr/>
            <p:nvPr/>
          </p:nvSpPr>
          <p:spPr>
            <a:xfrm>
              <a:off x="1958040" y="1748520"/>
              <a:ext cx="360" cy="360"/>
            </a:xfrm>
            <a:custGeom>
              <a:avLst/>
              <a:gdLst/>
              <a:ahLst/>
              <a:cxnLst/>
              <a:rect l="l" t="t" r="r" b="b"/>
              <a:pathLst>
                <a:path w="4" h="22">
                  <a:moveTo>
                    <a:pt x="0" y="1"/>
                  </a:moveTo>
                  <a:cubicBezTo>
                    <a:pt x="0" y="8"/>
                    <a:pt x="0" y="15"/>
                    <a:pt x="4" y="22"/>
                  </a:cubicBezTo>
                  <a:cubicBezTo>
                    <a:pt x="0" y="15"/>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7" name="Google Shape;4364;p94"/>
            <p:cNvSpPr/>
            <p:nvPr/>
          </p:nvSpPr>
          <p:spPr>
            <a:xfrm>
              <a:off x="1958040" y="1747080"/>
              <a:ext cx="360" cy="360"/>
            </a:xfrm>
            <a:custGeom>
              <a:avLst/>
              <a:gdLst/>
              <a:ahLst/>
              <a:cxnLst/>
              <a:rect l="l" t="t" r="r" b="b"/>
              <a:pathLst>
                <a:path w="1" h="29">
                  <a:moveTo>
                    <a:pt x="1" y="1"/>
                  </a:moveTo>
                  <a:lnTo>
                    <a:pt x="1" y="29"/>
                  </a:lnTo>
                  <a:cubicBezTo>
                    <a:pt x="1" y="22"/>
                    <a:pt x="1"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8" name="Google Shape;4365;p94"/>
            <p:cNvSpPr/>
            <p:nvPr/>
          </p:nvSpPr>
          <p:spPr>
            <a:xfrm>
              <a:off x="1965240" y="1777680"/>
              <a:ext cx="360" cy="360"/>
            </a:xfrm>
            <a:custGeom>
              <a:avLst/>
              <a:gdLst/>
              <a:ahLst/>
              <a:cxnLst/>
              <a:rect l="l" t="t" r="r" b="b"/>
              <a:pathLst>
                <a:path w="1" h="57">
                  <a:moveTo>
                    <a:pt x="1" y="0"/>
                  </a:moveTo>
                  <a:lnTo>
                    <a:pt x="1" y="5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09" name="Google Shape;4366;p94"/>
            <p:cNvSpPr/>
            <p:nvPr/>
          </p:nvSpPr>
          <p:spPr>
            <a:xfrm>
              <a:off x="1958400" y="1749600"/>
              <a:ext cx="360" cy="360"/>
            </a:xfrm>
            <a:custGeom>
              <a:avLst/>
              <a:gdLst/>
              <a:ahLst/>
              <a:cxnLst/>
              <a:rect l="l" t="t" r="r" b="b"/>
              <a:pathLst>
                <a:path w="4" h="19">
                  <a:moveTo>
                    <a:pt x="0" y="1"/>
                  </a:moveTo>
                  <a:lnTo>
                    <a:pt x="0" y="1"/>
                  </a:lnTo>
                  <a:cubicBezTo>
                    <a:pt x="0" y="4"/>
                    <a:pt x="4" y="11"/>
                    <a:pt x="4" y="18"/>
                  </a:cubicBezTo>
                  <a:cubicBezTo>
                    <a:pt x="4" y="11"/>
                    <a:pt x="4"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0" name="Google Shape;4367;p94"/>
            <p:cNvSpPr/>
            <p:nvPr/>
          </p:nvSpPr>
          <p:spPr>
            <a:xfrm>
              <a:off x="1958400" y="1749240"/>
              <a:ext cx="360" cy="360"/>
            </a:xfrm>
            <a:custGeom>
              <a:avLst/>
              <a:gdLst/>
              <a:ahLst/>
              <a:cxnLst/>
              <a:rect l="l" t="t" r="r" b="b"/>
              <a:pathLst>
                <a:path w="4" h="19">
                  <a:moveTo>
                    <a:pt x="0" y="1"/>
                  </a:moveTo>
                  <a:lnTo>
                    <a:pt x="0" y="1"/>
                  </a:lnTo>
                  <a:cubicBezTo>
                    <a:pt x="0" y="8"/>
                    <a:pt x="4" y="11"/>
                    <a:pt x="4" y="18"/>
                  </a:cubicBezTo>
                  <a:cubicBezTo>
                    <a:pt x="4" y="11"/>
                    <a:pt x="4"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1" name="Google Shape;4368;p94"/>
            <p:cNvSpPr/>
            <p:nvPr/>
          </p:nvSpPr>
          <p:spPr>
            <a:xfrm>
              <a:off x="1958040" y="1747800"/>
              <a:ext cx="360" cy="360"/>
            </a:xfrm>
            <a:custGeom>
              <a:avLst/>
              <a:gdLst/>
              <a:ahLst/>
              <a:cxnLst/>
              <a:rect l="l" t="t" r="r" b="b"/>
              <a:pathLst>
                <a:path w="4" h="25">
                  <a:moveTo>
                    <a:pt x="0" y="0"/>
                  </a:moveTo>
                  <a:cubicBezTo>
                    <a:pt x="0" y="11"/>
                    <a:pt x="0" y="18"/>
                    <a:pt x="4" y="25"/>
                  </a:cubicBezTo>
                  <a:cubicBezTo>
                    <a:pt x="0" y="18"/>
                    <a:pt x="0"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2" name="Google Shape;4369;p94"/>
            <p:cNvSpPr/>
            <p:nvPr/>
          </p:nvSpPr>
          <p:spPr>
            <a:xfrm>
              <a:off x="1964880" y="1775520"/>
              <a:ext cx="360" cy="360"/>
            </a:xfrm>
            <a:custGeom>
              <a:avLst/>
              <a:gdLst/>
              <a:ahLst/>
              <a:cxnLst/>
              <a:rect l="l" t="t" r="r" b="b"/>
              <a:pathLst>
                <a:path w="1" h="47">
                  <a:moveTo>
                    <a:pt x="1" y="1"/>
                  </a:moveTo>
                  <a:lnTo>
                    <a:pt x="1" y="4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3" name="Google Shape;4370;p94"/>
            <p:cNvSpPr/>
            <p:nvPr/>
          </p:nvSpPr>
          <p:spPr>
            <a:xfrm>
              <a:off x="1964880" y="1774440"/>
              <a:ext cx="360" cy="360"/>
            </a:xfrm>
            <a:custGeom>
              <a:avLst/>
              <a:gdLst/>
              <a:ahLst/>
              <a:cxnLst/>
              <a:rect l="l" t="t" r="r" b="b"/>
              <a:pathLst>
                <a:path w="1" h="43">
                  <a:moveTo>
                    <a:pt x="1" y="0"/>
                  </a:moveTo>
                  <a:lnTo>
                    <a:pt x="1" y="4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4" name="Google Shape;4371;p94"/>
            <p:cNvSpPr/>
            <p:nvPr/>
          </p:nvSpPr>
          <p:spPr>
            <a:xfrm>
              <a:off x="1963080" y="1757880"/>
              <a:ext cx="360" cy="360"/>
            </a:xfrm>
            <a:custGeom>
              <a:avLst/>
              <a:gdLst/>
              <a:ahLst/>
              <a:cxnLst/>
              <a:rect l="l" t="t" r="r" b="b"/>
              <a:pathLst>
                <a:path w="43" h="106">
                  <a:moveTo>
                    <a:pt x="43" y="105"/>
                  </a:moveTo>
                  <a:cubicBezTo>
                    <a:pt x="15" y="77"/>
                    <a:pt x="1" y="42"/>
                    <a:pt x="1" y="0"/>
                  </a:cubicBezTo>
                  <a:cubicBezTo>
                    <a:pt x="1" y="42"/>
                    <a:pt x="15" y="77"/>
                    <a:pt x="43" y="10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5" name="Google Shape;4372;p94"/>
            <p:cNvSpPr/>
            <p:nvPr/>
          </p:nvSpPr>
          <p:spPr>
            <a:xfrm>
              <a:off x="1959480" y="1752120"/>
              <a:ext cx="360" cy="360"/>
            </a:xfrm>
            <a:custGeom>
              <a:avLst/>
              <a:gdLst/>
              <a:ahLst/>
              <a:cxnLst/>
              <a:rect l="l" t="t" r="r" b="b"/>
              <a:pathLst>
                <a:path w="11" h="12">
                  <a:moveTo>
                    <a:pt x="11"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6" name="Google Shape;4373;p94"/>
            <p:cNvSpPr/>
            <p:nvPr/>
          </p:nvSpPr>
          <p:spPr>
            <a:xfrm>
              <a:off x="1958760" y="1750680"/>
              <a:ext cx="360" cy="360"/>
            </a:xfrm>
            <a:custGeom>
              <a:avLst/>
              <a:gdLst/>
              <a:ahLst/>
              <a:cxnLst/>
              <a:rect l="l" t="t" r="r" b="b"/>
              <a:pathLst>
                <a:path w="8" h="15">
                  <a:moveTo>
                    <a:pt x="0" y="1"/>
                  </a:moveTo>
                  <a:lnTo>
                    <a:pt x="7"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7" name="Google Shape;4374;p94"/>
            <p:cNvSpPr/>
            <p:nvPr/>
          </p:nvSpPr>
          <p:spPr>
            <a:xfrm>
              <a:off x="1965240" y="1776600"/>
              <a:ext cx="360" cy="360"/>
            </a:xfrm>
            <a:custGeom>
              <a:avLst/>
              <a:gdLst/>
              <a:ahLst/>
              <a:cxnLst/>
              <a:rect l="l" t="t" r="r" b="b"/>
              <a:pathLst>
                <a:path h="50">
                  <a:moveTo>
                    <a:pt x="0" y="1"/>
                  </a:moveTo>
                  <a:lnTo>
                    <a:pt x="0" y="5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8" name="Google Shape;4375;p94"/>
            <p:cNvSpPr/>
            <p:nvPr/>
          </p:nvSpPr>
          <p:spPr>
            <a:xfrm>
              <a:off x="1958400" y="1750320"/>
              <a:ext cx="360" cy="360"/>
            </a:xfrm>
            <a:custGeom>
              <a:avLst/>
              <a:gdLst/>
              <a:ahLst/>
              <a:cxnLst/>
              <a:rect l="l" t="t" r="r" b="b"/>
              <a:pathLst>
                <a:path w="8" h="19">
                  <a:moveTo>
                    <a:pt x="1" y="1"/>
                  </a:moveTo>
                  <a:lnTo>
                    <a:pt x="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19" name="Google Shape;4376;p94"/>
            <p:cNvSpPr/>
            <p:nvPr/>
          </p:nvSpPr>
          <p:spPr>
            <a:xfrm>
              <a:off x="1964880" y="1772640"/>
              <a:ext cx="360" cy="360"/>
            </a:xfrm>
            <a:custGeom>
              <a:avLst/>
              <a:gdLst/>
              <a:ahLst/>
              <a:cxnLst/>
              <a:rect l="l" t="t" r="r" b="b"/>
              <a:pathLst>
                <a:path w="1" h="43">
                  <a:moveTo>
                    <a:pt x="1" y="0"/>
                  </a:moveTo>
                  <a:lnTo>
                    <a:pt x="1" y="4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0" name="Google Shape;4377;p94"/>
            <p:cNvSpPr/>
            <p:nvPr/>
          </p:nvSpPr>
          <p:spPr>
            <a:xfrm>
              <a:off x="1964880" y="1769040"/>
              <a:ext cx="360" cy="360"/>
            </a:xfrm>
            <a:custGeom>
              <a:avLst/>
              <a:gdLst/>
              <a:ahLst/>
              <a:cxnLst/>
              <a:rect l="l" t="t" r="r" b="b"/>
              <a:pathLst>
                <a:path w="1" h="36">
                  <a:moveTo>
                    <a:pt x="1" y="0"/>
                  </a:moveTo>
                  <a:lnTo>
                    <a:pt x="1" y="35"/>
                  </a:lnTo>
                  <a:cubicBezTo>
                    <a:pt x="1" y="21"/>
                    <a:pt x="1"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1" name="Google Shape;4378;p94"/>
            <p:cNvSpPr/>
            <p:nvPr/>
          </p:nvSpPr>
          <p:spPr>
            <a:xfrm>
              <a:off x="1964520" y="1767960"/>
              <a:ext cx="360" cy="360"/>
            </a:xfrm>
            <a:custGeom>
              <a:avLst/>
              <a:gdLst/>
              <a:ahLst/>
              <a:cxnLst/>
              <a:rect l="l" t="t" r="r" b="b"/>
              <a:pathLst>
                <a:path w="1" h="32">
                  <a:moveTo>
                    <a:pt x="1" y="0"/>
                  </a:moveTo>
                  <a:lnTo>
                    <a:pt x="1"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2" name="Google Shape;4379;p94"/>
            <p:cNvSpPr/>
            <p:nvPr/>
          </p:nvSpPr>
          <p:spPr>
            <a:xfrm>
              <a:off x="1964880" y="1769400"/>
              <a:ext cx="360" cy="360"/>
            </a:xfrm>
            <a:custGeom>
              <a:avLst/>
              <a:gdLst/>
              <a:ahLst/>
              <a:cxnLst/>
              <a:rect l="l" t="t" r="r" b="b"/>
              <a:pathLst>
                <a:path h="39">
                  <a:moveTo>
                    <a:pt x="0" y="0"/>
                  </a:moveTo>
                  <a:lnTo>
                    <a:pt x="0" y="3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3" name="Google Shape;4380;p94"/>
            <p:cNvSpPr/>
            <p:nvPr/>
          </p:nvSpPr>
          <p:spPr>
            <a:xfrm>
              <a:off x="1964520" y="1768320"/>
              <a:ext cx="360" cy="360"/>
            </a:xfrm>
            <a:custGeom>
              <a:avLst/>
              <a:gdLst/>
              <a:ahLst/>
              <a:cxnLst/>
              <a:rect l="l" t="t" r="r" b="b"/>
              <a:pathLst>
                <a:path w="4" h="32">
                  <a:moveTo>
                    <a:pt x="0" y="0"/>
                  </a:moveTo>
                  <a:lnTo>
                    <a:pt x="0" y="32"/>
                  </a:lnTo>
                  <a:cubicBezTo>
                    <a:pt x="4" y="21"/>
                    <a:pt x="0"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4" name="Google Shape;4381;p94"/>
            <p:cNvSpPr/>
            <p:nvPr/>
          </p:nvSpPr>
          <p:spPr>
            <a:xfrm>
              <a:off x="1965240" y="1778760"/>
              <a:ext cx="360" cy="360"/>
            </a:xfrm>
            <a:custGeom>
              <a:avLst/>
              <a:gdLst/>
              <a:ahLst/>
              <a:cxnLst/>
              <a:rect l="l" t="t" r="r" b="b"/>
              <a:pathLst>
                <a:path w="4" h="68">
                  <a:moveTo>
                    <a:pt x="0" y="1"/>
                  </a:moveTo>
                  <a:lnTo>
                    <a:pt x="4" y="6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5" name="Google Shape;4382;p94"/>
            <p:cNvSpPr/>
            <p:nvPr/>
          </p:nvSpPr>
          <p:spPr>
            <a:xfrm>
              <a:off x="1964880" y="1771560"/>
              <a:ext cx="360" cy="360"/>
            </a:xfrm>
            <a:custGeom>
              <a:avLst/>
              <a:gdLst/>
              <a:ahLst/>
              <a:cxnLst/>
              <a:rect l="l" t="t" r="r" b="b"/>
              <a:pathLst>
                <a:path h="43">
                  <a:moveTo>
                    <a:pt x="0" y="0"/>
                  </a:moveTo>
                  <a:lnTo>
                    <a:pt x="0" y="4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6" name="Google Shape;4383;p94"/>
            <p:cNvSpPr/>
            <p:nvPr/>
          </p:nvSpPr>
          <p:spPr>
            <a:xfrm>
              <a:off x="1964880" y="1770840"/>
              <a:ext cx="360" cy="360"/>
            </a:xfrm>
            <a:custGeom>
              <a:avLst/>
              <a:gdLst/>
              <a:ahLst/>
              <a:cxnLst/>
              <a:rect l="l" t="t" r="r" b="b"/>
              <a:pathLst>
                <a:path w="1" h="47">
                  <a:moveTo>
                    <a:pt x="1" y="1"/>
                  </a:moveTo>
                  <a:lnTo>
                    <a:pt x="1" y="4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7" name="Google Shape;4384;p94"/>
            <p:cNvSpPr/>
            <p:nvPr/>
          </p:nvSpPr>
          <p:spPr>
            <a:xfrm>
              <a:off x="1964880" y="1770120"/>
              <a:ext cx="360" cy="360"/>
            </a:xfrm>
            <a:custGeom>
              <a:avLst/>
              <a:gdLst/>
              <a:ahLst/>
              <a:cxnLst/>
              <a:rect l="l" t="t" r="r" b="b"/>
              <a:pathLst>
                <a:path h="39">
                  <a:moveTo>
                    <a:pt x="0" y="0"/>
                  </a:moveTo>
                  <a:lnTo>
                    <a:pt x="0" y="3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8" name="Google Shape;4385;p94"/>
            <p:cNvSpPr/>
            <p:nvPr/>
          </p:nvSpPr>
          <p:spPr>
            <a:xfrm>
              <a:off x="1959120" y="1751760"/>
              <a:ext cx="360" cy="360"/>
            </a:xfrm>
            <a:custGeom>
              <a:avLst/>
              <a:gdLst/>
              <a:ahLst/>
              <a:cxnLst/>
              <a:rect l="l" t="t" r="r" b="b"/>
              <a:pathLst>
                <a:path w="8" h="12">
                  <a:moveTo>
                    <a:pt x="1" y="1"/>
                  </a:moveTo>
                  <a:lnTo>
                    <a:pt x="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29" name="Google Shape;4386;p94"/>
            <p:cNvSpPr/>
            <p:nvPr/>
          </p:nvSpPr>
          <p:spPr>
            <a:xfrm>
              <a:off x="1965240" y="1779840"/>
              <a:ext cx="360" cy="360"/>
            </a:xfrm>
            <a:custGeom>
              <a:avLst/>
              <a:gdLst/>
              <a:ahLst/>
              <a:cxnLst/>
              <a:rect l="l" t="t" r="r" b="b"/>
              <a:pathLst>
                <a:path w="1" h="39">
                  <a:moveTo>
                    <a:pt x="1" y="39"/>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0" name="Google Shape;4387;p94"/>
            <p:cNvSpPr/>
            <p:nvPr/>
          </p:nvSpPr>
          <p:spPr>
            <a:xfrm>
              <a:off x="1959840" y="1752120"/>
              <a:ext cx="360" cy="360"/>
            </a:xfrm>
            <a:custGeom>
              <a:avLst/>
              <a:gdLst/>
              <a:ahLst/>
              <a:cxnLst/>
              <a:rect l="l" t="t" r="r" b="b"/>
              <a:pathLst>
                <a:path w="11" h="11">
                  <a:moveTo>
                    <a:pt x="0" y="0"/>
                  </a:moveTo>
                  <a:lnTo>
                    <a:pt x="1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1" name="Google Shape;4388;p94"/>
            <p:cNvSpPr/>
            <p:nvPr/>
          </p:nvSpPr>
          <p:spPr>
            <a:xfrm>
              <a:off x="1960200" y="1752480"/>
              <a:ext cx="360" cy="360"/>
            </a:xfrm>
            <a:custGeom>
              <a:avLst/>
              <a:gdLst/>
              <a:ahLst/>
              <a:cxnLst/>
              <a:rect l="l" t="t" r="r" b="b"/>
              <a:pathLst>
                <a:path w="11" h="8">
                  <a:moveTo>
                    <a:pt x="0" y="0"/>
                  </a:moveTo>
                  <a:lnTo>
                    <a:pt x="1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2" name="Google Shape;4389;p94"/>
            <p:cNvSpPr/>
            <p:nvPr/>
          </p:nvSpPr>
          <p:spPr>
            <a:xfrm>
              <a:off x="1964520" y="1767600"/>
              <a:ext cx="360" cy="360"/>
            </a:xfrm>
            <a:custGeom>
              <a:avLst/>
              <a:gdLst/>
              <a:ahLst/>
              <a:cxnLst/>
              <a:rect l="l" t="t" r="r" b="b"/>
              <a:pathLst>
                <a:path w="1" h="33">
                  <a:moveTo>
                    <a:pt x="1" y="1"/>
                  </a:moveTo>
                  <a:lnTo>
                    <a:pt x="1" y="32"/>
                  </a:lnTo>
                  <a:cubicBezTo>
                    <a:pt x="1" y="22"/>
                    <a:pt x="1"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3" name="Google Shape;4390;p94"/>
            <p:cNvSpPr/>
            <p:nvPr/>
          </p:nvSpPr>
          <p:spPr>
            <a:xfrm>
              <a:off x="1964880" y="1773720"/>
              <a:ext cx="360" cy="360"/>
            </a:xfrm>
            <a:custGeom>
              <a:avLst/>
              <a:gdLst/>
              <a:ahLst/>
              <a:cxnLst/>
              <a:rect l="l" t="t" r="r" b="b"/>
              <a:pathLst>
                <a:path h="39">
                  <a:moveTo>
                    <a:pt x="0" y="0"/>
                  </a:moveTo>
                  <a:lnTo>
                    <a:pt x="0" y="3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4" name="Google Shape;4391;p94"/>
            <p:cNvSpPr/>
            <p:nvPr/>
          </p:nvSpPr>
          <p:spPr>
            <a:xfrm>
              <a:off x="1960920" y="1752840"/>
              <a:ext cx="360" cy="360"/>
            </a:xfrm>
            <a:custGeom>
              <a:avLst/>
              <a:gdLst/>
              <a:ahLst/>
              <a:cxnLst/>
              <a:rect l="l" t="t" r="r" b="b"/>
              <a:pathLst>
                <a:path w="11" h="8">
                  <a:moveTo>
                    <a:pt x="0" y="1"/>
                  </a:move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5" name="Google Shape;4392;p94"/>
            <p:cNvSpPr/>
            <p:nvPr/>
          </p:nvSpPr>
          <p:spPr>
            <a:xfrm>
              <a:off x="1960560" y="1752840"/>
              <a:ext cx="360" cy="360"/>
            </a:xfrm>
            <a:custGeom>
              <a:avLst/>
              <a:gdLst/>
              <a:ahLst/>
              <a:cxnLst/>
              <a:rect l="l" t="t" r="r" b="b"/>
              <a:pathLst>
                <a:path w="11" h="8">
                  <a:moveTo>
                    <a:pt x="0" y="0"/>
                  </a:moveTo>
                  <a:lnTo>
                    <a:pt x="1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6" name="Google Shape;4393;p94"/>
            <p:cNvSpPr/>
            <p:nvPr/>
          </p:nvSpPr>
          <p:spPr>
            <a:xfrm>
              <a:off x="2058480" y="1730880"/>
              <a:ext cx="2520" cy="5400"/>
            </a:xfrm>
            <a:custGeom>
              <a:avLst/>
              <a:gdLst/>
              <a:ahLst/>
              <a:cxnLst/>
              <a:rect l="l" t="t" r="r" b="b"/>
              <a:pathLst>
                <a:path w="274" h="47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7" name="Google Shape;4394;p94"/>
            <p:cNvSpPr/>
            <p:nvPr/>
          </p:nvSpPr>
          <p:spPr>
            <a:xfrm>
              <a:off x="2018160" y="1738800"/>
              <a:ext cx="51840" cy="74160"/>
            </a:xfrm>
            <a:custGeom>
              <a:avLst/>
              <a:gdLst/>
              <a:ahLst/>
              <a:cxnLst/>
              <a:rect l="l" t="t" r="r" b="b"/>
              <a:pathLst>
                <a:path w="3887" h="5543">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8" name="Google Shape;4395;p94"/>
            <p:cNvSpPr/>
            <p:nvPr/>
          </p:nvSpPr>
          <p:spPr>
            <a:xfrm>
              <a:off x="2070000" y="1808280"/>
              <a:ext cx="360" cy="360"/>
            </a:xfrm>
            <a:custGeom>
              <a:avLst/>
              <a:gdLst/>
              <a:ahLst/>
              <a:cxnLst/>
              <a:rect l="l" t="t" r="r" b="b"/>
              <a:pathLst>
                <a:path w="11" h="18">
                  <a:moveTo>
                    <a:pt x="11" y="18"/>
                  </a:moveTo>
                  <a:cubicBezTo>
                    <a:pt x="7" y="11"/>
                    <a:pt x="4" y="7"/>
                    <a:pt x="0" y="0"/>
                  </a:cubicBezTo>
                  <a:cubicBezTo>
                    <a:pt x="4" y="7"/>
                    <a:pt x="7" y="11"/>
                    <a:pt x="1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39" name="Google Shape;4396;p94"/>
            <p:cNvSpPr/>
            <p:nvPr/>
          </p:nvSpPr>
          <p:spPr>
            <a:xfrm>
              <a:off x="2070000" y="1807920"/>
              <a:ext cx="360" cy="360"/>
            </a:xfrm>
            <a:custGeom>
              <a:avLst/>
              <a:gdLst/>
              <a:ahLst/>
              <a:cxnLst/>
              <a:rect l="l" t="t" r="r" b="b"/>
              <a:pathLst>
                <a:path w="11" h="25">
                  <a:moveTo>
                    <a:pt x="11" y="25"/>
                  </a:moveTo>
                  <a:cubicBezTo>
                    <a:pt x="4" y="14"/>
                    <a:pt x="4" y="7"/>
                    <a:pt x="0" y="0"/>
                  </a:cubicBezTo>
                  <a:cubicBezTo>
                    <a:pt x="4" y="7"/>
                    <a:pt x="4" y="14"/>
                    <a:pt x="11"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0" name="Google Shape;4397;p94"/>
            <p:cNvSpPr/>
            <p:nvPr/>
          </p:nvSpPr>
          <p:spPr>
            <a:xfrm>
              <a:off x="2063880" y="1774080"/>
              <a:ext cx="360" cy="360"/>
            </a:xfrm>
            <a:custGeom>
              <a:avLst/>
              <a:gdLst/>
              <a:ahLst/>
              <a:cxnLst/>
              <a:rect l="l" t="t" r="r" b="b"/>
              <a:pathLst>
                <a:path w="15" h="22">
                  <a:moveTo>
                    <a:pt x="1" y="21"/>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1" name="Google Shape;4398;p94"/>
            <p:cNvSpPr/>
            <p:nvPr/>
          </p:nvSpPr>
          <p:spPr>
            <a:xfrm>
              <a:off x="2063520" y="1774800"/>
              <a:ext cx="360" cy="360"/>
            </a:xfrm>
            <a:custGeom>
              <a:avLst/>
              <a:gdLst/>
              <a:ahLst/>
              <a:cxnLst/>
              <a:rect l="l" t="t" r="r" b="b"/>
              <a:pathLst>
                <a:path w="15" h="18">
                  <a:moveTo>
                    <a:pt x="0" y="18"/>
                  </a:moveTo>
                  <a:cubicBezTo>
                    <a:pt x="4" y="11"/>
                    <a:pt x="11" y="4"/>
                    <a:pt x="14" y="0"/>
                  </a:cubicBezTo>
                  <a:cubicBezTo>
                    <a:pt x="11" y="4"/>
                    <a:pt x="4" y="11"/>
                    <a:pt x="0"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2" name="Google Shape;4399;p94"/>
            <p:cNvSpPr/>
            <p:nvPr/>
          </p:nvSpPr>
          <p:spPr>
            <a:xfrm>
              <a:off x="2063160" y="1775160"/>
              <a:ext cx="360" cy="360"/>
            </a:xfrm>
            <a:custGeom>
              <a:avLst/>
              <a:gdLst/>
              <a:ahLst/>
              <a:cxnLst/>
              <a:rect l="l" t="t" r="r" b="b"/>
              <a:pathLst>
                <a:path w="8" h="19">
                  <a:moveTo>
                    <a:pt x="1" y="18"/>
                  </a:moveTo>
                  <a:cubicBezTo>
                    <a:pt x="4" y="15"/>
                    <a:pt x="8" y="8"/>
                    <a:pt x="8" y="1"/>
                  </a:cubicBezTo>
                  <a:cubicBezTo>
                    <a:pt x="8" y="8"/>
                    <a:pt x="4" y="15"/>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3" name="Google Shape;4400;p94"/>
            <p:cNvSpPr/>
            <p:nvPr/>
          </p:nvSpPr>
          <p:spPr>
            <a:xfrm>
              <a:off x="2064240" y="1773360"/>
              <a:ext cx="360" cy="360"/>
            </a:xfrm>
            <a:custGeom>
              <a:avLst/>
              <a:gdLst/>
              <a:ahLst/>
              <a:cxnLst/>
              <a:rect l="l" t="t" r="r" b="b"/>
              <a:pathLst>
                <a:path w="15" h="22">
                  <a:moveTo>
                    <a:pt x="1" y="21"/>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4" name="Google Shape;4401;p94"/>
            <p:cNvSpPr/>
            <p:nvPr/>
          </p:nvSpPr>
          <p:spPr>
            <a:xfrm>
              <a:off x="2065680" y="1771920"/>
              <a:ext cx="360" cy="360"/>
            </a:xfrm>
            <a:custGeom>
              <a:avLst/>
              <a:gdLst/>
              <a:ahLst/>
              <a:cxnLst/>
              <a:rect l="l" t="t" r="r" b="b"/>
              <a:pathLst>
                <a:path w="19" h="19">
                  <a:moveTo>
                    <a:pt x="1" y="18"/>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5" name="Google Shape;4402;p94"/>
            <p:cNvSpPr/>
            <p:nvPr/>
          </p:nvSpPr>
          <p:spPr>
            <a:xfrm>
              <a:off x="2064960" y="1773000"/>
              <a:ext cx="360" cy="360"/>
            </a:xfrm>
            <a:custGeom>
              <a:avLst/>
              <a:gdLst/>
              <a:ahLst/>
              <a:cxnLst/>
              <a:rect l="l" t="t" r="r" b="b"/>
              <a:pathLst>
                <a:path w="19" h="19">
                  <a:moveTo>
                    <a:pt x="1" y="18"/>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6" name="Google Shape;4403;p94"/>
            <p:cNvSpPr/>
            <p:nvPr/>
          </p:nvSpPr>
          <p:spPr>
            <a:xfrm>
              <a:off x="2070720" y="1809000"/>
              <a:ext cx="360" cy="360"/>
            </a:xfrm>
            <a:custGeom>
              <a:avLst/>
              <a:gdLst/>
              <a:ahLst/>
              <a:cxnLst/>
              <a:rect l="l" t="t" r="r" b="b"/>
              <a:pathLst>
                <a:path w="19" h="15">
                  <a:moveTo>
                    <a:pt x="18" y="14"/>
                  </a:moveTo>
                  <a:cubicBezTo>
                    <a:pt x="11" y="11"/>
                    <a:pt x="4" y="4"/>
                    <a:pt x="1" y="0"/>
                  </a:cubicBezTo>
                  <a:cubicBezTo>
                    <a:pt x="4" y="4"/>
                    <a:pt x="11" y="11"/>
                    <a:pt x="18"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7" name="Google Shape;4404;p94"/>
            <p:cNvSpPr/>
            <p:nvPr/>
          </p:nvSpPr>
          <p:spPr>
            <a:xfrm>
              <a:off x="2065320" y="1772280"/>
              <a:ext cx="360" cy="360"/>
            </a:xfrm>
            <a:custGeom>
              <a:avLst/>
              <a:gdLst/>
              <a:ahLst/>
              <a:cxnLst/>
              <a:rect l="l" t="t" r="r" b="b"/>
              <a:pathLst>
                <a:path w="18" h="18">
                  <a:moveTo>
                    <a:pt x="0" y="18"/>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8" name="Google Shape;4405;p94"/>
            <p:cNvSpPr/>
            <p:nvPr/>
          </p:nvSpPr>
          <p:spPr>
            <a:xfrm>
              <a:off x="2070360" y="1808640"/>
              <a:ext cx="360" cy="360"/>
            </a:xfrm>
            <a:custGeom>
              <a:avLst/>
              <a:gdLst/>
              <a:ahLst/>
              <a:cxnLst/>
              <a:rect l="l" t="t" r="r" b="b"/>
              <a:pathLst>
                <a:path w="18" h="22">
                  <a:moveTo>
                    <a:pt x="18" y="21"/>
                  </a:moveTo>
                  <a:cubicBezTo>
                    <a:pt x="11" y="14"/>
                    <a:pt x="4" y="7"/>
                    <a:pt x="0" y="0"/>
                  </a:cubicBezTo>
                  <a:cubicBezTo>
                    <a:pt x="4" y="7"/>
                    <a:pt x="11" y="14"/>
                    <a:pt x="18"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49" name="Google Shape;4406;p94"/>
            <p:cNvSpPr/>
            <p:nvPr/>
          </p:nvSpPr>
          <p:spPr>
            <a:xfrm>
              <a:off x="2062080" y="1738800"/>
              <a:ext cx="360" cy="360"/>
            </a:xfrm>
            <a:custGeom>
              <a:avLst/>
              <a:gdLst/>
              <a:ahLst/>
              <a:cxnLst/>
              <a:rect l="l" t="t" r="r" b="b"/>
              <a:pathLst>
                <a:path w="4" h="63">
                  <a:moveTo>
                    <a:pt x="4" y="1"/>
                  </a:moveTo>
                  <a:cubicBezTo>
                    <a:pt x="4" y="18"/>
                    <a:pt x="4" y="42"/>
                    <a:pt x="0" y="63"/>
                  </a:cubicBezTo>
                  <a:cubicBezTo>
                    <a:pt x="4" y="42"/>
                    <a:pt x="4" y="21"/>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0" name="Google Shape;4407;p94"/>
            <p:cNvSpPr/>
            <p:nvPr/>
          </p:nvSpPr>
          <p:spPr>
            <a:xfrm>
              <a:off x="2061720" y="1739880"/>
              <a:ext cx="360" cy="360"/>
            </a:xfrm>
            <a:custGeom>
              <a:avLst/>
              <a:gdLst/>
              <a:ahLst/>
              <a:cxnLst/>
              <a:rect l="l" t="t" r="r" b="b"/>
              <a:pathLst>
                <a:path w="12" h="64">
                  <a:moveTo>
                    <a:pt x="1" y="63"/>
                  </a:moveTo>
                  <a:cubicBezTo>
                    <a:pt x="4" y="42"/>
                    <a:pt x="8" y="21"/>
                    <a:pt x="11" y="0"/>
                  </a:cubicBezTo>
                  <a:cubicBezTo>
                    <a:pt x="8" y="21"/>
                    <a:pt x="4" y="42"/>
                    <a:pt x="1" y="6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1" name="Google Shape;4408;p94"/>
            <p:cNvSpPr/>
            <p:nvPr/>
          </p:nvSpPr>
          <p:spPr>
            <a:xfrm>
              <a:off x="2061720" y="1737000"/>
              <a:ext cx="360" cy="360"/>
            </a:xfrm>
            <a:custGeom>
              <a:avLst/>
              <a:gdLst/>
              <a:ahLst/>
              <a:cxnLst/>
              <a:rect l="l" t="t" r="r" b="b"/>
              <a:pathLst>
                <a:path w="11" h="25">
                  <a:moveTo>
                    <a:pt x="11" y="25"/>
                  </a:moveTo>
                  <a:cubicBezTo>
                    <a:pt x="7" y="14"/>
                    <a:pt x="4" y="7"/>
                    <a:pt x="0" y="0"/>
                  </a:cubicBezTo>
                  <a:cubicBezTo>
                    <a:pt x="4" y="7"/>
                    <a:pt x="7" y="14"/>
                    <a:pt x="11"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2" name="Google Shape;4409;p94"/>
            <p:cNvSpPr/>
            <p:nvPr/>
          </p:nvSpPr>
          <p:spPr>
            <a:xfrm>
              <a:off x="2019960" y="1785960"/>
              <a:ext cx="360" cy="360"/>
            </a:xfrm>
            <a:custGeom>
              <a:avLst/>
              <a:gdLst/>
              <a:ahLst/>
              <a:cxnLst/>
              <a:rect l="l" t="t" r="r" b="b"/>
              <a:pathLst>
                <a:path w="1" h="8">
                  <a:moveTo>
                    <a:pt x="1"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3" name="Google Shape;4410;p94"/>
            <p:cNvSpPr/>
            <p:nvPr/>
          </p:nvSpPr>
          <p:spPr>
            <a:xfrm>
              <a:off x="2028600" y="1778040"/>
              <a:ext cx="360" cy="360"/>
            </a:xfrm>
            <a:custGeom>
              <a:avLst/>
              <a:gdLst/>
              <a:ahLst/>
              <a:cxnLst/>
              <a:rect l="l" t="t" r="r" b="b"/>
              <a:pathLst>
                <a:path w="68" h="2">
                  <a:moveTo>
                    <a:pt x="23" y="0"/>
                  </a:moveTo>
                  <a:cubicBezTo>
                    <a:pt x="15" y="0"/>
                    <a:pt x="8" y="1"/>
                    <a:pt x="1" y="2"/>
                  </a:cubicBezTo>
                  <a:lnTo>
                    <a:pt x="67" y="2"/>
                  </a:lnTo>
                  <a:cubicBezTo>
                    <a:pt x="53" y="2"/>
                    <a:pt x="38" y="0"/>
                    <a:pt x="2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4" name="Google Shape;4411;p94"/>
            <p:cNvSpPr/>
            <p:nvPr/>
          </p:nvSpPr>
          <p:spPr>
            <a:xfrm>
              <a:off x="2058120" y="1733040"/>
              <a:ext cx="360" cy="360"/>
            </a:xfrm>
            <a:custGeom>
              <a:avLst/>
              <a:gdLst/>
              <a:ahLst/>
              <a:cxnLst/>
              <a:rect l="l" t="t" r="r" b="b"/>
              <a:pathLst>
                <a:path w="1" h="18">
                  <a:moveTo>
                    <a:pt x="1" y="18"/>
                  </a:moveTo>
                  <a:lnTo>
                    <a:pt x="1" y="0"/>
                  </a:lnTo>
                  <a:cubicBezTo>
                    <a:pt x="1" y="7"/>
                    <a:pt x="1" y="14"/>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5" name="Google Shape;4412;p94"/>
            <p:cNvSpPr/>
            <p:nvPr/>
          </p:nvSpPr>
          <p:spPr>
            <a:xfrm>
              <a:off x="2058120" y="1732680"/>
              <a:ext cx="360" cy="360"/>
            </a:xfrm>
            <a:custGeom>
              <a:avLst/>
              <a:gdLst/>
              <a:ahLst/>
              <a:cxnLst/>
              <a:rect l="l" t="t" r="r" b="b"/>
              <a:pathLst>
                <a:path w="5" h="25">
                  <a:moveTo>
                    <a:pt x="1" y="0"/>
                  </a:moveTo>
                  <a:lnTo>
                    <a:pt x="1" y="25"/>
                  </a:lnTo>
                  <a:cubicBezTo>
                    <a:pt x="1" y="18"/>
                    <a:pt x="4"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6" name="Google Shape;4413;p94"/>
            <p:cNvSpPr/>
            <p:nvPr/>
          </p:nvSpPr>
          <p:spPr>
            <a:xfrm>
              <a:off x="2058120" y="1733400"/>
              <a:ext cx="360" cy="360"/>
            </a:xfrm>
            <a:custGeom>
              <a:avLst/>
              <a:gdLst/>
              <a:ahLst/>
              <a:cxnLst/>
              <a:rect l="l" t="t" r="r" b="b"/>
              <a:pathLst>
                <a:path w="1" h="19">
                  <a:moveTo>
                    <a:pt x="0" y="18"/>
                  </a:moveTo>
                  <a:lnTo>
                    <a:pt x="0" y="1"/>
                  </a:lnTo>
                  <a:cubicBezTo>
                    <a:pt x="0" y="4"/>
                    <a:pt x="0" y="11"/>
                    <a:pt x="0"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7" name="Google Shape;4414;p94"/>
            <p:cNvSpPr/>
            <p:nvPr/>
          </p:nvSpPr>
          <p:spPr>
            <a:xfrm>
              <a:off x="2058480" y="1731240"/>
              <a:ext cx="360" cy="360"/>
            </a:xfrm>
            <a:custGeom>
              <a:avLst/>
              <a:gdLst/>
              <a:ahLst/>
              <a:cxnLst/>
              <a:rect l="l" t="t" r="r" b="b"/>
              <a:pathLst>
                <a:path w="4" h="29">
                  <a:moveTo>
                    <a:pt x="0" y="29"/>
                  </a:moveTo>
                  <a:cubicBezTo>
                    <a:pt x="0" y="18"/>
                    <a:pt x="0" y="11"/>
                    <a:pt x="4" y="1"/>
                  </a:cubicBezTo>
                  <a:cubicBezTo>
                    <a:pt x="0" y="11"/>
                    <a:pt x="0" y="18"/>
                    <a:pt x="0"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8" name="Google Shape;4415;p94"/>
            <p:cNvSpPr/>
            <p:nvPr/>
          </p:nvSpPr>
          <p:spPr>
            <a:xfrm>
              <a:off x="2058120" y="1731960"/>
              <a:ext cx="360" cy="360"/>
            </a:xfrm>
            <a:custGeom>
              <a:avLst/>
              <a:gdLst/>
              <a:ahLst/>
              <a:cxnLst/>
              <a:rect l="l" t="t" r="r" b="b"/>
              <a:pathLst>
                <a:path w="4" h="36">
                  <a:moveTo>
                    <a:pt x="4" y="0"/>
                  </a:moveTo>
                  <a:cubicBezTo>
                    <a:pt x="0" y="11"/>
                    <a:pt x="0" y="25"/>
                    <a:pt x="0" y="35"/>
                  </a:cubicBezTo>
                  <a:cubicBezTo>
                    <a:pt x="0" y="25"/>
                    <a:pt x="4" y="14"/>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59" name="Google Shape;4416;p94"/>
            <p:cNvSpPr/>
            <p:nvPr/>
          </p:nvSpPr>
          <p:spPr>
            <a:xfrm>
              <a:off x="2058480" y="1730880"/>
              <a:ext cx="360" cy="360"/>
            </a:xfrm>
            <a:custGeom>
              <a:avLst/>
              <a:gdLst/>
              <a:ahLst/>
              <a:cxnLst/>
              <a:rect l="l" t="t" r="r" b="b"/>
              <a:pathLst>
                <a:path w="5" h="15">
                  <a:moveTo>
                    <a:pt x="4"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0" name="Google Shape;4417;p94"/>
            <p:cNvSpPr/>
            <p:nvPr/>
          </p:nvSpPr>
          <p:spPr>
            <a:xfrm>
              <a:off x="2060640" y="1736280"/>
              <a:ext cx="360" cy="360"/>
            </a:xfrm>
            <a:custGeom>
              <a:avLst/>
              <a:gdLst/>
              <a:ahLst/>
              <a:cxnLst/>
              <a:rect l="l" t="t" r="r" b="b"/>
              <a:pathLst>
                <a:path w="29" h="15">
                  <a:moveTo>
                    <a:pt x="28" y="14"/>
                  </a:moveTo>
                  <a:cubicBezTo>
                    <a:pt x="21" y="11"/>
                    <a:pt x="11" y="4"/>
                    <a:pt x="0" y="0"/>
                  </a:cubicBezTo>
                  <a:cubicBezTo>
                    <a:pt x="11" y="4"/>
                    <a:pt x="21" y="11"/>
                    <a:pt x="28"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1" name="Google Shape;4418;p94"/>
            <p:cNvSpPr/>
            <p:nvPr/>
          </p:nvSpPr>
          <p:spPr>
            <a:xfrm>
              <a:off x="2061360" y="1736640"/>
              <a:ext cx="360" cy="360"/>
            </a:xfrm>
            <a:custGeom>
              <a:avLst/>
              <a:gdLst/>
              <a:ahLst/>
              <a:cxnLst/>
              <a:rect l="l" t="t" r="r" b="b"/>
              <a:pathLst>
                <a:path w="15" h="25">
                  <a:moveTo>
                    <a:pt x="1" y="0"/>
                  </a:moveTo>
                  <a:cubicBezTo>
                    <a:pt x="4" y="7"/>
                    <a:pt x="11" y="14"/>
                    <a:pt x="15" y="25"/>
                  </a:cubicBezTo>
                  <a:cubicBezTo>
                    <a:pt x="11" y="14"/>
                    <a:pt x="4"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2" name="Google Shape;4419;p94"/>
            <p:cNvSpPr/>
            <p:nvPr/>
          </p:nvSpPr>
          <p:spPr>
            <a:xfrm>
              <a:off x="2019960" y="1785960"/>
              <a:ext cx="360" cy="360"/>
            </a:xfrm>
            <a:custGeom>
              <a:avLst/>
              <a:gdLst/>
              <a:ahLst/>
              <a:cxnLst/>
              <a:rect l="l" t="t" r="r" b="b"/>
              <a:pathLst>
                <a:path w="1" h="8">
                  <a:moveTo>
                    <a:pt x="0"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3" name="Google Shape;4420;p94"/>
            <p:cNvSpPr/>
            <p:nvPr/>
          </p:nvSpPr>
          <p:spPr>
            <a:xfrm>
              <a:off x="2058120" y="1733760"/>
              <a:ext cx="360" cy="360"/>
            </a:xfrm>
            <a:custGeom>
              <a:avLst/>
              <a:gdLst/>
              <a:ahLst/>
              <a:cxnLst/>
              <a:rect l="l" t="t" r="r" b="b"/>
              <a:pathLst>
                <a:path w="1" h="22">
                  <a:moveTo>
                    <a:pt x="0" y="2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4" name="Google Shape;4421;p94"/>
            <p:cNvSpPr/>
            <p:nvPr/>
          </p:nvSpPr>
          <p:spPr>
            <a:xfrm>
              <a:off x="2061000" y="1736640"/>
              <a:ext cx="360" cy="360"/>
            </a:xfrm>
            <a:custGeom>
              <a:avLst/>
              <a:gdLst/>
              <a:ahLst/>
              <a:cxnLst/>
              <a:rect l="l" t="t" r="r" b="b"/>
              <a:pathLst>
                <a:path w="22" h="19">
                  <a:moveTo>
                    <a:pt x="21" y="18"/>
                  </a:moveTo>
                  <a:cubicBezTo>
                    <a:pt x="14" y="11"/>
                    <a:pt x="7" y="8"/>
                    <a:pt x="0" y="1"/>
                  </a:cubicBezTo>
                  <a:cubicBezTo>
                    <a:pt x="7" y="8"/>
                    <a:pt x="14" y="11"/>
                    <a:pt x="2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5" name="Google Shape;4422;p94"/>
            <p:cNvSpPr/>
            <p:nvPr/>
          </p:nvSpPr>
          <p:spPr>
            <a:xfrm>
              <a:off x="2018160" y="1792080"/>
              <a:ext cx="360" cy="360"/>
            </a:xfrm>
            <a:custGeom>
              <a:avLst/>
              <a:gdLst/>
              <a:ahLst/>
              <a:cxnLst/>
              <a:rect l="l" t="t" r="r" b="b"/>
              <a:pathLst>
                <a:path w="8" h="15">
                  <a:moveTo>
                    <a:pt x="1" y="1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6" name="Google Shape;4423;p94"/>
            <p:cNvSpPr/>
            <p:nvPr/>
          </p:nvSpPr>
          <p:spPr>
            <a:xfrm>
              <a:off x="2019240" y="1788840"/>
              <a:ext cx="360" cy="360"/>
            </a:xfrm>
            <a:custGeom>
              <a:avLst/>
              <a:gdLst/>
              <a:ahLst/>
              <a:cxnLst/>
              <a:rect l="l" t="t" r="r" b="b"/>
              <a:pathLst>
                <a:path w="4" h="18">
                  <a:moveTo>
                    <a:pt x="0" y="1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7" name="Google Shape;4424;p94"/>
            <p:cNvSpPr/>
            <p:nvPr/>
          </p:nvSpPr>
          <p:spPr>
            <a:xfrm>
              <a:off x="2019960" y="1786320"/>
              <a:ext cx="360" cy="360"/>
            </a:xfrm>
            <a:custGeom>
              <a:avLst/>
              <a:gdLst/>
              <a:ahLst/>
              <a:cxnLst/>
              <a:rect l="l" t="t" r="r" b="b"/>
              <a:pathLst>
                <a:path w="1" h="12">
                  <a:moveTo>
                    <a:pt x="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8" name="Google Shape;4425;p94"/>
            <p:cNvSpPr/>
            <p:nvPr/>
          </p:nvSpPr>
          <p:spPr>
            <a:xfrm>
              <a:off x="2018520" y="1790640"/>
              <a:ext cx="360" cy="360"/>
            </a:xfrm>
            <a:custGeom>
              <a:avLst/>
              <a:gdLst/>
              <a:ahLst/>
              <a:cxnLst/>
              <a:rect l="l" t="t" r="r" b="b"/>
              <a:pathLst>
                <a:path w="8" h="19">
                  <a:moveTo>
                    <a:pt x="1" y="1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69" name="Google Shape;4426;p94"/>
            <p:cNvSpPr/>
            <p:nvPr/>
          </p:nvSpPr>
          <p:spPr>
            <a:xfrm>
              <a:off x="2019240" y="1788480"/>
              <a:ext cx="360" cy="360"/>
            </a:xfrm>
            <a:custGeom>
              <a:avLst/>
              <a:gdLst/>
              <a:ahLst/>
              <a:cxnLst/>
              <a:rect l="l" t="t" r="r" b="b"/>
              <a:pathLst>
                <a:path w="8" h="18">
                  <a:moveTo>
                    <a:pt x="0" y="18"/>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0" name="Google Shape;4427;p94"/>
            <p:cNvSpPr/>
            <p:nvPr/>
          </p:nvSpPr>
          <p:spPr>
            <a:xfrm>
              <a:off x="2018880" y="1789920"/>
              <a:ext cx="360" cy="360"/>
            </a:xfrm>
            <a:custGeom>
              <a:avLst/>
              <a:gdLst/>
              <a:ahLst/>
              <a:cxnLst/>
              <a:rect l="l" t="t" r="r" b="b"/>
              <a:pathLst>
                <a:path w="4" h="22">
                  <a:moveTo>
                    <a:pt x="0" y="21"/>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1" name="Google Shape;4428;p94"/>
            <p:cNvSpPr/>
            <p:nvPr/>
          </p:nvSpPr>
          <p:spPr>
            <a:xfrm>
              <a:off x="2018520" y="1791360"/>
              <a:ext cx="360" cy="360"/>
            </a:xfrm>
            <a:custGeom>
              <a:avLst/>
              <a:gdLst/>
              <a:ahLst/>
              <a:cxnLst/>
              <a:rect l="l" t="t" r="r" b="b"/>
              <a:pathLst>
                <a:path w="8" h="18">
                  <a:moveTo>
                    <a:pt x="1" y="18"/>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2" name="Google Shape;4429;p94"/>
            <p:cNvSpPr/>
            <p:nvPr/>
          </p:nvSpPr>
          <p:spPr>
            <a:xfrm>
              <a:off x="2018880" y="1789560"/>
              <a:ext cx="360" cy="360"/>
            </a:xfrm>
            <a:custGeom>
              <a:avLst/>
              <a:gdLst/>
              <a:ahLst/>
              <a:cxnLst/>
              <a:rect l="l" t="t" r="r" b="b"/>
              <a:pathLst>
                <a:path w="8" h="18">
                  <a:moveTo>
                    <a:pt x="0" y="18"/>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3" name="Google Shape;4430;p94"/>
            <p:cNvSpPr/>
            <p:nvPr/>
          </p:nvSpPr>
          <p:spPr>
            <a:xfrm>
              <a:off x="2019600" y="1787040"/>
              <a:ext cx="360" cy="360"/>
            </a:xfrm>
            <a:custGeom>
              <a:avLst/>
              <a:gdLst/>
              <a:ahLst/>
              <a:cxnLst/>
              <a:rect l="l" t="t" r="r" b="b"/>
              <a:pathLst>
                <a:path w="1" h="15">
                  <a:moveTo>
                    <a:pt x="0"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4" name="Google Shape;4431;p94"/>
            <p:cNvSpPr/>
            <p:nvPr/>
          </p:nvSpPr>
          <p:spPr>
            <a:xfrm>
              <a:off x="2019600" y="1787760"/>
              <a:ext cx="360" cy="360"/>
            </a:xfrm>
            <a:custGeom>
              <a:avLst/>
              <a:gdLst/>
              <a:ahLst/>
              <a:cxnLst/>
              <a:rect l="l" t="t" r="r" b="b"/>
              <a:pathLst>
                <a:path w="5" h="18">
                  <a:moveTo>
                    <a:pt x="1" y="18"/>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5" name="Google Shape;4432;p94"/>
            <p:cNvSpPr/>
            <p:nvPr/>
          </p:nvSpPr>
          <p:spPr>
            <a:xfrm>
              <a:off x="2019600" y="1787400"/>
              <a:ext cx="360" cy="360"/>
            </a:xfrm>
            <a:custGeom>
              <a:avLst/>
              <a:gdLst/>
              <a:ahLst/>
              <a:cxnLst/>
              <a:rect l="l" t="t" r="r" b="b"/>
              <a:pathLst>
                <a:path w="5" h="15">
                  <a:moveTo>
                    <a:pt x="1" y="15"/>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6" name="Google Shape;4433;p94"/>
            <p:cNvSpPr/>
            <p:nvPr/>
          </p:nvSpPr>
          <p:spPr>
            <a:xfrm>
              <a:off x="2018160" y="1792440"/>
              <a:ext cx="360" cy="360"/>
            </a:xfrm>
            <a:custGeom>
              <a:avLst/>
              <a:gdLst/>
              <a:ahLst/>
              <a:cxnLst/>
              <a:rect l="l" t="t" r="r" b="b"/>
              <a:pathLst>
                <a:path w="4" h="15">
                  <a:moveTo>
                    <a:pt x="0" y="14"/>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7" name="Google Shape;4434;p94"/>
            <p:cNvSpPr/>
            <p:nvPr/>
          </p:nvSpPr>
          <p:spPr>
            <a:xfrm>
              <a:off x="2019600" y="1786680"/>
              <a:ext cx="360" cy="360"/>
            </a:xfrm>
            <a:custGeom>
              <a:avLst/>
              <a:gdLst/>
              <a:ahLst/>
              <a:cxnLst/>
              <a:rect l="l" t="t" r="r" b="b"/>
              <a:pathLst>
                <a:path w="5" h="15">
                  <a:moveTo>
                    <a:pt x="1" y="14"/>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8" name="Google Shape;4435;p94"/>
            <p:cNvSpPr/>
            <p:nvPr/>
          </p:nvSpPr>
          <p:spPr>
            <a:xfrm>
              <a:off x="1890720" y="1749600"/>
              <a:ext cx="42120" cy="43560"/>
            </a:xfrm>
            <a:custGeom>
              <a:avLst/>
              <a:gdLst/>
              <a:ahLst/>
              <a:cxnLst/>
              <a:rect l="l" t="t" r="r" b="b"/>
              <a:pathLst>
                <a:path w="3183" h="3275">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79" name="Google Shape;4436;p94"/>
            <p:cNvSpPr/>
            <p:nvPr/>
          </p:nvSpPr>
          <p:spPr>
            <a:xfrm>
              <a:off x="1929600" y="1746720"/>
              <a:ext cx="28440" cy="44280"/>
            </a:xfrm>
            <a:custGeom>
              <a:avLst/>
              <a:gdLst/>
              <a:ahLst/>
              <a:cxnLst/>
              <a:rect l="l" t="t" r="r" b="b"/>
              <a:pathLst>
                <a:path w="2179" h="3345">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0" name="Google Shape;4437;p94"/>
            <p:cNvSpPr/>
            <p:nvPr/>
          </p:nvSpPr>
          <p:spPr>
            <a:xfrm>
              <a:off x="1958400" y="1781280"/>
              <a:ext cx="360" cy="360"/>
            </a:xfrm>
            <a:custGeom>
              <a:avLst/>
              <a:gdLst/>
              <a:ahLst/>
              <a:cxnLst/>
              <a:rect l="l" t="t" r="r" b="b"/>
              <a:pathLst>
                <a:path w="8" h="18">
                  <a:moveTo>
                    <a:pt x="0" y="0"/>
                  </a:moveTo>
                  <a:lnTo>
                    <a:pt x="7"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1" name="Google Shape;4438;p94"/>
            <p:cNvSpPr/>
            <p:nvPr/>
          </p:nvSpPr>
          <p:spPr>
            <a:xfrm>
              <a:off x="1958040" y="1780920"/>
              <a:ext cx="360" cy="360"/>
            </a:xfrm>
            <a:custGeom>
              <a:avLst/>
              <a:gdLst/>
              <a:ahLst/>
              <a:cxnLst/>
              <a:rect l="l" t="t" r="r" b="b"/>
              <a:pathLst>
                <a:path w="8" h="19">
                  <a:moveTo>
                    <a:pt x="1" y="1"/>
                  </a:moveTo>
                  <a:lnTo>
                    <a:pt x="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2" name="Google Shape;4439;p94"/>
            <p:cNvSpPr/>
            <p:nvPr/>
          </p:nvSpPr>
          <p:spPr>
            <a:xfrm>
              <a:off x="1957680" y="1779120"/>
              <a:ext cx="360" cy="360"/>
            </a:xfrm>
            <a:custGeom>
              <a:avLst/>
              <a:gdLst/>
              <a:ahLst/>
              <a:cxnLst/>
              <a:rect l="l" t="t" r="r" b="b"/>
              <a:pathLst>
                <a:path w="4" h="15">
                  <a:moveTo>
                    <a:pt x="0" y="1"/>
                  </a:moveTo>
                  <a:lnTo>
                    <a:pt x="4"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3" name="Google Shape;4440;p94"/>
            <p:cNvSpPr/>
            <p:nvPr/>
          </p:nvSpPr>
          <p:spPr>
            <a:xfrm>
              <a:off x="1958040" y="1780200"/>
              <a:ext cx="360" cy="360"/>
            </a:xfrm>
            <a:custGeom>
              <a:avLst/>
              <a:gdLst/>
              <a:ahLst/>
              <a:cxnLst/>
              <a:rect l="l" t="t" r="r" b="b"/>
              <a:pathLst>
                <a:path w="5" h="18">
                  <a:moveTo>
                    <a:pt x="1" y="0"/>
                  </a:moveTo>
                  <a:lnTo>
                    <a:pt x="4"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4" name="Google Shape;4441;p94"/>
            <p:cNvSpPr/>
            <p:nvPr/>
          </p:nvSpPr>
          <p:spPr>
            <a:xfrm>
              <a:off x="1957680" y="1779840"/>
              <a:ext cx="360" cy="360"/>
            </a:xfrm>
            <a:custGeom>
              <a:avLst/>
              <a:gdLst/>
              <a:ahLst/>
              <a:cxnLst/>
              <a:rect l="l" t="t" r="r" b="b"/>
              <a:pathLst>
                <a:path w="8" h="18">
                  <a:moveTo>
                    <a:pt x="0" y="0"/>
                  </a:moveTo>
                  <a:lnTo>
                    <a:pt x="7"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5" name="Google Shape;4442;p94"/>
            <p:cNvSpPr/>
            <p:nvPr/>
          </p:nvSpPr>
          <p:spPr>
            <a:xfrm>
              <a:off x="1959120" y="1782720"/>
              <a:ext cx="360" cy="360"/>
            </a:xfrm>
            <a:custGeom>
              <a:avLst/>
              <a:gdLst/>
              <a:ahLst/>
              <a:cxnLst/>
              <a:rect l="l" t="t" r="r" b="b"/>
              <a:pathLst>
                <a:path w="8" h="19">
                  <a:moveTo>
                    <a:pt x="1" y="1"/>
                  </a:moveTo>
                  <a:lnTo>
                    <a:pt x="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6" name="Google Shape;4443;p94"/>
            <p:cNvSpPr/>
            <p:nvPr/>
          </p:nvSpPr>
          <p:spPr>
            <a:xfrm>
              <a:off x="1958760" y="1782000"/>
              <a:ext cx="360" cy="360"/>
            </a:xfrm>
            <a:custGeom>
              <a:avLst/>
              <a:gdLst/>
              <a:ahLst/>
              <a:cxnLst/>
              <a:rect l="l" t="t" r="r" b="b"/>
              <a:pathLst>
                <a:path w="12" h="22">
                  <a:moveTo>
                    <a:pt x="1" y="1"/>
                  </a:moveTo>
                  <a:lnTo>
                    <a:pt x="1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7" name="Google Shape;4444;p94"/>
            <p:cNvSpPr/>
            <p:nvPr/>
          </p:nvSpPr>
          <p:spPr>
            <a:xfrm>
              <a:off x="1959120" y="1783080"/>
              <a:ext cx="360" cy="360"/>
            </a:xfrm>
            <a:custGeom>
              <a:avLst/>
              <a:gdLst/>
              <a:ahLst/>
              <a:cxnLst/>
              <a:rect l="l" t="t" r="r" b="b"/>
              <a:pathLst>
                <a:path w="8" h="15">
                  <a:moveTo>
                    <a:pt x="1" y="0"/>
                  </a:moveTo>
                  <a:lnTo>
                    <a:pt x="8"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8" name="Google Shape;4445;p94"/>
            <p:cNvSpPr/>
            <p:nvPr/>
          </p:nvSpPr>
          <p:spPr>
            <a:xfrm>
              <a:off x="1952640" y="1750320"/>
              <a:ext cx="360" cy="360"/>
            </a:xfrm>
            <a:custGeom>
              <a:avLst/>
              <a:gdLst/>
              <a:ahLst/>
              <a:cxnLst/>
              <a:rect l="l" t="t" r="r" b="b"/>
              <a:pathLst>
                <a:path w="1" h="4">
                  <a:moveTo>
                    <a:pt x="1"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89" name="Google Shape;4446;p94"/>
            <p:cNvSpPr/>
            <p:nvPr/>
          </p:nvSpPr>
          <p:spPr>
            <a:xfrm>
              <a:off x="1952640" y="1749960"/>
              <a:ext cx="360" cy="360"/>
            </a:xfrm>
            <a:custGeom>
              <a:avLst/>
              <a:gdLst/>
              <a:ahLst/>
              <a:cxnLst/>
              <a:rect l="l" t="t" r="r" b="b"/>
              <a:pathLst>
                <a:path w="1" h="4">
                  <a:moveTo>
                    <a:pt x="1"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0" name="Google Shape;4447;p94"/>
            <p:cNvSpPr/>
            <p:nvPr/>
          </p:nvSpPr>
          <p:spPr>
            <a:xfrm>
              <a:off x="1953000" y="1750680"/>
              <a:ext cx="360" cy="360"/>
            </a:xfrm>
            <a:custGeom>
              <a:avLst/>
              <a:gdLst/>
              <a:ahLst/>
              <a:cxnLst/>
              <a:rect l="l" t="t" r="r" b="b"/>
              <a:pathLst>
                <a:path w="4" h="4">
                  <a:moveTo>
                    <a:pt x="4"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1" name="Google Shape;4448;p94"/>
            <p:cNvSpPr/>
            <p:nvPr/>
          </p:nvSpPr>
          <p:spPr>
            <a:xfrm>
              <a:off x="1954440" y="1760760"/>
              <a:ext cx="360" cy="3600"/>
            </a:xfrm>
            <a:custGeom>
              <a:avLst/>
              <a:gdLst/>
              <a:ahLst/>
              <a:cxnLst/>
              <a:rect l="l" t="t" r="r" b="b"/>
              <a:pathLst>
                <a:path w="50" h="333">
                  <a:moveTo>
                    <a:pt x="50" y="333"/>
                  </a:moveTo>
                  <a:lnTo>
                    <a:pt x="50" y="333"/>
                  </a:lnTo>
                  <a:cubicBezTo>
                    <a:pt x="15" y="224"/>
                    <a:pt x="1" y="112"/>
                    <a:pt x="4" y="0"/>
                  </a:cubicBezTo>
                  <a:cubicBezTo>
                    <a:pt x="1" y="112"/>
                    <a:pt x="15" y="224"/>
                    <a:pt x="50" y="33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2" name="Google Shape;4449;p94"/>
            <p:cNvSpPr/>
            <p:nvPr/>
          </p:nvSpPr>
          <p:spPr>
            <a:xfrm>
              <a:off x="1956960" y="1776960"/>
              <a:ext cx="360" cy="360"/>
            </a:xfrm>
            <a:custGeom>
              <a:avLst/>
              <a:gdLst/>
              <a:ahLst/>
              <a:cxnLst/>
              <a:rect l="l" t="t" r="r" b="b"/>
              <a:pathLst>
                <a:path w="5" h="18">
                  <a:moveTo>
                    <a:pt x="1" y="0"/>
                  </a:moveTo>
                  <a:lnTo>
                    <a:pt x="4"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3" name="Google Shape;4450;p94"/>
            <p:cNvSpPr/>
            <p:nvPr/>
          </p:nvSpPr>
          <p:spPr>
            <a:xfrm>
              <a:off x="1951920" y="1748520"/>
              <a:ext cx="360" cy="360"/>
            </a:xfrm>
            <a:custGeom>
              <a:avLst/>
              <a:gdLst/>
              <a:ahLst/>
              <a:cxnLst/>
              <a:rect l="l" t="t" r="r" b="b"/>
              <a:pathLst>
                <a:path w="1" h="8">
                  <a:moveTo>
                    <a:pt x="0"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4" name="Google Shape;4451;p94"/>
            <p:cNvSpPr/>
            <p:nvPr/>
          </p:nvSpPr>
          <p:spPr>
            <a:xfrm>
              <a:off x="1952640" y="1749600"/>
              <a:ext cx="360" cy="360"/>
            </a:xfrm>
            <a:custGeom>
              <a:avLst/>
              <a:gdLst/>
              <a:ahLst/>
              <a:cxnLst/>
              <a:rect l="l" t="t" r="r" b="b"/>
              <a:pathLst>
                <a:path w="4" h="8">
                  <a:moveTo>
                    <a:pt x="0" y="0"/>
                  </a:moveTo>
                  <a:lnTo>
                    <a:pt x="4"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5" name="Google Shape;4452;p94"/>
            <p:cNvSpPr/>
            <p:nvPr/>
          </p:nvSpPr>
          <p:spPr>
            <a:xfrm>
              <a:off x="1952280" y="1749240"/>
              <a:ext cx="360" cy="360"/>
            </a:xfrm>
            <a:custGeom>
              <a:avLst/>
              <a:gdLst/>
              <a:ahLst/>
              <a:cxnLst/>
              <a:rect l="l" t="t" r="r" b="b"/>
              <a:pathLst>
                <a:path w="1" h="8">
                  <a:moveTo>
                    <a:pt x="1"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6" name="Google Shape;4453;p94"/>
            <p:cNvSpPr/>
            <p:nvPr/>
          </p:nvSpPr>
          <p:spPr>
            <a:xfrm>
              <a:off x="1952280" y="1749240"/>
              <a:ext cx="360" cy="360"/>
            </a:xfrm>
            <a:custGeom>
              <a:avLst/>
              <a:gdLst/>
              <a:ahLst/>
              <a:cxnLst/>
              <a:rect l="l" t="t" r="r" b="b"/>
              <a:pathLst>
                <a:path w="1" h="8">
                  <a:moveTo>
                    <a:pt x="0"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7" name="Google Shape;4454;p94"/>
            <p:cNvSpPr/>
            <p:nvPr/>
          </p:nvSpPr>
          <p:spPr>
            <a:xfrm>
              <a:off x="1956960" y="1776240"/>
              <a:ext cx="360" cy="360"/>
            </a:xfrm>
            <a:custGeom>
              <a:avLst/>
              <a:gdLst/>
              <a:ahLst/>
              <a:cxnLst/>
              <a:rect l="l" t="t" r="r" b="b"/>
              <a:pathLst>
                <a:path w="5" h="19">
                  <a:moveTo>
                    <a:pt x="1" y="1"/>
                  </a:moveTo>
                  <a:cubicBezTo>
                    <a:pt x="1" y="8"/>
                    <a:pt x="1" y="15"/>
                    <a:pt x="4" y="18"/>
                  </a:cubicBezTo>
                  <a:cubicBezTo>
                    <a:pt x="1" y="15"/>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8" name="Google Shape;4455;p94"/>
            <p:cNvSpPr/>
            <p:nvPr/>
          </p:nvSpPr>
          <p:spPr>
            <a:xfrm>
              <a:off x="1953000" y="17503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799" name="Google Shape;4456;p94"/>
            <p:cNvSpPr/>
            <p:nvPr/>
          </p:nvSpPr>
          <p:spPr>
            <a:xfrm>
              <a:off x="1953000" y="1750680"/>
              <a:ext cx="360" cy="360"/>
            </a:xfrm>
            <a:custGeom>
              <a:avLst/>
              <a:gdLst/>
              <a:ahLst/>
              <a:cxnLst/>
              <a:rect l="l" t="t" r="r" b="b"/>
              <a:pathLst>
                <a:path w="4" h="4">
                  <a:moveTo>
                    <a:pt x="0" y="0"/>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0" name="Google Shape;4457;p94"/>
            <p:cNvSpPr/>
            <p:nvPr/>
          </p:nvSpPr>
          <p:spPr>
            <a:xfrm>
              <a:off x="1951920" y="1748160"/>
              <a:ext cx="360" cy="360"/>
            </a:xfrm>
            <a:custGeom>
              <a:avLst/>
              <a:gdLst/>
              <a:ahLst/>
              <a:cxnLst/>
              <a:rect l="l" t="t" r="r" b="b"/>
              <a:pathLst>
                <a:path w="1" h="12">
                  <a:moveTo>
                    <a:pt x="0"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1" name="Google Shape;4458;p94"/>
            <p:cNvSpPr/>
            <p:nvPr/>
          </p:nvSpPr>
          <p:spPr>
            <a:xfrm>
              <a:off x="1957320" y="1778400"/>
              <a:ext cx="360" cy="360"/>
            </a:xfrm>
            <a:custGeom>
              <a:avLst/>
              <a:gdLst/>
              <a:ahLst/>
              <a:cxnLst/>
              <a:rect l="l" t="t" r="r" b="b"/>
              <a:pathLst>
                <a:path w="5" h="15">
                  <a:moveTo>
                    <a:pt x="1" y="0"/>
                  </a:moveTo>
                  <a:lnTo>
                    <a:pt x="4"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2" name="Google Shape;4459;p94"/>
            <p:cNvSpPr/>
            <p:nvPr/>
          </p:nvSpPr>
          <p:spPr>
            <a:xfrm>
              <a:off x="1953360" y="175104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3" name="Google Shape;4460;p94"/>
            <p:cNvSpPr/>
            <p:nvPr/>
          </p:nvSpPr>
          <p:spPr>
            <a:xfrm>
              <a:off x="1957320" y="1777680"/>
              <a:ext cx="360" cy="360"/>
            </a:xfrm>
            <a:custGeom>
              <a:avLst/>
              <a:gdLst/>
              <a:ahLst/>
              <a:cxnLst/>
              <a:rect l="l" t="t" r="r" b="b"/>
              <a:pathLst>
                <a:path w="4" h="15">
                  <a:moveTo>
                    <a:pt x="0" y="0"/>
                  </a:moveTo>
                  <a:lnTo>
                    <a:pt x="4"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4" name="Google Shape;4461;p94"/>
            <p:cNvSpPr/>
            <p:nvPr/>
          </p:nvSpPr>
          <p:spPr>
            <a:xfrm>
              <a:off x="1951920" y="1747440"/>
              <a:ext cx="360" cy="360"/>
            </a:xfrm>
            <a:custGeom>
              <a:avLst/>
              <a:gdLst/>
              <a:ahLst/>
              <a:cxnLst/>
              <a:rect l="l" t="t" r="r" b="b"/>
              <a:pathLst>
                <a:path w="5" h="15">
                  <a:moveTo>
                    <a:pt x="1" y="0"/>
                  </a:moveTo>
                  <a:lnTo>
                    <a:pt x="4"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5" name="Google Shape;4462;p94"/>
            <p:cNvSpPr/>
            <p:nvPr/>
          </p:nvSpPr>
          <p:spPr>
            <a:xfrm>
              <a:off x="1956960" y="1775880"/>
              <a:ext cx="360" cy="360"/>
            </a:xfrm>
            <a:custGeom>
              <a:avLst/>
              <a:gdLst/>
              <a:ahLst/>
              <a:cxnLst/>
              <a:rect l="l" t="t" r="r" b="b"/>
              <a:pathLst>
                <a:path w="5" h="15">
                  <a:moveTo>
                    <a:pt x="1" y="1"/>
                  </a:moveTo>
                  <a:lnTo>
                    <a:pt x="1" y="15"/>
                  </a:lnTo>
                  <a:cubicBezTo>
                    <a:pt x="4" y="8"/>
                    <a:pt x="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6" name="Google Shape;4463;p94"/>
            <p:cNvSpPr/>
            <p:nvPr/>
          </p:nvSpPr>
          <p:spPr>
            <a:xfrm>
              <a:off x="1953000" y="1750680"/>
              <a:ext cx="360" cy="360"/>
            </a:xfrm>
            <a:custGeom>
              <a:avLst/>
              <a:gdLst/>
              <a:ahLst/>
              <a:cxnLst/>
              <a:rect l="l" t="t" r="r" b="b"/>
              <a:pathLst>
                <a:path w="4" h="4">
                  <a:moveTo>
                    <a:pt x="0" y="0"/>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7" name="Google Shape;4464;p94"/>
            <p:cNvSpPr/>
            <p:nvPr/>
          </p:nvSpPr>
          <p:spPr>
            <a:xfrm>
              <a:off x="1934640" y="1762200"/>
              <a:ext cx="360" cy="360"/>
            </a:xfrm>
            <a:custGeom>
              <a:avLst/>
              <a:gdLst/>
              <a:ahLst/>
              <a:cxnLst/>
              <a:rect l="l" t="t" r="r" b="b"/>
              <a:pathLst>
                <a:path w="5" h="25">
                  <a:moveTo>
                    <a:pt x="4" y="25"/>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8" name="Google Shape;4465;p94"/>
            <p:cNvSpPr/>
            <p:nvPr/>
          </p:nvSpPr>
          <p:spPr>
            <a:xfrm>
              <a:off x="1933200" y="1789200"/>
              <a:ext cx="360" cy="360"/>
            </a:xfrm>
            <a:custGeom>
              <a:avLst/>
              <a:gdLst/>
              <a:ahLst/>
              <a:cxnLst/>
              <a:rect l="l" t="t" r="r" b="b"/>
              <a:pathLst>
                <a:path w="1" h="15">
                  <a:moveTo>
                    <a:pt x="0" y="15"/>
                  </a:moveTo>
                  <a:lnTo>
                    <a:pt x="0" y="1"/>
                  </a:lnTo>
                  <a:cubicBezTo>
                    <a:pt x="0" y="8"/>
                    <a:pt x="0" y="11"/>
                    <a:pt x="0"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09" name="Google Shape;4466;p94"/>
            <p:cNvSpPr/>
            <p:nvPr/>
          </p:nvSpPr>
          <p:spPr>
            <a:xfrm>
              <a:off x="1934280" y="1760400"/>
              <a:ext cx="360" cy="360"/>
            </a:xfrm>
            <a:custGeom>
              <a:avLst/>
              <a:gdLst/>
              <a:ahLst/>
              <a:cxnLst/>
              <a:rect l="l" t="t" r="r" b="b"/>
              <a:pathLst>
                <a:path w="8" h="29">
                  <a:moveTo>
                    <a:pt x="7" y="29"/>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0" name="Google Shape;4467;p94"/>
            <p:cNvSpPr/>
            <p:nvPr/>
          </p:nvSpPr>
          <p:spPr>
            <a:xfrm>
              <a:off x="1933200" y="1788120"/>
              <a:ext cx="360" cy="360"/>
            </a:xfrm>
            <a:custGeom>
              <a:avLst/>
              <a:gdLst/>
              <a:ahLst/>
              <a:cxnLst/>
              <a:rect l="l" t="t" r="r" b="b"/>
              <a:pathLst>
                <a:path w="1" h="15">
                  <a:moveTo>
                    <a:pt x="0" y="14"/>
                  </a:moveTo>
                  <a:lnTo>
                    <a:pt x="0" y="0"/>
                  </a:lnTo>
                  <a:cubicBezTo>
                    <a:pt x="0" y="4"/>
                    <a:pt x="0" y="11"/>
                    <a:pt x="0"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1" name="Google Shape;4468;p94"/>
            <p:cNvSpPr/>
            <p:nvPr/>
          </p:nvSpPr>
          <p:spPr>
            <a:xfrm>
              <a:off x="1933200" y="1788480"/>
              <a:ext cx="360" cy="360"/>
            </a:xfrm>
            <a:custGeom>
              <a:avLst/>
              <a:gdLst/>
              <a:ahLst/>
              <a:cxnLst/>
              <a:rect l="l" t="t" r="r" b="b"/>
              <a:pathLst>
                <a:path w="1" h="15">
                  <a:moveTo>
                    <a:pt x="1"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2" name="Google Shape;4469;p94"/>
            <p:cNvSpPr/>
            <p:nvPr/>
          </p:nvSpPr>
          <p:spPr>
            <a:xfrm>
              <a:off x="1932840" y="1787400"/>
              <a:ext cx="360" cy="360"/>
            </a:xfrm>
            <a:custGeom>
              <a:avLst/>
              <a:gdLst/>
              <a:ahLst/>
              <a:cxnLst/>
              <a:rect l="l" t="t" r="r" b="b"/>
              <a:pathLst>
                <a:path w="6" h="9">
                  <a:moveTo>
                    <a:pt x="1" y="1"/>
                  </a:moveTo>
                  <a:cubicBezTo>
                    <a:pt x="1" y="1"/>
                    <a:pt x="5" y="6"/>
                    <a:pt x="5" y="8"/>
                  </a:cubicBezTo>
                  <a:cubicBezTo>
                    <a:pt x="5" y="5"/>
                    <a:pt x="5" y="1"/>
                    <a:pt x="2" y="1"/>
                  </a:cubicBezTo>
                  <a:cubicBezTo>
                    <a:pt x="1" y="1"/>
                    <a:pt x="1"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3" name="Google Shape;4470;p94"/>
            <p:cNvSpPr/>
            <p:nvPr/>
          </p:nvSpPr>
          <p:spPr>
            <a:xfrm>
              <a:off x="1933200" y="1787760"/>
              <a:ext cx="360" cy="360"/>
            </a:xfrm>
            <a:custGeom>
              <a:avLst/>
              <a:gdLst/>
              <a:ahLst/>
              <a:cxnLst/>
              <a:rect l="l" t="t" r="r" b="b"/>
              <a:pathLst>
                <a:path w="4" h="15">
                  <a:moveTo>
                    <a:pt x="0" y="1"/>
                  </a:moveTo>
                  <a:cubicBezTo>
                    <a:pt x="0" y="4"/>
                    <a:pt x="4" y="11"/>
                    <a:pt x="4" y="15"/>
                  </a:cubicBezTo>
                  <a:cubicBezTo>
                    <a:pt x="4" y="11"/>
                    <a:pt x="4"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4" name="Google Shape;4471;p94"/>
            <p:cNvSpPr/>
            <p:nvPr/>
          </p:nvSpPr>
          <p:spPr>
            <a:xfrm>
              <a:off x="1935000" y="1762920"/>
              <a:ext cx="360" cy="360"/>
            </a:xfrm>
            <a:custGeom>
              <a:avLst/>
              <a:gdLst/>
              <a:ahLst/>
              <a:cxnLst/>
              <a:rect l="l" t="t" r="r" b="b"/>
              <a:pathLst>
                <a:path w="4" h="26">
                  <a:moveTo>
                    <a:pt x="4"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5" name="Google Shape;4472;p94"/>
            <p:cNvSpPr/>
            <p:nvPr/>
          </p:nvSpPr>
          <p:spPr>
            <a:xfrm>
              <a:off x="1935360" y="1766520"/>
              <a:ext cx="360" cy="360"/>
            </a:xfrm>
            <a:custGeom>
              <a:avLst/>
              <a:gdLst/>
              <a:ahLst/>
              <a:cxnLst/>
              <a:rect l="l" t="t" r="r" b="b"/>
              <a:pathLst>
                <a:path w="1" h="12">
                  <a:moveTo>
                    <a:pt x="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6" name="Google Shape;4473;p94"/>
            <p:cNvSpPr/>
            <p:nvPr/>
          </p:nvSpPr>
          <p:spPr>
            <a:xfrm>
              <a:off x="1935360" y="1765800"/>
              <a:ext cx="360" cy="360"/>
            </a:xfrm>
            <a:custGeom>
              <a:avLst/>
              <a:gdLst/>
              <a:ahLst/>
              <a:cxnLst/>
              <a:rect l="l" t="t" r="r" b="b"/>
              <a:pathLst>
                <a:path w="1" h="18">
                  <a:moveTo>
                    <a:pt x="1" y="18"/>
                  </a:moveTo>
                  <a:lnTo>
                    <a:pt x="1" y="0"/>
                  </a:lnTo>
                  <a:cubicBezTo>
                    <a:pt x="1" y="7"/>
                    <a:pt x="1" y="14"/>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7" name="Google Shape;4474;p94"/>
            <p:cNvSpPr/>
            <p:nvPr/>
          </p:nvSpPr>
          <p:spPr>
            <a:xfrm>
              <a:off x="1935360" y="1765080"/>
              <a:ext cx="360" cy="360"/>
            </a:xfrm>
            <a:custGeom>
              <a:avLst/>
              <a:gdLst/>
              <a:ahLst/>
              <a:cxnLst/>
              <a:rect l="l" t="t" r="r" b="b"/>
              <a:pathLst>
                <a:path w="5" h="22">
                  <a:moveTo>
                    <a:pt x="4"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8" name="Google Shape;4475;p94"/>
            <p:cNvSpPr/>
            <p:nvPr/>
          </p:nvSpPr>
          <p:spPr>
            <a:xfrm>
              <a:off x="1933920" y="1758600"/>
              <a:ext cx="360" cy="360"/>
            </a:xfrm>
            <a:custGeom>
              <a:avLst/>
              <a:gdLst/>
              <a:ahLst/>
              <a:cxnLst/>
              <a:rect l="l" t="t" r="r" b="b"/>
              <a:pathLst>
                <a:path w="8" h="29">
                  <a:moveTo>
                    <a:pt x="7" y="29"/>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19" name="Google Shape;4476;p94"/>
            <p:cNvSpPr/>
            <p:nvPr/>
          </p:nvSpPr>
          <p:spPr>
            <a:xfrm>
              <a:off x="1935000" y="1763640"/>
              <a:ext cx="360" cy="360"/>
            </a:xfrm>
            <a:custGeom>
              <a:avLst/>
              <a:gdLst/>
              <a:ahLst/>
              <a:cxnLst/>
              <a:rect l="l" t="t" r="r" b="b"/>
              <a:pathLst>
                <a:path w="5" h="26">
                  <a:moveTo>
                    <a:pt x="4" y="2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0" name="Google Shape;4477;p94"/>
            <p:cNvSpPr/>
            <p:nvPr/>
          </p:nvSpPr>
          <p:spPr>
            <a:xfrm>
              <a:off x="1934280" y="1759320"/>
              <a:ext cx="360" cy="360"/>
            </a:xfrm>
            <a:custGeom>
              <a:avLst/>
              <a:gdLst/>
              <a:ahLst/>
              <a:cxnLst/>
              <a:rect l="l" t="t" r="r" b="b"/>
              <a:pathLst>
                <a:path w="8" h="29">
                  <a:moveTo>
                    <a:pt x="8" y="2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1" name="Google Shape;4478;p94"/>
            <p:cNvSpPr/>
            <p:nvPr/>
          </p:nvSpPr>
          <p:spPr>
            <a:xfrm>
              <a:off x="1935360" y="1766160"/>
              <a:ext cx="360" cy="360"/>
            </a:xfrm>
            <a:custGeom>
              <a:avLst/>
              <a:gdLst/>
              <a:ahLst/>
              <a:cxnLst/>
              <a:rect l="l" t="t" r="r" b="b"/>
              <a:pathLst>
                <a:path w="1" h="15">
                  <a:moveTo>
                    <a:pt x="0" y="14"/>
                  </a:moveTo>
                  <a:lnTo>
                    <a:pt x="0" y="0"/>
                  </a:lnTo>
                  <a:cubicBezTo>
                    <a:pt x="0" y="4"/>
                    <a:pt x="0" y="7"/>
                    <a:pt x="0"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2" name="Google Shape;4479;p94"/>
            <p:cNvSpPr/>
            <p:nvPr/>
          </p:nvSpPr>
          <p:spPr>
            <a:xfrm>
              <a:off x="1935000" y="1764360"/>
              <a:ext cx="360" cy="360"/>
            </a:xfrm>
            <a:custGeom>
              <a:avLst/>
              <a:gdLst/>
              <a:ahLst/>
              <a:cxnLst/>
              <a:rect l="l" t="t" r="r" b="b"/>
              <a:pathLst>
                <a:path w="5" h="22">
                  <a:moveTo>
                    <a:pt x="4"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3" name="Google Shape;4480;p94"/>
            <p:cNvSpPr/>
            <p:nvPr/>
          </p:nvSpPr>
          <p:spPr>
            <a:xfrm>
              <a:off x="1933200" y="1789920"/>
              <a:ext cx="360" cy="360"/>
            </a:xfrm>
            <a:custGeom>
              <a:avLst/>
              <a:gdLst/>
              <a:ahLst/>
              <a:cxnLst/>
              <a:rect l="l" t="t" r="r" b="b"/>
              <a:pathLst>
                <a:path w="4" h="13">
                  <a:moveTo>
                    <a:pt x="1" y="1"/>
                  </a:moveTo>
                  <a:cubicBezTo>
                    <a:pt x="1" y="1"/>
                    <a:pt x="0" y="1"/>
                    <a:pt x="0" y="2"/>
                  </a:cubicBezTo>
                  <a:lnTo>
                    <a:pt x="0" y="12"/>
                  </a:lnTo>
                  <a:cubicBezTo>
                    <a:pt x="3" y="9"/>
                    <a:pt x="1"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4" name="Google Shape;4481;p94"/>
            <p:cNvSpPr/>
            <p:nvPr/>
          </p:nvSpPr>
          <p:spPr>
            <a:xfrm>
              <a:off x="1933560" y="1757520"/>
              <a:ext cx="360" cy="360"/>
            </a:xfrm>
            <a:custGeom>
              <a:avLst/>
              <a:gdLst/>
              <a:ahLst/>
              <a:cxnLst/>
              <a:rect l="l" t="t" r="r" b="b"/>
              <a:pathLst>
                <a:path w="8" h="29">
                  <a:moveTo>
                    <a:pt x="7" y="29"/>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5" name="Google Shape;4482;p94"/>
            <p:cNvSpPr/>
            <p:nvPr/>
          </p:nvSpPr>
          <p:spPr>
            <a:xfrm>
              <a:off x="1934640" y="1761120"/>
              <a:ext cx="360" cy="360"/>
            </a:xfrm>
            <a:custGeom>
              <a:avLst/>
              <a:gdLst/>
              <a:ahLst/>
              <a:cxnLst/>
              <a:rect l="l" t="t" r="r" b="b"/>
              <a:pathLst>
                <a:path w="8" h="25">
                  <a:moveTo>
                    <a:pt x="8" y="25"/>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6" name="Google Shape;4483;p94"/>
            <p:cNvSpPr/>
            <p:nvPr/>
          </p:nvSpPr>
          <p:spPr>
            <a:xfrm>
              <a:off x="1933200" y="1756080"/>
              <a:ext cx="360" cy="360"/>
            </a:xfrm>
            <a:custGeom>
              <a:avLst/>
              <a:gdLst/>
              <a:ahLst/>
              <a:cxnLst/>
              <a:rect l="l" t="t" r="r" b="b"/>
              <a:pathLst>
                <a:path w="4" h="15">
                  <a:moveTo>
                    <a:pt x="4"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7" name="Google Shape;4484;p94"/>
            <p:cNvSpPr/>
            <p:nvPr/>
          </p:nvSpPr>
          <p:spPr>
            <a:xfrm>
              <a:off x="1929600" y="1779480"/>
              <a:ext cx="1800" cy="6480"/>
            </a:xfrm>
            <a:custGeom>
              <a:avLst/>
              <a:gdLst/>
              <a:ahLst/>
              <a:cxnLst/>
              <a:rect l="l" t="t" r="r" b="b"/>
              <a:pathLst>
                <a:path w="225" h="557">
                  <a:moveTo>
                    <a:pt x="225" y="557"/>
                  </a:moveTo>
                  <a:cubicBezTo>
                    <a:pt x="151" y="459"/>
                    <a:pt x="1" y="67"/>
                    <a:pt x="8" y="0"/>
                  </a:cubicBezTo>
                  <a:cubicBezTo>
                    <a:pt x="1" y="67"/>
                    <a:pt x="151" y="459"/>
                    <a:pt x="225" y="55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8" name="Google Shape;4485;p94"/>
            <p:cNvSpPr/>
            <p:nvPr/>
          </p:nvSpPr>
          <p:spPr>
            <a:xfrm>
              <a:off x="1933560" y="1756800"/>
              <a:ext cx="360" cy="360"/>
            </a:xfrm>
            <a:custGeom>
              <a:avLst/>
              <a:gdLst/>
              <a:ahLst/>
              <a:cxnLst/>
              <a:rect l="l" t="t" r="r" b="b"/>
              <a:pathLst>
                <a:path w="8" h="26">
                  <a:moveTo>
                    <a:pt x="7"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29" name="Google Shape;4486;p94"/>
            <p:cNvSpPr/>
            <p:nvPr/>
          </p:nvSpPr>
          <p:spPr>
            <a:xfrm>
              <a:off x="1841400" y="1734480"/>
              <a:ext cx="52200" cy="38520"/>
            </a:xfrm>
            <a:custGeom>
              <a:avLst/>
              <a:gdLst/>
              <a:ahLst/>
              <a:cxnLst/>
              <a:rect l="l" t="t" r="r" b="b"/>
              <a:pathLst>
                <a:path w="3926" h="2918">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0" name="Google Shape;4487;p94"/>
            <p:cNvSpPr/>
            <p:nvPr/>
          </p:nvSpPr>
          <p:spPr>
            <a:xfrm>
              <a:off x="1861200" y="1737720"/>
              <a:ext cx="360" cy="360"/>
            </a:xfrm>
            <a:custGeom>
              <a:avLst/>
              <a:gdLst/>
              <a:ahLst/>
              <a:cxnLst/>
              <a:rect l="l" t="t" r="r" b="b"/>
              <a:pathLst>
                <a:path w="18" h="1">
                  <a:moveTo>
                    <a:pt x="1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1" name="Google Shape;4488;p94"/>
            <p:cNvSpPr/>
            <p:nvPr/>
          </p:nvSpPr>
          <p:spPr>
            <a:xfrm>
              <a:off x="1862280" y="17377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2" name="Google Shape;4489;p94"/>
            <p:cNvSpPr/>
            <p:nvPr/>
          </p:nvSpPr>
          <p:spPr>
            <a:xfrm>
              <a:off x="1858680" y="1737360"/>
              <a:ext cx="360" cy="360"/>
            </a:xfrm>
            <a:custGeom>
              <a:avLst/>
              <a:gdLst/>
              <a:ahLst/>
              <a:cxnLst/>
              <a:rect l="l" t="t" r="r" b="b"/>
              <a:pathLst>
                <a:path w="11" h="1">
                  <a:moveTo>
                    <a:pt x="11"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3" name="Google Shape;4490;p94"/>
            <p:cNvSpPr/>
            <p:nvPr/>
          </p:nvSpPr>
          <p:spPr>
            <a:xfrm>
              <a:off x="1857960" y="1737360"/>
              <a:ext cx="360" cy="360"/>
            </a:xfrm>
            <a:custGeom>
              <a:avLst/>
              <a:gdLst/>
              <a:ahLst/>
              <a:cxnLst/>
              <a:rect l="l" t="t" r="r" b="b"/>
              <a:pathLst>
                <a:path w="18" h="4">
                  <a:moveTo>
                    <a:pt x="18"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4" name="Google Shape;4491;p94"/>
            <p:cNvSpPr/>
            <p:nvPr/>
          </p:nvSpPr>
          <p:spPr>
            <a:xfrm>
              <a:off x="1856520" y="1737000"/>
              <a:ext cx="360" cy="360"/>
            </a:xfrm>
            <a:custGeom>
              <a:avLst/>
              <a:gdLst/>
              <a:ahLst/>
              <a:cxnLst/>
              <a:rect l="l" t="t" r="r" b="b"/>
              <a:pathLst>
                <a:path w="11" h="5">
                  <a:moveTo>
                    <a:pt x="11"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5" name="Google Shape;4492;p94"/>
            <p:cNvSpPr/>
            <p:nvPr/>
          </p:nvSpPr>
          <p:spPr>
            <a:xfrm>
              <a:off x="1857240" y="1737000"/>
              <a:ext cx="360" cy="360"/>
            </a:xfrm>
            <a:custGeom>
              <a:avLst/>
              <a:gdLst/>
              <a:ahLst/>
              <a:cxnLst/>
              <a:rect l="l" t="t" r="r" b="b"/>
              <a:pathLst>
                <a:path w="15" h="5">
                  <a:moveTo>
                    <a:pt x="15"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6" name="Google Shape;4493;p94"/>
            <p:cNvSpPr/>
            <p:nvPr/>
          </p:nvSpPr>
          <p:spPr>
            <a:xfrm>
              <a:off x="1860480" y="1737720"/>
              <a:ext cx="360" cy="360"/>
            </a:xfrm>
            <a:custGeom>
              <a:avLst/>
              <a:gdLst/>
              <a:ahLst/>
              <a:cxnLst/>
              <a:rect l="l" t="t" r="r" b="b"/>
              <a:pathLst>
                <a:path w="15" h="1">
                  <a:moveTo>
                    <a:pt x="15"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7" name="Google Shape;4494;p94"/>
            <p:cNvSpPr/>
            <p:nvPr/>
          </p:nvSpPr>
          <p:spPr>
            <a:xfrm>
              <a:off x="1862640" y="1737720"/>
              <a:ext cx="360" cy="360"/>
            </a:xfrm>
            <a:custGeom>
              <a:avLst/>
              <a:gdLst/>
              <a:ahLst/>
              <a:cxnLst/>
              <a:rect l="l" t="t" r="r" b="b"/>
              <a:pathLst>
                <a:path w="26" h="1">
                  <a:moveTo>
                    <a:pt x="25"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8" name="Google Shape;4495;p94"/>
            <p:cNvSpPr/>
            <p:nvPr/>
          </p:nvSpPr>
          <p:spPr>
            <a:xfrm>
              <a:off x="1863360" y="1737720"/>
              <a:ext cx="360" cy="360"/>
            </a:xfrm>
            <a:custGeom>
              <a:avLst/>
              <a:gdLst/>
              <a:ahLst/>
              <a:cxnLst/>
              <a:rect l="l" t="t" r="r" b="b"/>
              <a:pathLst>
                <a:path w="25" h="1">
                  <a:moveTo>
                    <a:pt x="25"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39" name="Google Shape;4496;p94"/>
            <p:cNvSpPr/>
            <p:nvPr/>
          </p:nvSpPr>
          <p:spPr>
            <a:xfrm>
              <a:off x="1865520" y="1737360"/>
              <a:ext cx="360" cy="360"/>
            </a:xfrm>
            <a:custGeom>
              <a:avLst/>
              <a:gdLst/>
              <a:ahLst/>
              <a:cxnLst/>
              <a:rect l="l" t="t" r="r" b="b"/>
              <a:pathLst>
                <a:path w="40" h="8">
                  <a:moveTo>
                    <a:pt x="39"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0" name="Google Shape;4497;p94"/>
            <p:cNvSpPr/>
            <p:nvPr/>
          </p:nvSpPr>
          <p:spPr>
            <a:xfrm>
              <a:off x="1864080" y="1737720"/>
              <a:ext cx="360" cy="360"/>
            </a:xfrm>
            <a:custGeom>
              <a:avLst/>
              <a:gdLst/>
              <a:ahLst/>
              <a:cxnLst/>
              <a:rect l="l" t="t" r="r" b="b"/>
              <a:pathLst>
                <a:path w="26" h="5">
                  <a:moveTo>
                    <a:pt x="25"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1" name="Google Shape;4498;p94"/>
            <p:cNvSpPr/>
            <p:nvPr/>
          </p:nvSpPr>
          <p:spPr>
            <a:xfrm>
              <a:off x="1864800" y="1737360"/>
              <a:ext cx="360" cy="360"/>
            </a:xfrm>
            <a:custGeom>
              <a:avLst/>
              <a:gdLst/>
              <a:ahLst/>
              <a:cxnLst/>
              <a:rect l="l" t="t" r="r" b="b"/>
              <a:pathLst>
                <a:path w="29" h="5">
                  <a:moveTo>
                    <a:pt x="28"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2" name="Google Shape;4499;p94"/>
            <p:cNvSpPr/>
            <p:nvPr/>
          </p:nvSpPr>
          <p:spPr>
            <a:xfrm>
              <a:off x="1866600" y="1737360"/>
              <a:ext cx="360" cy="360"/>
            </a:xfrm>
            <a:custGeom>
              <a:avLst/>
              <a:gdLst/>
              <a:ahLst/>
              <a:cxnLst/>
              <a:rect l="l" t="t" r="r" b="b"/>
              <a:pathLst>
                <a:path w="33" h="8">
                  <a:moveTo>
                    <a:pt x="32"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3" name="Google Shape;4500;p94"/>
            <p:cNvSpPr/>
            <p:nvPr/>
          </p:nvSpPr>
          <p:spPr>
            <a:xfrm>
              <a:off x="1851480" y="1734480"/>
              <a:ext cx="360" cy="360"/>
            </a:xfrm>
            <a:custGeom>
              <a:avLst/>
              <a:gdLst/>
              <a:ahLst/>
              <a:cxnLst/>
              <a:rect l="l" t="t" r="r" b="b"/>
              <a:pathLst>
                <a:path w="14" h="71">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4" name="Google Shape;4501;p94"/>
            <p:cNvSpPr/>
            <p:nvPr/>
          </p:nvSpPr>
          <p:spPr>
            <a:xfrm>
              <a:off x="1851480" y="1735200"/>
              <a:ext cx="360" cy="360"/>
            </a:xfrm>
            <a:custGeom>
              <a:avLst/>
              <a:gdLst/>
              <a:ahLst/>
              <a:cxnLst/>
              <a:rect l="l" t="t" r="r" b="b"/>
              <a:pathLst>
                <a:path w="8" h="15">
                  <a:moveTo>
                    <a:pt x="8" y="0"/>
                  </a:moveTo>
                  <a:lnTo>
                    <a:pt x="8" y="0"/>
                  </a:lnTo>
                  <a:cubicBezTo>
                    <a:pt x="5" y="4"/>
                    <a:pt x="1" y="11"/>
                    <a:pt x="1" y="14"/>
                  </a:cubicBezTo>
                  <a:cubicBezTo>
                    <a:pt x="5" y="11"/>
                    <a:pt x="8" y="4"/>
                    <a:pt x="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5" name="Google Shape;4502;p94"/>
            <p:cNvSpPr/>
            <p:nvPr/>
          </p:nvSpPr>
          <p:spPr>
            <a:xfrm>
              <a:off x="1851120" y="1736280"/>
              <a:ext cx="360" cy="360"/>
            </a:xfrm>
            <a:custGeom>
              <a:avLst/>
              <a:gdLst/>
              <a:ahLst/>
              <a:cxnLst/>
              <a:rect l="l" t="t" r="r" b="b"/>
              <a:pathLst>
                <a:path w="12" h="18">
                  <a:moveTo>
                    <a:pt x="1" y="18"/>
                  </a:moveTo>
                  <a:cubicBezTo>
                    <a:pt x="4" y="11"/>
                    <a:pt x="8" y="7"/>
                    <a:pt x="11" y="0"/>
                  </a:cubicBezTo>
                  <a:cubicBezTo>
                    <a:pt x="8" y="7"/>
                    <a:pt x="4" y="11"/>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6" name="Google Shape;4503;p94"/>
            <p:cNvSpPr/>
            <p:nvPr/>
          </p:nvSpPr>
          <p:spPr>
            <a:xfrm>
              <a:off x="1841400" y="1745640"/>
              <a:ext cx="360" cy="360"/>
            </a:xfrm>
            <a:custGeom>
              <a:avLst/>
              <a:gdLst/>
              <a:ahLst/>
              <a:cxnLst/>
              <a:rect l="l" t="t" r="r" b="b"/>
              <a:pathLst>
                <a:path w="4" h="1">
                  <a:moveTo>
                    <a:pt x="0" y="1"/>
                  </a:moveTo>
                  <a:lnTo>
                    <a:pt x="0" y="1"/>
                  </a:lnTo>
                  <a:lnTo>
                    <a:pt x="0" y="1"/>
                  </a:ln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7" name="Google Shape;4504;p94"/>
            <p:cNvSpPr/>
            <p:nvPr/>
          </p:nvSpPr>
          <p:spPr>
            <a:xfrm>
              <a:off x="1850400" y="1737000"/>
              <a:ext cx="360" cy="360"/>
            </a:xfrm>
            <a:custGeom>
              <a:avLst/>
              <a:gdLst/>
              <a:ahLst/>
              <a:cxnLst/>
              <a:rect l="l" t="t" r="r" b="b"/>
              <a:pathLst>
                <a:path w="19" h="15">
                  <a:moveTo>
                    <a:pt x="1" y="15"/>
                  </a:moveTo>
                  <a:cubicBezTo>
                    <a:pt x="8" y="8"/>
                    <a:pt x="11" y="4"/>
                    <a:pt x="18" y="1"/>
                  </a:cubicBezTo>
                  <a:cubicBezTo>
                    <a:pt x="11" y="4"/>
                    <a:pt x="8" y="8"/>
                    <a:pt x="1"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8" name="Google Shape;4505;p94"/>
            <p:cNvSpPr/>
            <p:nvPr/>
          </p:nvSpPr>
          <p:spPr>
            <a:xfrm>
              <a:off x="1849680" y="1737360"/>
              <a:ext cx="360" cy="360"/>
            </a:xfrm>
            <a:custGeom>
              <a:avLst/>
              <a:gdLst/>
              <a:ahLst/>
              <a:cxnLst/>
              <a:rect l="l" t="t" r="r" b="b"/>
              <a:pathLst>
                <a:path w="36" h="19">
                  <a:moveTo>
                    <a:pt x="1" y="18"/>
                  </a:moveTo>
                  <a:cubicBezTo>
                    <a:pt x="15" y="15"/>
                    <a:pt x="25" y="8"/>
                    <a:pt x="36" y="1"/>
                  </a:cubicBezTo>
                  <a:cubicBezTo>
                    <a:pt x="25" y="8"/>
                    <a:pt x="15" y="15"/>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49" name="Google Shape;4506;p94"/>
            <p:cNvSpPr/>
            <p:nvPr/>
          </p:nvSpPr>
          <p:spPr>
            <a:xfrm>
              <a:off x="1841760" y="1744560"/>
              <a:ext cx="360" cy="360"/>
            </a:xfrm>
            <a:custGeom>
              <a:avLst/>
              <a:gdLst/>
              <a:ahLst/>
              <a:cxnLst/>
              <a:rect l="l" t="t" r="r" b="b"/>
              <a:pathLst>
                <a:path w="92" h="71">
                  <a:moveTo>
                    <a:pt x="92" y="1"/>
                  </a:moveTo>
                  <a:cubicBezTo>
                    <a:pt x="60" y="25"/>
                    <a:pt x="29" y="50"/>
                    <a:pt x="1" y="71"/>
                  </a:cubicBezTo>
                  <a:cubicBezTo>
                    <a:pt x="29" y="50"/>
                    <a:pt x="60" y="29"/>
                    <a:pt x="9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0" name="Google Shape;4507;p94"/>
            <p:cNvSpPr/>
            <p:nvPr/>
          </p:nvSpPr>
          <p:spPr>
            <a:xfrm>
              <a:off x="1850760" y="1736640"/>
              <a:ext cx="360" cy="360"/>
            </a:xfrm>
            <a:custGeom>
              <a:avLst/>
              <a:gdLst/>
              <a:ahLst/>
              <a:cxnLst/>
              <a:rect l="l" t="t" r="r" b="b"/>
              <a:pathLst>
                <a:path w="15" h="15">
                  <a:moveTo>
                    <a:pt x="14" y="1"/>
                  </a:moveTo>
                  <a:cubicBezTo>
                    <a:pt x="7" y="4"/>
                    <a:pt x="4" y="11"/>
                    <a:pt x="0" y="15"/>
                  </a:cubicBezTo>
                  <a:cubicBezTo>
                    <a:pt x="4" y="11"/>
                    <a:pt x="11" y="4"/>
                    <a:pt x="1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1" name="Google Shape;4508;p94"/>
            <p:cNvSpPr/>
            <p:nvPr/>
          </p:nvSpPr>
          <p:spPr>
            <a:xfrm>
              <a:off x="1851120" y="1735920"/>
              <a:ext cx="360" cy="360"/>
            </a:xfrm>
            <a:custGeom>
              <a:avLst/>
              <a:gdLst/>
              <a:ahLst/>
              <a:cxnLst/>
              <a:rect l="l" t="t" r="r" b="b"/>
              <a:pathLst>
                <a:path w="11" h="18">
                  <a:moveTo>
                    <a:pt x="11" y="0"/>
                  </a:moveTo>
                  <a:lnTo>
                    <a:pt x="11" y="0"/>
                  </a:lnTo>
                  <a:cubicBezTo>
                    <a:pt x="7" y="7"/>
                    <a:pt x="4" y="11"/>
                    <a:pt x="0" y="18"/>
                  </a:cubicBezTo>
                  <a:cubicBezTo>
                    <a:pt x="4" y="11"/>
                    <a:pt x="11" y="7"/>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2" name="Google Shape;4509;p94"/>
            <p:cNvSpPr/>
            <p:nvPr/>
          </p:nvSpPr>
          <p:spPr>
            <a:xfrm>
              <a:off x="1851480" y="1735200"/>
              <a:ext cx="360" cy="360"/>
            </a:xfrm>
            <a:custGeom>
              <a:avLst/>
              <a:gdLst/>
              <a:ahLst/>
              <a:cxnLst/>
              <a:rect l="l" t="t" r="r" b="b"/>
              <a:pathLst>
                <a:path h="5">
                  <a:moveTo>
                    <a:pt x="0" y="1"/>
                  </a:moveTo>
                  <a:lnTo>
                    <a:pt x="0" y="4"/>
                  </a:ln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3" name="Google Shape;4510;p94"/>
            <p:cNvSpPr/>
            <p:nvPr/>
          </p:nvSpPr>
          <p:spPr>
            <a:xfrm>
              <a:off x="1851840" y="1734840"/>
              <a:ext cx="360" cy="360"/>
            </a:xfrm>
            <a:custGeom>
              <a:avLst/>
              <a:gdLst/>
              <a:ahLst/>
              <a:cxnLst/>
              <a:rect l="l" t="t" r="r" b="b"/>
              <a:pathLst>
                <a:path h="8">
                  <a:moveTo>
                    <a:pt x="0"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4" name="Google Shape;4511;p94"/>
            <p:cNvSpPr/>
            <p:nvPr/>
          </p:nvSpPr>
          <p:spPr>
            <a:xfrm>
              <a:off x="1891800" y="1758240"/>
              <a:ext cx="360" cy="360"/>
            </a:xfrm>
            <a:custGeom>
              <a:avLst/>
              <a:gdLst/>
              <a:ahLst/>
              <a:cxnLst/>
              <a:rect l="l" t="t" r="r" b="b"/>
              <a:pathLst>
                <a:path w="8" h="8">
                  <a:moveTo>
                    <a:pt x="7"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5" name="Google Shape;4512;p94"/>
            <p:cNvSpPr/>
            <p:nvPr/>
          </p:nvSpPr>
          <p:spPr>
            <a:xfrm>
              <a:off x="1891080" y="1755000"/>
              <a:ext cx="360" cy="360"/>
            </a:xfrm>
            <a:custGeom>
              <a:avLst/>
              <a:gdLst/>
              <a:ahLst/>
              <a:cxnLst/>
              <a:rect l="l" t="t" r="r" b="b"/>
              <a:pathLst>
                <a:path w="5" h="15">
                  <a:moveTo>
                    <a:pt x="1" y="0"/>
                  </a:moveTo>
                  <a:lnTo>
                    <a:pt x="1" y="14"/>
                  </a:lnTo>
                  <a:cubicBezTo>
                    <a:pt x="4" y="11"/>
                    <a:pt x="4"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6" name="Google Shape;4513;p94"/>
            <p:cNvSpPr/>
            <p:nvPr/>
          </p:nvSpPr>
          <p:spPr>
            <a:xfrm>
              <a:off x="1891440" y="1757880"/>
              <a:ext cx="360" cy="360"/>
            </a:xfrm>
            <a:custGeom>
              <a:avLst/>
              <a:gdLst/>
              <a:ahLst/>
              <a:cxnLst/>
              <a:rect l="l" t="t" r="r" b="b"/>
              <a:pathLst>
                <a:path w="8" h="12">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7" name="Google Shape;4514;p94"/>
            <p:cNvSpPr/>
            <p:nvPr/>
          </p:nvSpPr>
          <p:spPr>
            <a:xfrm>
              <a:off x="1891080" y="1755360"/>
              <a:ext cx="360" cy="360"/>
            </a:xfrm>
            <a:custGeom>
              <a:avLst/>
              <a:gdLst/>
              <a:ahLst/>
              <a:cxnLst/>
              <a:rect l="l" t="t" r="r" b="b"/>
              <a:pathLst>
                <a:path w="4" h="15">
                  <a:moveTo>
                    <a:pt x="0" y="0"/>
                  </a:moveTo>
                  <a:lnTo>
                    <a:pt x="0" y="14"/>
                  </a:lnTo>
                  <a:cubicBezTo>
                    <a:pt x="4" y="11"/>
                    <a:pt x="4"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8" name="Google Shape;4515;p94"/>
            <p:cNvSpPr/>
            <p:nvPr/>
          </p:nvSpPr>
          <p:spPr>
            <a:xfrm>
              <a:off x="1890360" y="1770480"/>
              <a:ext cx="720" cy="720"/>
            </a:xfrm>
            <a:custGeom>
              <a:avLst/>
              <a:gdLst/>
              <a:ahLst/>
              <a:cxnLst/>
              <a:rect l="l" t="t" r="r" b="b"/>
              <a:pathLst>
                <a:path w="120" h="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59" name="Google Shape;4516;p94"/>
            <p:cNvSpPr/>
            <p:nvPr/>
          </p:nvSpPr>
          <p:spPr>
            <a:xfrm>
              <a:off x="1891440" y="1752840"/>
              <a:ext cx="360" cy="360"/>
            </a:xfrm>
            <a:custGeom>
              <a:avLst/>
              <a:gdLst/>
              <a:ahLst/>
              <a:cxnLst/>
              <a:rect l="l" t="t" r="r" b="b"/>
              <a:pathLst>
                <a:path w="5" h="19">
                  <a:moveTo>
                    <a:pt x="1" y="1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0" name="Google Shape;4517;p94"/>
            <p:cNvSpPr/>
            <p:nvPr/>
          </p:nvSpPr>
          <p:spPr>
            <a:xfrm>
              <a:off x="1891440" y="1753560"/>
              <a:ext cx="360" cy="360"/>
            </a:xfrm>
            <a:custGeom>
              <a:avLst/>
              <a:gdLst/>
              <a:ahLst/>
              <a:cxnLst/>
              <a:rect l="l" t="t" r="r" b="b"/>
              <a:pathLst>
                <a:path w="4" h="18">
                  <a:moveTo>
                    <a:pt x="0" y="18"/>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1" name="Google Shape;4518;p94"/>
            <p:cNvSpPr/>
            <p:nvPr/>
          </p:nvSpPr>
          <p:spPr>
            <a:xfrm>
              <a:off x="1891080" y="1756440"/>
              <a:ext cx="360" cy="360"/>
            </a:xfrm>
            <a:custGeom>
              <a:avLst/>
              <a:gdLst/>
              <a:ahLst/>
              <a:cxnLst/>
              <a:rect l="l" t="t" r="r" b="b"/>
              <a:pathLst>
                <a:path w="1" h="15">
                  <a:moveTo>
                    <a:pt x="0"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2" name="Google Shape;4519;p94"/>
            <p:cNvSpPr/>
            <p:nvPr/>
          </p:nvSpPr>
          <p:spPr>
            <a:xfrm>
              <a:off x="1891440" y="1753920"/>
              <a:ext cx="360" cy="360"/>
            </a:xfrm>
            <a:custGeom>
              <a:avLst/>
              <a:gdLst/>
              <a:ahLst/>
              <a:cxnLst/>
              <a:rect l="l" t="t" r="r" b="b"/>
              <a:pathLst>
                <a:path w="1" h="19">
                  <a:moveTo>
                    <a:pt x="1" y="1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3" name="Google Shape;4520;p94"/>
            <p:cNvSpPr/>
            <p:nvPr/>
          </p:nvSpPr>
          <p:spPr>
            <a:xfrm>
              <a:off x="1891080" y="1755720"/>
              <a:ext cx="360" cy="360"/>
            </a:xfrm>
            <a:custGeom>
              <a:avLst/>
              <a:gdLst/>
              <a:ahLst/>
              <a:cxnLst/>
              <a:rect l="l" t="t" r="r" b="b"/>
              <a:pathLst>
                <a:path w="1" h="19">
                  <a:moveTo>
                    <a:pt x="0" y="1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4" name="Google Shape;4521;p94"/>
            <p:cNvSpPr/>
            <p:nvPr/>
          </p:nvSpPr>
          <p:spPr>
            <a:xfrm>
              <a:off x="1891800" y="1752480"/>
              <a:ext cx="360" cy="360"/>
            </a:xfrm>
            <a:custGeom>
              <a:avLst/>
              <a:gdLst/>
              <a:ahLst/>
              <a:cxnLst/>
              <a:rect l="l" t="t" r="r" b="b"/>
              <a:pathLst>
                <a:path w="5" h="18">
                  <a:moveTo>
                    <a:pt x="1" y="18"/>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5" name="Google Shape;4522;p94"/>
            <p:cNvSpPr/>
            <p:nvPr/>
          </p:nvSpPr>
          <p:spPr>
            <a:xfrm>
              <a:off x="1891800" y="1758240"/>
              <a:ext cx="360" cy="360"/>
            </a:xfrm>
            <a:custGeom>
              <a:avLst/>
              <a:gdLst/>
              <a:ahLst/>
              <a:cxnLst/>
              <a:rect l="l" t="t" r="r" b="b"/>
              <a:pathLst>
                <a:path w="9" h="8">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6" name="Google Shape;4523;p94"/>
            <p:cNvSpPr/>
            <p:nvPr/>
          </p:nvSpPr>
          <p:spPr>
            <a:xfrm>
              <a:off x="1891080" y="1756800"/>
              <a:ext cx="360" cy="360"/>
            </a:xfrm>
            <a:custGeom>
              <a:avLst/>
              <a:gdLst/>
              <a:ahLst/>
              <a:cxnLst/>
              <a:rect l="l" t="t" r="r" b="b"/>
              <a:pathLst>
                <a:path w="1" h="15">
                  <a:moveTo>
                    <a:pt x="1" y="15"/>
                  </a:moveTo>
                  <a:lnTo>
                    <a:pt x="1" y="1"/>
                  </a:lnTo>
                  <a:cubicBezTo>
                    <a:pt x="1" y="8"/>
                    <a:pt x="1" y="11"/>
                    <a:pt x="1"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7" name="Google Shape;4524;p94"/>
            <p:cNvSpPr/>
            <p:nvPr/>
          </p:nvSpPr>
          <p:spPr>
            <a:xfrm>
              <a:off x="1891440" y="1757520"/>
              <a:ext cx="360" cy="360"/>
            </a:xfrm>
            <a:custGeom>
              <a:avLst/>
              <a:gdLst/>
              <a:ahLst/>
              <a:cxnLst/>
              <a:rect l="l" t="t" r="r" b="b"/>
              <a:pathLst>
                <a:path w="4" h="12">
                  <a:moveTo>
                    <a:pt x="4" y="11"/>
                  </a:moveTo>
                  <a:cubicBezTo>
                    <a:pt x="4" y="8"/>
                    <a:pt x="4" y="4"/>
                    <a:pt x="0" y="1"/>
                  </a:cubicBezTo>
                  <a:cubicBezTo>
                    <a:pt x="4" y="4"/>
                    <a:pt x="4" y="8"/>
                    <a:pt x="4"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8" name="Google Shape;4525;p94"/>
            <p:cNvSpPr/>
            <p:nvPr/>
          </p:nvSpPr>
          <p:spPr>
            <a:xfrm>
              <a:off x="1891080" y="1757160"/>
              <a:ext cx="360" cy="360"/>
            </a:xfrm>
            <a:custGeom>
              <a:avLst/>
              <a:gdLst/>
              <a:ahLst/>
              <a:cxnLst/>
              <a:rect l="l" t="t" r="r" b="b"/>
              <a:pathLst>
                <a:path w="4" h="15">
                  <a:moveTo>
                    <a:pt x="0" y="1"/>
                  </a:moveTo>
                  <a:lnTo>
                    <a:pt x="0" y="1"/>
                  </a:lnTo>
                  <a:cubicBezTo>
                    <a:pt x="0" y="8"/>
                    <a:pt x="4" y="11"/>
                    <a:pt x="4" y="15"/>
                  </a:cubicBezTo>
                  <a:cubicBezTo>
                    <a:pt x="4" y="11"/>
                    <a:pt x="4"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69" name="Google Shape;4526;p94"/>
            <p:cNvSpPr/>
            <p:nvPr/>
          </p:nvSpPr>
          <p:spPr>
            <a:xfrm>
              <a:off x="1891440" y="1754280"/>
              <a:ext cx="360" cy="360"/>
            </a:xfrm>
            <a:custGeom>
              <a:avLst/>
              <a:gdLst/>
              <a:ahLst/>
              <a:cxnLst/>
              <a:rect l="l" t="t" r="r" b="b"/>
              <a:pathLst>
                <a:path w="5" h="19">
                  <a:moveTo>
                    <a:pt x="1" y="1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0" name="Google Shape;4527;p94"/>
            <p:cNvSpPr/>
            <p:nvPr/>
          </p:nvSpPr>
          <p:spPr>
            <a:xfrm>
              <a:off x="1868040" y="1766160"/>
              <a:ext cx="28080" cy="26640"/>
            </a:xfrm>
            <a:custGeom>
              <a:avLst/>
              <a:gdLst/>
              <a:ahLst/>
              <a:cxnLst/>
              <a:rect l="l" t="t" r="r" b="b"/>
              <a:pathLst>
                <a:path w="2144" h="2049">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1" name="Google Shape;4528;p94"/>
            <p:cNvSpPr/>
            <p:nvPr/>
          </p:nvSpPr>
          <p:spPr>
            <a:xfrm>
              <a:off x="1889640" y="1773720"/>
              <a:ext cx="360" cy="360"/>
            </a:xfrm>
            <a:custGeom>
              <a:avLst/>
              <a:gdLst/>
              <a:ahLst/>
              <a:cxnLst/>
              <a:rect l="l" t="t" r="r" b="b"/>
              <a:pathLst>
                <a:path w="5" h="113">
                  <a:moveTo>
                    <a:pt x="4" y="112"/>
                  </a:moveTo>
                  <a:cubicBezTo>
                    <a:pt x="1" y="74"/>
                    <a:pt x="1" y="35"/>
                    <a:pt x="4" y="0"/>
                  </a:cubicBezTo>
                  <a:lnTo>
                    <a:pt x="4" y="0"/>
                  </a:lnTo>
                  <a:cubicBezTo>
                    <a:pt x="1" y="35"/>
                    <a:pt x="1" y="74"/>
                    <a:pt x="4" y="11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2" name="Google Shape;4529;p94"/>
            <p:cNvSpPr/>
            <p:nvPr/>
          </p:nvSpPr>
          <p:spPr>
            <a:xfrm>
              <a:off x="1896120" y="1790640"/>
              <a:ext cx="360" cy="360"/>
            </a:xfrm>
            <a:custGeom>
              <a:avLst/>
              <a:gdLst/>
              <a:ahLst/>
              <a:cxnLst/>
              <a:rect l="l" t="t" r="r" b="b"/>
              <a:pathLst>
                <a:path w="5" h="12">
                  <a:moveTo>
                    <a:pt x="4"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3" name="Google Shape;4530;p94"/>
            <p:cNvSpPr/>
            <p:nvPr/>
          </p:nvSpPr>
          <p:spPr>
            <a:xfrm>
              <a:off x="1895040" y="1793880"/>
              <a:ext cx="360" cy="360"/>
            </a:xfrm>
            <a:custGeom>
              <a:avLst/>
              <a:gdLst/>
              <a:ahLst/>
              <a:cxnLst/>
              <a:rect l="l" t="t" r="r" b="b"/>
              <a:pathLst>
                <a:path w="4" h="22">
                  <a:moveTo>
                    <a:pt x="4" y="1"/>
                  </a:moveTo>
                  <a:lnTo>
                    <a:pt x="0"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4" name="Google Shape;4531;p94"/>
            <p:cNvSpPr/>
            <p:nvPr/>
          </p:nvSpPr>
          <p:spPr>
            <a:xfrm>
              <a:off x="1895400" y="1792440"/>
              <a:ext cx="360" cy="360"/>
            </a:xfrm>
            <a:custGeom>
              <a:avLst/>
              <a:gdLst/>
              <a:ahLst/>
              <a:cxnLst/>
              <a:rect l="l" t="t" r="r" b="b"/>
              <a:pathLst>
                <a:path w="4" h="18">
                  <a:moveTo>
                    <a:pt x="4" y="0"/>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5" name="Google Shape;4532;p94"/>
            <p:cNvSpPr/>
            <p:nvPr/>
          </p:nvSpPr>
          <p:spPr>
            <a:xfrm>
              <a:off x="1895760" y="1791000"/>
              <a:ext cx="360" cy="360"/>
            </a:xfrm>
            <a:custGeom>
              <a:avLst/>
              <a:gdLst/>
              <a:ahLst/>
              <a:cxnLst/>
              <a:rect l="l" t="t" r="r" b="b"/>
              <a:pathLst>
                <a:path w="5" h="11">
                  <a:moveTo>
                    <a:pt x="4"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6" name="Google Shape;4533;p94"/>
            <p:cNvSpPr/>
            <p:nvPr/>
          </p:nvSpPr>
          <p:spPr>
            <a:xfrm>
              <a:off x="1895040" y="1793160"/>
              <a:ext cx="360" cy="360"/>
            </a:xfrm>
            <a:custGeom>
              <a:avLst/>
              <a:gdLst/>
              <a:ahLst/>
              <a:cxnLst/>
              <a:rect l="l" t="t" r="r" b="b"/>
              <a:pathLst>
                <a:path w="4" h="19">
                  <a:moveTo>
                    <a:pt x="4" y="1"/>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7" name="Google Shape;4534;p94"/>
            <p:cNvSpPr/>
            <p:nvPr/>
          </p:nvSpPr>
          <p:spPr>
            <a:xfrm>
              <a:off x="1895760" y="1791720"/>
              <a:ext cx="360" cy="360"/>
            </a:xfrm>
            <a:custGeom>
              <a:avLst/>
              <a:gdLst/>
              <a:ahLst/>
              <a:cxnLst/>
              <a:rect l="l" t="t" r="r" b="b"/>
              <a:pathLst>
                <a:path w="8" h="15">
                  <a:moveTo>
                    <a:pt x="8"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8" name="Google Shape;4535;p94"/>
            <p:cNvSpPr/>
            <p:nvPr/>
          </p:nvSpPr>
          <p:spPr>
            <a:xfrm>
              <a:off x="1895400" y="1792080"/>
              <a:ext cx="360" cy="360"/>
            </a:xfrm>
            <a:custGeom>
              <a:avLst/>
              <a:gdLst/>
              <a:ahLst/>
              <a:cxnLst/>
              <a:rect l="l" t="t" r="r" b="b"/>
              <a:pathLst>
                <a:path w="8" h="15">
                  <a:moveTo>
                    <a:pt x="8"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79" name="Google Shape;4536;p94"/>
            <p:cNvSpPr/>
            <p:nvPr/>
          </p:nvSpPr>
          <p:spPr>
            <a:xfrm>
              <a:off x="1890360" y="1782720"/>
              <a:ext cx="360" cy="360"/>
            </a:xfrm>
            <a:custGeom>
              <a:avLst/>
              <a:gdLst/>
              <a:ahLst/>
              <a:cxnLst/>
              <a:rect l="l" t="t" r="r" b="b"/>
              <a:pathLst>
                <a:path w="99" h="57">
                  <a:moveTo>
                    <a:pt x="99" y="56"/>
                  </a:moveTo>
                  <a:cubicBezTo>
                    <a:pt x="64" y="32"/>
                    <a:pt x="29" y="14"/>
                    <a:pt x="1" y="0"/>
                  </a:cubicBezTo>
                  <a:cubicBezTo>
                    <a:pt x="29" y="14"/>
                    <a:pt x="64" y="32"/>
                    <a:pt x="99" y="5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0" name="Google Shape;4537;p94"/>
            <p:cNvSpPr/>
            <p:nvPr/>
          </p:nvSpPr>
          <p:spPr>
            <a:xfrm>
              <a:off x="1885320" y="1775880"/>
              <a:ext cx="360" cy="360"/>
            </a:xfrm>
            <a:custGeom>
              <a:avLst/>
              <a:gdLst/>
              <a:ahLst/>
              <a:cxnLst/>
              <a:rect l="l" t="t" r="r" b="b"/>
              <a:pathLst>
                <a:path w="12" h="1">
                  <a:moveTo>
                    <a:pt x="1"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1" name="Google Shape;4538;p94"/>
            <p:cNvSpPr/>
            <p:nvPr/>
          </p:nvSpPr>
          <p:spPr>
            <a:xfrm>
              <a:off x="1884600" y="1775880"/>
              <a:ext cx="360" cy="360"/>
            </a:xfrm>
            <a:custGeom>
              <a:avLst/>
              <a:gdLst/>
              <a:ahLst/>
              <a:cxnLst/>
              <a:rect l="l" t="t" r="r" b="b"/>
              <a:pathLst>
                <a:path w="12" h="1">
                  <a:moveTo>
                    <a:pt x="1"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2" name="Google Shape;4539;p94"/>
            <p:cNvSpPr/>
            <p:nvPr/>
          </p:nvSpPr>
          <p:spPr>
            <a:xfrm>
              <a:off x="1876320" y="17668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3" name="Google Shape;4540;p94"/>
            <p:cNvSpPr/>
            <p:nvPr/>
          </p:nvSpPr>
          <p:spPr>
            <a:xfrm>
              <a:off x="1888560" y="1772640"/>
              <a:ext cx="360" cy="360"/>
            </a:xfrm>
            <a:custGeom>
              <a:avLst/>
              <a:gdLst/>
              <a:ahLst/>
              <a:cxnLst/>
              <a:rect l="l" t="t" r="r" b="b"/>
              <a:pathLst>
                <a:path w="15" h="22">
                  <a:moveTo>
                    <a:pt x="14" y="22"/>
                  </a:moveTo>
                  <a:cubicBezTo>
                    <a:pt x="11" y="15"/>
                    <a:pt x="4" y="8"/>
                    <a:pt x="0" y="1"/>
                  </a:cubicBezTo>
                  <a:cubicBezTo>
                    <a:pt x="4" y="8"/>
                    <a:pt x="11" y="15"/>
                    <a:pt x="14"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4" name="Google Shape;4541;p94"/>
            <p:cNvSpPr/>
            <p:nvPr/>
          </p:nvSpPr>
          <p:spPr>
            <a:xfrm>
              <a:off x="1886400" y="1775160"/>
              <a:ext cx="360" cy="360"/>
            </a:xfrm>
            <a:custGeom>
              <a:avLst/>
              <a:gdLst/>
              <a:ahLst/>
              <a:cxnLst/>
              <a:rect l="l" t="t" r="r" b="b"/>
              <a:pathLst>
                <a:path w="8" h="8">
                  <a:moveTo>
                    <a:pt x="7"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5" name="Google Shape;4542;p94"/>
            <p:cNvSpPr/>
            <p:nvPr/>
          </p:nvSpPr>
          <p:spPr>
            <a:xfrm>
              <a:off x="1879200" y="1766520"/>
              <a:ext cx="360" cy="360"/>
            </a:xfrm>
            <a:custGeom>
              <a:avLst/>
              <a:gdLst/>
              <a:ahLst/>
              <a:cxnLst/>
              <a:rect l="l" t="t" r="r" b="b"/>
              <a:pathLst>
                <a:path w="26" h="4">
                  <a:moveTo>
                    <a:pt x="1" y="4"/>
                  </a:moveTo>
                  <a:lnTo>
                    <a:pt x="2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6" name="Google Shape;4543;p94"/>
            <p:cNvSpPr/>
            <p:nvPr/>
          </p:nvSpPr>
          <p:spPr>
            <a:xfrm>
              <a:off x="1877400" y="1766520"/>
              <a:ext cx="360" cy="360"/>
            </a:xfrm>
            <a:custGeom>
              <a:avLst/>
              <a:gdLst/>
              <a:ahLst/>
              <a:cxnLst/>
              <a:rect l="l" t="t" r="r" b="b"/>
              <a:pathLst>
                <a:path w="33" h="8">
                  <a:moveTo>
                    <a:pt x="1" y="7"/>
                  </a:moveTo>
                  <a:lnTo>
                    <a:pt x="3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7" name="Google Shape;4544;p94"/>
            <p:cNvSpPr/>
            <p:nvPr/>
          </p:nvSpPr>
          <p:spPr>
            <a:xfrm>
              <a:off x="1889280" y="1773360"/>
              <a:ext cx="360" cy="360"/>
            </a:xfrm>
            <a:custGeom>
              <a:avLst/>
              <a:gdLst/>
              <a:ahLst/>
              <a:cxnLst/>
              <a:rect l="l" t="t" r="r" b="b"/>
              <a:pathLst>
                <a:path w="19" h="12">
                  <a:moveTo>
                    <a:pt x="1" y="1"/>
                  </a:moveTo>
                  <a:lnTo>
                    <a:pt x="1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8" name="Google Shape;4545;p94"/>
            <p:cNvSpPr/>
            <p:nvPr/>
          </p:nvSpPr>
          <p:spPr>
            <a:xfrm>
              <a:off x="1884960" y="1775880"/>
              <a:ext cx="360" cy="360"/>
            </a:xfrm>
            <a:custGeom>
              <a:avLst/>
              <a:gdLst/>
              <a:ahLst/>
              <a:cxnLst/>
              <a:rect l="l" t="t" r="r" b="b"/>
              <a:pathLst>
                <a:path w="8" h="1">
                  <a:moveTo>
                    <a:pt x="7"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89" name="Google Shape;4546;p94"/>
            <p:cNvSpPr/>
            <p:nvPr/>
          </p:nvSpPr>
          <p:spPr>
            <a:xfrm>
              <a:off x="1888920" y="1773000"/>
              <a:ext cx="360" cy="360"/>
            </a:xfrm>
            <a:custGeom>
              <a:avLst/>
              <a:gdLst/>
              <a:ahLst/>
              <a:cxnLst/>
              <a:rect l="l" t="t" r="r" b="b"/>
              <a:pathLst>
                <a:path w="11" h="11">
                  <a:moveTo>
                    <a:pt x="0" y="0"/>
                  </a:moveTo>
                  <a:lnTo>
                    <a:pt x="1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0" name="Google Shape;4547;p94"/>
            <p:cNvSpPr/>
            <p:nvPr/>
          </p:nvSpPr>
          <p:spPr>
            <a:xfrm>
              <a:off x="1888920" y="1773360"/>
              <a:ext cx="360" cy="360"/>
            </a:xfrm>
            <a:custGeom>
              <a:avLst/>
              <a:gdLst/>
              <a:ahLst/>
              <a:cxnLst/>
              <a:rect l="l" t="t" r="r" b="b"/>
              <a:pathLst>
                <a:path w="15" h="8">
                  <a:moveTo>
                    <a:pt x="1" y="1"/>
                  </a:moveTo>
                  <a:lnTo>
                    <a:pt x="15"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1" name="Google Shape;4548;p94"/>
            <p:cNvSpPr/>
            <p:nvPr/>
          </p:nvSpPr>
          <p:spPr>
            <a:xfrm>
              <a:off x="1886040" y="1775520"/>
              <a:ext cx="360" cy="360"/>
            </a:xfrm>
            <a:custGeom>
              <a:avLst/>
              <a:gdLst/>
              <a:ahLst/>
              <a:cxnLst/>
              <a:rect l="l" t="t" r="r" b="b"/>
              <a:pathLst>
                <a:path w="12" h="8">
                  <a:moveTo>
                    <a:pt x="1" y="8"/>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2" name="Google Shape;4549;p94"/>
            <p:cNvSpPr/>
            <p:nvPr/>
          </p:nvSpPr>
          <p:spPr>
            <a:xfrm>
              <a:off x="1878480" y="1766520"/>
              <a:ext cx="360" cy="360"/>
            </a:xfrm>
            <a:custGeom>
              <a:avLst/>
              <a:gdLst/>
              <a:ahLst/>
              <a:cxnLst/>
              <a:rect l="l" t="t" r="r" b="b"/>
              <a:pathLst>
                <a:path w="29" h="8">
                  <a:moveTo>
                    <a:pt x="1" y="8"/>
                  </a:moveTo>
                  <a:lnTo>
                    <a:pt x="2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3" name="Google Shape;4550;p94"/>
            <p:cNvSpPr/>
            <p:nvPr/>
          </p:nvSpPr>
          <p:spPr>
            <a:xfrm>
              <a:off x="1877760" y="1766520"/>
              <a:ext cx="360" cy="360"/>
            </a:xfrm>
            <a:custGeom>
              <a:avLst/>
              <a:gdLst/>
              <a:ahLst/>
              <a:cxnLst/>
              <a:rect l="l" t="t" r="r" b="b"/>
              <a:pathLst>
                <a:path w="33" h="8">
                  <a:moveTo>
                    <a:pt x="1" y="8"/>
                  </a:moveTo>
                  <a:lnTo>
                    <a:pt x="3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4" name="Google Shape;4551;p94"/>
            <p:cNvSpPr/>
            <p:nvPr/>
          </p:nvSpPr>
          <p:spPr>
            <a:xfrm>
              <a:off x="1876320" y="1766880"/>
              <a:ext cx="360" cy="360"/>
            </a:xfrm>
            <a:custGeom>
              <a:avLst/>
              <a:gdLst/>
              <a:ahLst/>
              <a:cxnLst/>
              <a:rect l="l" t="t" r="r" b="b"/>
              <a:pathLst>
                <a:path w="39" h="8">
                  <a:moveTo>
                    <a:pt x="0" y="8"/>
                  </a:moveTo>
                  <a:lnTo>
                    <a:pt x="3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5" name="Google Shape;4552;p94"/>
            <p:cNvSpPr/>
            <p:nvPr/>
          </p:nvSpPr>
          <p:spPr>
            <a:xfrm>
              <a:off x="1879920" y="1766160"/>
              <a:ext cx="360" cy="360"/>
            </a:xfrm>
            <a:custGeom>
              <a:avLst/>
              <a:gdLst/>
              <a:ahLst/>
              <a:cxnLst/>
              <a:rect l="l" t="t" r="r" b="b"/>
              <a:pathLst>
                <a:path w="22" h="5">
                  <a:moveTo>
                    <a:pt x="1" y="4"/>
                  </a:moveTo>
                  <a:lnTo>
                    <a:pt x="2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6" name="Google Shape;4553;p94"/>
            <p:cNvSpPr/>
            <p:nvPr/>
          </p:nvSpPr>
          <p:spPr>
            <a:xfrm>
              <a:off x="1879560" y="1766160"/>
              <a:ext cx="360" cy="360"/>
            </a:xfrm>
            <a:custGeom>
              <a:avLst/>
              <a:gdLst/>
              <a:ahLst/>
              <a:cxnLst/>
              <a:rect l="l" t="t" r="r" b="b"/>
              <a:pathLst>
                <a:path w="22" h="4">
                  <a:moveTo>
                    <a:pt x="1" y="4"/>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7" name="Google Shape;4554;p94"/>
            <p:cNvSpPr/>
            <p:nvPr/>
          </p:nvSpPr>
          <p:spPr>
            <a:xfrm>
              <a:off x="1855080" y="1755000"/>
              <a:ext cx="18360" cy="20160"/>
            </a:xfrm>
            <a:custGeom>
              <a:avLst/>
              <a:gdLst/>
              <a:ahLst/>
              <a:cxnLst/>
              <a:rect l="l" t="t" r="r" b="b"/>
              <a:pathLst>
                <a:path w="1426" h="157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8" name="Google Shape;4555;p94"/>
            <p:cNvSpPr/>
            <p:nvPr/>
          </p:nvSpPr>
          <p:spPr>
            <a:xfrm>
              <a:off x="1858320" y="1758240"/>
              <a:ext cx="360" cy="360"/>
            </a:xfrm>
            <a:custGeom>
              <a:avLst/>
              <a:gdLst/>
              <a:ahLst/>
              <a:cxnLst/>
              <a:rect l="l" t="t" r="r" b="b"/>
              <a:pathLst>
                <a:path w="12" h="15">
                  <a:moveTo>
                    <a:pt x="1" y="1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899" name="Google Shape;4556;p94"/>
            <p:cNvSpPr/>
            <p:nvPr/>
          </p:nvSpPr>
          <p:spPr>
            <a:xfrm>
              <a:off x="1859400" y="1757160"/>
              <a:ext cx="360" cy="360"/>
            </a:xfrm>
            <a:custGeom>
              <a:avLst/>
              <a:gdLst/>
              <a:ahLst/>
              <a:cxnLst/>
              <a:rect l="l" t="t" r="r" b="b"/>
              <a:pathLst>
                <a:path w="4" h="12">
                  <a:moveTo>
                    <a:pt x="0" y="1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0" name="Google Shape;4557;p94"/>
            <p:cNvSpPr/>
            <p:nvPr/>
          </p:nvSpPr>
          <p:spPr>
            <a:xfrm>
              <a:off x="1856160" y="1760400"/>
              <a:ext cx="360" cy="360"/>
            </a:xfrm>
            <a:custGeom>
              <a:avLst/>
              <a:gdLst/>
              <a:ahLst/>
              <a:cxnLst/>
              <a:rect l="l" t="t" r="r" b="b"/>
              <a:pathLst>
                <a:path w="19" h="15">
                  <a:moveTo>
                    <a:pt x="1" y="1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1" name="Google Shape;4558;p94"/>
            <p:cNvSpPr/>
            <p:nvPr/>
          </p:nvSpPr>
          <p:spPr>
            <a:xfrm>
              <a:off x="1859400" y="1757160"/>
              <a:ext cx="360" cy="360"/>
            </a:xfrm>
            <a:custGeom>
              <a:avLst/>
              <a:gdLst/>
              <a:ahLst/>
              <a:cxnLst/>
              <a:rect l="l" t="t" r="r" b="b"/>
              <a:pathLst>
                <a:path w="8" h="12">
                  <a:moveTo>
                    <a:pt x="0" y="1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2" name="Google Shape;4559;p94"/>
            <p:cNvSpPr/>
            <p:nvPr/>
          </p:nvSpPr>
          <p:spPr>
            <a:xfrm>
              <a:off x="1855080" y="1761480"/>
              <a:ext cx="360" cy="360"/>
            </a:xfrm>
            <a:custGeom>
              <a:avLst/>
              <a:gdLst/>
              <a:ahLst/>
              <a:cxnLst/>
              <a:rect l="l" t="t" r="r" b="b"/>
              <a:pathLst>
                <a:path w="15" h="11">
                  <a:moveTo>
                    <a:pt x="0" y="11"/>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3" name="Google Shape;4560;p94"/>
            <p:cNvSpPr/>
            <p:nvPr/>
          </p:nvSpPr>
          <p:spPr>
            <a:xfrm>
              <a:off x="1859040" y="1757520"/>
              <a:ext cx="360" cy="360"/>
            </a:xfrm>
            <a:custGeom>
              <a:avLst/>
              <a:gdLst/>
              <a:ahLst/>
              <a:cxnLst/>
              <a:rect l="l" t="t" r="r" b="b"/>
              <a:pathLst>
                <a:path w="8" h="11">
                  <a:moveTo>
                    <a:pt x="1" y="11"/>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4" name="Google Shape;4561;p94"/>
            <p:cNvSpPr/>
            <p:nvPr/>
          </p:nvSpPr>
          <p:spPr>
            <a:xfrm>
              <a:off x="1859760" y="1756440"/>
              <a:ext cx="360" cy="360"/>
            </a:xfrm>
            <a:custGeom>
              <a:avLst/>
              <a:gdLst/>
              <a:ahLst/>
              <a:cxnLst/>
              <a:rect l="l" t="t" r="r" b="b"/>
              <a:pathLst>
                <a:path w="4" h="8">
                  <a:moveTo>
                    <a:pt x="0"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5" name="Google Shape;4562;p94"/>
            <p:cNvSpPr/>
            <p:nvPr/>
          </p:nvSpPr>
          <p:spPr>
            <a:xfrm>
              <a:off x="1859760" y="1756800"/>
              <a:ext cx="360" cy="360"/>
            </a:xfrm>
            <a:custGeom>
              <a:avLst/>
              <a:gdLst/>
              <a:ahLst/>
              <a:cxnLst/>
              <a:rect l="l" t="t" r="r" b="b"/>
              <a:pathLst>
                <a:path w="5" h="12">
                  <a:moveTo>
                    <a:pt x="1" y="1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6" name="Google Shape;4563;p94"/>
            <p:cNvSpPr/>
            <p:nvPr/>
          </p:nvSpPr>
          <p:spPr>
            <a:xfrm>
              <a:off x="1859760" y="175608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7" name="Google Shape;4564;p94"/>
            <p:cNvSpPr/>
            <p:nvPr/>
          </p:nvSpPr>
          <p:spPr>
            <a:xfrm>
              <a:off x="1857240" y="1759320"/>
              <a:ext cx="360" cy="360"/>
            </a:xfrm>
            <a:custGeom>
              <a:avLst/>
              <a:gdLst/>
              <a:ahLst/>
              <a:cxnLst/>
              <a:rect l="l" t="t" r="r" b="b"/>
              <a:pathLst>
                <a:path w="15" h="15">
                  <a:moveTo>
                    <a:pt x="1" y="15"/>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8" name="Google Shape;4565;p94"/>
            <p:cNvSpPr/>
            <p:nvPr/>
          </p:nvSpPr>
          <p:spPr>
            <a:xfrm>
              <a:off x="1856880" y="1760040"/>
              <a:ext cx="360" cy="360"/>
            </a:xfrm>
            <a:custGeom>
              <a:avLst/>
              <a:gdLst/>
              <a:ahLst/>
              <a:cxnLst/>
              <a:rect l="l" t="t" r="r" b="b"/>
              <a:pathLst>
                <a:path w="18" h="15">
                  <a:moveTo>
                    <a:pt x="0" y="1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09" name="Google Shape;4566;p94"/>
            <p:cNvSpPr/>
            <p:nvPr/>
          </p:nvSpPr>
          <p:spPr>
            <a:xfrm>
              <a:off x="1855800" y="1760760"/>
              <a:ext cx="360" cy="360"/>
            </a:xfrm>
            <a:custGeom>
              <a:avLst/>
              <a:gdLst/>
              <a:ahLst/>
              <a:cxnLst/>
              <a:rect l="l" t="t" r="r" b="b"/>
              <a:pathLst>
                <a:path w="15" h="14">
                  <a:moveTo>
                    <a:pt x="1" y="14"/>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0" name="Google Shape;4567;p94"/>
            <p:cNvSpPr/>
            <p:nvPr/>
          </p:nvSpPr>
          <p:spPr>
            <a:xfrm>
              <a:off x="1874160" y="1766160"/>
              <a:ext cx="360" cy="360"/>
            </a:xfrm>
            <a:custGeom>
              <a:avLst/>
              <a:gdLst/>
              <a:ahLst/>
              <a:cxnLst/>
              <a:rect l="l" t="t" r="r" b="b"/>
              <a:pathLst>
                <a:path w="8" h="22">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1" name="Google Shape;4568;p94"/>
            <p:cNvSpPr/>
            <p:nvPr/>
          </p:nvSpPr>
          <p:spPr>
            <a:xfrm>
              <a:off x="1858680" y="1757880"/>
              <a:ext cx="360" cy="360"/>
            </a:xfrm>
            <a:custGeom>
              <a:avLst/>
              <a:gdLst/>
              <a:ahLst/>
              <a:cxnLst/>
              <a:rect l="l" t="t" r="r" b="b"/>
              <a:pathLst>
                <a:path w="12" h="12">
                  <a:moveTo>
                    <a:pt x="1" y="1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2" name="Google Shape;4569;p94"/>
            <p:cNvSpPr/>
            <p:nvPr/>
          </p:nvSpPr>
          <p:spPr>
            <a:xfrm>
              <a:off x="1857960" y="1758600"/>
              <a:ext cx="360" cy="360"/>
            </a:xfrm>
            <a:custGeom>
              <a:avLst/>
              <a:gdLst/>
              <a:ahLst/>
              <a:cxnLst/>
              <a:rect l="l" t="t" r="r" b="b"/>
              <a:pathLst>
                <a:path w="15" h="15">
                  <a:moveTo>
                    <a:pt x="1" y="14"/>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3" name="Google Shape;4570;p94"/>
            <p:cNvSpPr/>
            <p:nvPr/>
          </p:nvSpPr>
          <p:spPr>
            <a:xfrm>
              <a:off x="1857600" y="1758960"/>
              <a:ext cx="360" cy="360"/>
            </a:xfrm>
            <a:custGeom>
              <a:avLst/>
              <a:gdLst/>
              <a:ahLst/>
              <a:cxnLst/>
              <a:rect l="l" t="t" r="r" b="b"/>
              <a:pathLst>
                <a:path w="15" h="15">
                  <a:moveTo>
                    <a:pt x="15"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4" name="Google Shape;4571;p94"/>
            <p:cNvSpPr/>
            <p:nvPr/>
          </p:nvSpPr>
          <p:spPr>
            <a:xfrm>
              <a:off x="1867680" y="1774440"/>
              <a:ext cx="360" cy="360"/>
            </a:xfrm>
            <a:custGeom>
              <a:avLst/>
              <a:gdLst/>
              <a:ahLst/>
              <a:cxnLst/>
              <a:rect l="l" t="t" r="r" b="b"/>
              <a:pathLst>
                <a:path w="22" h="19">
                  <a:moveTo>
                    <a:pt x="1" y="18"/>
                  </a:moveTo>
                  <a:cubicBezTo>
                    <a:pt x="8" y="11"/>
                    <a:pt x="15" y="4"/>
                    <a:pt x="22" y="1"/>
                  </a:cubicBezTo>
                  <a:cubicBezTo>
                    <a:pt x="15" y="4"/>
                    <a:pt x="8" y="11"/>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5" name="Google Shape;4572;p94"/>
            <p:cNvSpPr/>
            <p:nvPr/>
          </p:nvSpPr>
          <p:spPr>
            <a:xfrm>
              <a:off x="1866600" y="1775520"/>
              <a:ext cx="360" cy="360"/>
            </a:xfrm>
            <a:custGeom>
              <a:avLst/>
              <a:gdLst/>
              <a:ahLst/>
              <a:cxnLst/>
              <a:rect l="l" t="t" r="r" b="b"/>
              <a:pathLst>
                <a:path w="29" h="46">
                  <a:moveTo>
                    <a:pt x="29" y="0"/>
                  </a:moveTo>
                  <a:cubicBezTo>
                    <a:pt x="18" y="14"/>
                    <a:pt x="11" y="28"/>
                    <a:pt x="1" y="46"/>
                  </a:cubicBezTo>
                  <a:cubicBezTo>
                    <a:pt x="11" y="28"/>
                    <a:pt x="22" y="14"/>
                    <a:pt x="2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6" name="Google Shape;4573;p94"/>
            <p:cNvSpPr/>
            <p:nvPr/>
          </p:nvSpPr>
          <p:spPr>
            <a:xfrm>
              <a:off x="1866960" y="1775160"/>
              <a:ext cx="360" cy="360"/>
            </a:xfrm>
            <a:custGeom>
              <a:avLst/>
              <a:gdLst/>
              <a:ahLst/>
              <a:cxnLst/>
              <a:rect l="l" t="t" r="r" b="b"/>
              <a:pathLst>
                <a:path w="25" h="33">
                  <a:moveTo>
                    <a:pt x="25" y="1"/>
                  </a:moveTo>
                  <a:cubicBezTo>
                    <a:pt x="14" y="11"/>
                    <a:pt x="7" y="22"/>
                    <a:pt x="0" y="32"/>
                  </a:cubicBezTo>
                  <a:cubicBezTo>
                    <a:pt x="7" y="22"/>
                    <a:pt x="14" y="11"/>
                    <a:pt x="2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7" name="Google Shape;4574;p94"/>
            <p:cNvSpPr/>
            <p:nvPr/>
          </p:nvSpPr>
          <p:spPr>
            <a:xfrm>
              <a:off x="1874520" y="1766880"/>
              <a:ext cx="360" cy="360"/>
            </a:xfrm>
            <a:custGeom>
              <a:avLst/>
              <a:gdLst/>
              <a:ahLst/>
              <a:cxnLst/>
              <a:rect l="l" t="t" r="r" b="b"/>
              <a:pathLst>
                <a:path w="1" h="12">
                  <a:moveTo>
                    <a:pt x="0" y="1"/>
                  </a:moveTo>
                  <a:lnTo>
                    <a:pt x="0" y="11"/>
                  </a:lnTo>
                  <a:cubicBezTo>
                    <a:pt x="0" y="8"/>
                    <a:pt x="0"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8" name="Google Shape;4575;p94"/>
            <p:cNvSpPr/>
            <p:nvPr/>
          </p:nvSpPr>
          <p:spPr>
            <a:xfrm>
              <a:off x="1874160" y="1766520"/>
              <a:ext cx="360" cy="360"/>
            </a:xfrm>
            <a:custGeom>
              <a:avLst/>
              <a:gdLst/>
              <a:ahLst/>
              <a:cxnLst/>
              <a:rect l="l" t="t" r="r" b="b"/>
              <a:pathLst>
                <a:path w="5" h="12">
                  <a:moveTo>
                    <a:pt x="1" y="1"/>
                  </a:moveTo>
                  <a:cubicBezTo>
                    <a:pt x="1" y="4"/>
                    <a:pt x="4" y="8"/>
                    <a:pt x="4" y="11"/>
                  </a:cubicBezTo>
                  <a:cubicBezTo>
                    <a:pt x="4" y="8"/>
                    <a:pt x="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19" name="Google Shape;4576;p94"/>
            <p:cNvSpPr/>
            <p:nvPr/>
          </p:nvSpPr>
          <p:spPr>
            <a:xfrm>
              <a:off x="1874520" y="1767240"/>
              <a:ext cx="360" cy="360"/>
            </a:xfrm>
            <a:custGeom>
              <a:avLst/>
              <a:gdLst/>
              <a:ahLst/>
              <a:cxnLst/>
              <a:rect l="l" t="t" r="r" b="b"/>
              <a:pathLst>
                <a:path w="1" h="12">
                  <a:moveTo>
                    <a:pt x="0"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0" name="Google Shape;4577;p94"/>
            <p:cNvSpPr/>
            <p:nvPr/>
          </p:nvSpPr>
          <p:spPr>
            <a:xfrm>
              <a:off x="1867320" y="1774800"/>
              <a:ext cx="360" cy="360"/>
            </a:xfrm>
            <a:custGeom>
              <a:avLst/>
              <a:gdLst/>
              <a:ahLst/>
              <a:cxnLst/>
              <a:rect l="l" t="t" r="r" b="b"/>
              <a:pathLst>
                <a:path w="26" h="29">
                  <a:moveTo>
                    <a:pt x="25" y="0"/>
                  </a:moveTo>
                  <a:lnTo>
                    <a:pt x="25" y="0"/>
                  </a:lnTo>
                  <a:cubicBezTo>
                    <a:pt x="18" y="7"/>
                    <a:pt x="8" y="18"/>
                    <a:pt x="1" y="28"/>
                  </a:cubicBezTo>
                  <a:cubicBezTo>
                    <a:pt x="11" y="18"/>
                    <a:pt x="18" y="7"/>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1" name="Google Shape;4578;p94"/>
            <p:cNvSpPr/>
            <p:nvPr/>
          </p:nvSpPr>
          <p:spPr>
            <a:xfrm>
              <a:off x="1874160" y="17665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2" name="Google Shape;4579;p94"/>
            <p:cNvSpPr/>
            <p:nvPr/>
          </p:nvSpPr>
          <p:spPr>
            <a:xfrm>
              <a:off x="1827000" y="1617120"/>
              <a:ext cx="59040" cy="47880"/>
            </a:xfrm>
            <a:custGeom>
              <a:avLst/>
              <a:gdLst/>
              <a:ahLst/>
              <a:cxnLst/>
              <a:rect l="l" t="t" r="r" b="b"/>
              <a:pathLst>
                <a:path w="4436" h="3597">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3" name="Google Shape;4580;p94"/>
            <p:cNvSpPr/>
            <p:nvPr/>
          </p:nvSpPr>
          <p:spPr>
            <a:xfrm>
              <a:off x="1887120" y="1618920"/>
              <a:ext cx="360" cy="360"/>
            </a:xfrm>
            <a:custGeom>
              <a:avLst/>
              <a:gdLst/>
              <a:ahLst/>
              <a:cxnLst/>
              <a:rect l="l" t="t" r="r" b="b"/>
              <a:pathLst>
                <a:path w="1" h="12">
                  <a:moveTo>
                    <a:pt x="0"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4" name="Google Shape;4581;p94"/>
            <p:cNvSpPr/>
            <p:nvPr/>
          </p:nvSpPr>
          <p:spPr>
            <a:xfrm>
              <a:off x="1887120" y="1618560"/>
              <a:ext cx="360" cy="360"/>
            </a:xfrm>
            <a:custGeom>
              <a:avLst/>
              <a:gdLst/>
              <a:ahLst/>
              <a:cxnLst/>
              <a:rect l="l" t="t" r="r" b="b"/>
              <a:pathLst>
                <a:path w="1" h="8">
                  <a:moveTo>
                    <a:pt x="0"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5" name="Google Shape;4582;p94"/>
            <p:cNvSpPr/>
            <p:nvPr/>
          </p:nvSpPr>
          <p:spPr>
            <a:xfrm>
              <a:off x="1887120" y="1619280"/>
              <a:ext cx="360" cy="360"/>
            </a:xfrm>
            <a:custGeom>
              <a:avLst/>
              <a:gdLst/>
              <a:ahLst/>
              <a:cxnLst/>
              <a:rect l="l" t="t" r="r" b="b"/>
              <a:pathLst>
                <a:path w="4" h="12">
                  <a:moveTo>
                    <a:pt x="0" y="1"/>
                  </a:moveTo>
                  <a:lnTo>
                    <a:pt x="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6" name="Google Shape;4583;p94"/>
            <p:cNvSpPr/>
            <p:nvPr/>
          </p:nvSpPr>
          <p:spPr>
            <a:xfrm>
              <a:off x="1827360" y="1621440"/>
              <a:ext cx="84600" cy="94680"/>
            </a:xfrm>
            <a:custGeom>
              <a:avLst/>
              <a:gdLst/>
              <a:ahLst/>
              <a:cxnLst/>
              <a:rect l="l" t="t" r="r" b="b"/>
              <a:pathLst>
                <a:path w="6299" h="7045">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7" name="Google Shape;4584;p94"/>
            <p:cNvSpPr/>
            <p:nvPr/>
          </p:nvSpPr>
          <p:spPr>
            <a:xfrm>
              <a:off x="1888920" y="1621080"/>
              <a:ext cx="360" cy="360"/>
            </a:xfrm>
            <a:custGeom>
              <a:avLst/>
              <a:gdLst/>
              <a:ahLst/>
              <a:cxnLst/>
              <a:rect l="l" t="t" r="r" b="b"/>
              <a:pathLst>
                <a:path w="4" h="102">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8" name="Google Shape;4585;p94"/>
            <p:cNvSpPr/>
            <p:nvPr/>
          </p:nvSpPr>
          <p:spPr>
            <a:xfrm>
              <a:off x="1889280" y="1621440"/>
              <a:ext cx="22320" cy="14400"/>
            </a:xfrm>
            <a:custGeom>
              <a:avLst/>
              <a:gdLst/>
              <a:ahLst/>
              <a:cxnLst/>
              <a:rect l="l" t="t" r="r" b="b"/>
              <a:pathLst>
                <a:path w="1731" h="1135">
                  <a:moveTo>
                    <a:pt x="1" y="0"/>
                  </a:moveTo>
                  <a:lnTo>
                    <a:pt x="1" y="0"/>
                  </a:lnTo>
                  <a:cubicBezTo>
                    <a:pt x="141" y="88"/>
                    <a:pt x="862" y="560"/>
                    <a:pt x="1730" y="1134"/>
                  </a:cubicBezTo>
                  <a:cubicBezTo>
                    <a:pt x="809" y="525"/>
                    <a:pt x="137" y="8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29" name="Google Shape;4586;p94"/>
            <p:cNvSpPr/>
            <p:nvPr/>
          </p:nvSpPr>
          <p:spPr>
            <a:xfrm>
              <a:off x="1889280" y="1621440"/>
              <a:ext cx="360" cy="360"/>
            </a:xfrm>
            <a:custGeom>
              <a:avLst/>
              <a:gdLst/>
              <a:ahLst/>
              <a:cxnLst/>
              <a:rect l="l" t="t" r="r" b="b"/>
              <a:pathLst>
                <a:path w="12" h="8">
                  <a:moveTo>
                    <a:pt x="11"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0" name="Google Shape;4587;p94"/>
            <p:cNvSpPr/>
            <p:nvPr/>
          </p:nvSpPr>
          <p:spPr>
            <a:xfrm>
              <a:off x="1829160" y="1706400"/>
              <a:ext cx="360" cy="360"/>
            </a:xfrm>
            <a:custGeom>
              <a:avLst/>
              <a:gdLst/>
              <a:ahLst/>
              <a:cxnLst/>
              <a:rect l="l" t="t" r="r" b="b"/>
              <a:pathLst>
                <a:path w="5" h="4">
                  <a:moveTo>
                    <a:pt x="1" y="4"/>
                  </a:moveTo>
                  <a:lnTo>
                    <a:pt x="4" y="0"/>
                  </a:ln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1" name="Google Shape;4588;p94"/>
            <p:cNvSpPr/>
            <p:nvPr/>
          </p:nvSpPr>
          <p:spPr>
            <a:xfrm>
              <a:off x="1857960" y="1713960"/>
              <a:ext cx="2160" cy="2160"/>
            </a:xfrm>
            <a:custGeom>
              <a:avLst/>
              <a:gdLst/>
              <a:ahLst/>
              <a:cxnLst/>
              <a:rect l="l" t="t" r="r" b="b"/>
              <a:pathLst>
                <a:path w="236" h="239">
                  <a:moveTo>
                    <a:pt x="1" y="0"/>
                  </a:moveTo>
                  <a:cubicBezTo>
                    <a:pt x="102" y="53"/>
                    <a:pt x="183" y="137"/>
                    <a:pt x="235" y="238"/>
                  </a:cubicBezTo>
                  <a:lnTo>
                    <a:pt x="235" y="238"/>
                  </a:lnTo>
                  <a:cubicBezTo>
                    <a:pt x="183" y="137"/>
                    <a:pt x="102" y="53"/>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2" name="Google Shape;4589;p94"/>
            <p:cNvSpPr/>
            <p:nvPr/>
          </p:nvSpPr>
          <p:spPr>
            <a:xfrm>
              <a:off x="1834560" y="1703520"/>
              <a:ext cx="3600" cy="360"/>
            </a:xfrm>
            <a:custGeom>
              <a:avLst/>
              <a:gdLst/>
              <a:ahLst/>
              <a:cxnLst/>
              <a:rect l="l" t="t" r="r" b="b"/>
              <a:pathLst>
                <a:path w="344" h="19">
                  <a:moveTo>
                    <a:pt x="0" y="15"/>
                  </a:moveTo>
                  <a:cubicBezTo>
                    <a:pt x="116" y="18"/>
                    <a:pt x="231" y="15"/>
                    <a:pt x="343" y="1"/>
                  </a:cubicBezTo>
                  <a:cubicBezTo>
                    <a:pt x="231" y="15"/>
                    <a:pt x="116" y="18"/>
                    <a:pt x="0"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3" name="Google Shape;4590;p94"/>
            <p:cNvSpPr/>
            <p:nvPr/>
          </p:nvSpPr>
          <p:spPr>
            <a:xfrm>
              <a:off x="1888560" y="1630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4" name="Google Shape;4591;p94"/>
            <p:cNvSpPr/>
            <p:nvPr/>
          </p:nvSpPr>
          <p:spPr>
            <a:xfrm>
              <a:off x="1888560" y="16304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5" name="Google Shape;4592;p94"/>
            <p:cNvSpPr/>
            <p:nvPr/>
          </p:nvSpPr>
          <p:spPr>
            <a:xfrm>
              <a:off x="1888920" y="1630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6" name="Google Shape;4593;p94"/>
            <p:cNvSpPr/>
            <p:nvPr/>
          </p:nvSpPr>
          <p:spPr>
            <a:xfrm>
              <a:off x="1888560" y="1630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7" name="Google Shape;4594;p94"/>
            <p:cNvSpPr/>
            <p:nvPr/>
          </p:nvSpPr>
          <p:spPr>
            <a:xfrm>
              <a:off x="1888920" y="1630080"/>
              <a:ext cx="360" cy="360"/>
            </a:xfrm>
            <a:custGeom>
              <a:avLst/>
              <a:gdLst/>
              <a:ahLst/>
              <a:cxnLst/>
              <a:rect l="l" t="t" r="r" b="b"/>
              <a:pathLst>
                <a:path w="1" h="1">
                  <a:moveTo>
                    <a:pt x="1"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8" name="Google Shape;4595;p94"/>
            <p:cNvSpPr/>
            <p:nvPr/>
          </p:nvSpPr>
          <p:spPr>
            <a:xfrm>
              <a:off x="1888920" y="16286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39" name="Google Shape;4596;p94"/>
            <p:cNvSpPr/>
            <p:nvPr/>
          </p:nvSpPr>
          <p:spPr>
            <a:xfrm>
              <a:off x="1888560" y="16304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0" name="Google Shape;4597;p94"/>
            <p:cNvSpPr/>
            <p:nvPr/>
          </p:nvSpPr>
          <p:spPr>
            <a:xfrm>
              <a:off x="1888560" y="16304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1" name="Google Shape;4598;p94"/>
            <p:cNvSpPr/>
            <p:nvPr/>
          </p:nvSpPr>
          <p:spPr>
            <a:xfrm>
              <a:off x="1889280" y="1625400"/>
              <a:ext cx="360" cy="360"/>
            </a:xfrm>
            <a:custGeom>
              <a:avLst/>
              <a:gdLst/>
              <a:ahLst/>
              <a:cxnLst/>
              <a:rect l="l" t="t" r="r" b="b"/>
              <a:pathLst>
                <a:path w="1" h="29">
                  <a:moveTo>
                    <a:pt x="1" y="2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2" name="Google Shape;4599;p94"/>
            <p:cNvSpPr/>
            <p:nvPr/>
          </p:nvSpPr>
          <p:spPr>
            <a:xfrm>
              <a:off x="1889280" y="1626840"/>
              <a:ext cx="360" cy="360"/>
            </a:xfrm>
            <a:custGeom>
              <a:avLst/>
              <a:gdLst/>
              <a:ahLst/>
              <a:cxnLst/>
              <a:rect l="l" t="t" r="r" b="b"/>
              <a:pathLst>
                <a:path w="1" h="18">
                  <a:moveTo>
                    <a:pt x="1" y="1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3" name="Google Shape;4600;p94"/>
            <p:cNvSpPr/>
            <p:nvPr/>
          </p:nvSpPr>
          <p:spPr>
            <a:xfrm>
              <a:off x="1888920" y="162972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4" name="Google Shape;4601;p94"/>
            <p:cNvSpPr/>
            <p:nvPr/>
          </p:nvSpPr>
          <p:spPr>
            <a:xfrm>
              <a:off x="1888920" y="16297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5" name="Google Shape;4602;p94"/>
            <p:cNvSpPr/>
            <p:nvPr/>
          </p:nvSpPr>
          <p:spPr>
            <a:xfrm>
              <a:off x="1888920" y="16290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6" name="Google Shape;4603;p94"/>
            <p:cNvSpPr/>
            <p:nvPr/>
          </p:nvSpPr>
          <p:spPr>
            <a:xfrm>
              <a:off x="1888920" y="16290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7" name="Google Shape;4604;p94"/>
            <p:cNvSpPr/>
            <p:nvPr/>
          </p:nvSpPr>
          <p:spPr>
            <a:xfrm>
              <a:off x="1889280" y="16279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8" name="Google Shape;4605;p94"/>
            <p:cNvSpPr/>
            <p:nvPr/>
          </p:nvSpPr>
          <p:spPr>
            <a:xfrm>
              <a:off x="1888920" y="16293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49" name="Google Shape;4606;p94"/>
            <p:cNvSpPr/>
            <p:nvPr/>
          </p:nvSpPr>
          <p:spPr>
            <a:xfrm>
              <a:off x="1888920" y="163008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0" name="Google Shape;4607;p94"/>
            <p:cNvSpPr/>
            <p:nvPr/>
          </p:nvSpPr>
          <p:spPr>
            <a:xfrm>
              <a:off x="1888560" y="16304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1" name="Google Shape;4608;p94"/>
            <p:cNvSpPr/>
            <p:nvPr/>
          </p:nvSpPr>
          <p:spPr>
            <a:xfrm>
              <a:off x="1888920" y="1630080"/>
              <a:ext cx="360" cy="360"/>
            </a:xfrm>
            <a:custGeom>
              <a:avLst/>
              <a:gdLst/>
              <a:ahLst/>
              <a:cxnLst/>
              <a:rect l="l" t="t" r="r" b="b"/>
              <a:pathLst>
                <a:path w="1" h="4">
                  <a:moveTo>
                    <a:pt x="0"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2" name="Google Shape;4609;p94"/>
            <p:cNvSpPr/>
            <p:nvPr/>
          </p:nvSpPr>
          <p:spPr>
            <a:xfrm>
              <a:off x="1889280" y="1627920"/>
              <a:ext cx="360" cy="360"/>
            </a:xfrm>
            <a:custGeom>
              <a:avLst/>
              <a:gdLst/>
              <a:ahLst/>
              <a:cxnLst/>
              <a:rect l="l" t="t" r="r" b="b"/>
              <a:pathLst>
                <a:path w="1" h="12">
                  <a:moveTo>
                    <a:pt x="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3" name="Google Shape;4610;p94"/>
            <p:cNvSpPr/>
            <p:nvPr/>
          </p:nvSpPr>
          <p:spPr>
            <a:xfrm>
              <a:off x="1889280" y="1625760"/>
              <a:ext cx="360" cy="360"/>
            </a:xfrm>
            <a:custGeom>
              <a:avLst/>
              <a:gdLst/>
              <a:ahLst/>
              <a:cxnLst/>
              <a:rect l="l" t="t" r="r" b="b"/>
              <a:pathLst>
                <a:path w="1" h="26">
                  <a:moveTo>
                    <a:pt x="1" y="1"/>
                  </a:moveTo>
                  <a:lnTo>
                    <a:pt x="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4" name="Google Shape;4611;p94"/>
            <p:cNvSpPr/>
            <p:nvPr/>
          </p:nvSpPr>
          <p:spPr>
            <a:xfrm>
              <a:off x="1889280" y="1622520"/>
              <a:ext cx="360" cy="1800"/>
            </a:xfrm>
            <a:custGeom>
              <a:avLst/>
              <a:gdLst/>
              <a:ahLst/>
              <a:cxnLst/>
              <a:rect l="l" t="t" r="r" b="b"/>
              <a:pathLst>
                <a:path w="5" h="201">
                  <a:moveTo>
                    <a:pt x="1" y="1"/>
                  </a:moveTo>
                  <a:cubicBezTo>
                    <a:pt x="1" y="78"/>
                    <a:pt x="1" y="144"/>
                    <a:pt x="4" y="200"/>
                  </a:cubicBezTo>
                  <a:cubicBezTo>
                    <a:pt x="4" y="144"/>
                    <a:pt x="4" y="7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5" name="Google Shape;4612;p94"/>
            <p:cNvSpPr/>
            <p:nvPr/>
          </p:nvSpPr>
          <p:spPr>
            <a:xfrm>
              <a:off x="1889280" y="1626480"/>
              <a:ext cx="360" cy="360"/>
            </a:xfrm>
            <a:custGeom>
              <a:avLst/>
              <a:gdLst/>
              <a:ahLst/>
              <a:cxnLst/>
              <a:rect l="l" t="t" r="r" b="b"/>
              <a:pathLst>
                <a:path w="1" h="22">
                  <a:moveTo>
                    <a:pt x="1" y="2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6" name="Google Shape;4613;p94"/>
            <p:cNvSpPr/>
            <p:nvPr/>
          </p:nvSpPr>
          <p:spPr>
            <a:xfrm>
              <a:off x="1889280" y="1627200"/>
              <a:ext cx="360" cy="360"/>
            </a:xfrm>
            <a:custGeom>
              <a:avLst/>
              <a:gdLst/>
              <a:ahLst/>
              <a:cxnLst/>
              <a:rect l="l" t="t" r="r" b="b"/>
              <a:pathLst>
                <a:path w="1" h="19">
                  <a:moveTo>
                    <a:pt x="1" y="1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7" name="Google Shape;4614;p94"/>
            <p:cNvSpPr/>
            <p:nvPr/>
          </p:nvSpPr>
          <p:spPr>
            <a:xfrm>
              <a:off x="1888920" y="1621080"/>
              <a:ext cx="360" cy="360"/>
            </a:xfrm>
            <a:custGeom>
              <a:avLst/>
              <a:gdLst/>
              <a:ahLst/>
              <a:cxnLst/>
              <a:rect l="l" t="t" r="r" b="b"/>
              <a:pathLst>
                <a:path w="1" h="99">
                  <a:moveTo>
                    <a:pt x="0" y="1"/>
                  </a:moveTo>
                  <a:lnTo>
                    <a:pt x="0" y="1"/>
                  </a:lnTo>
                  <a:lnTo>
                    <a:pt x="0" y="99"/>
                  </a:lnTo>
                  <a:lnTo>
                    <a:pt x="0" y="99"/>
                  </a:lnTo>
                  <a:cubicBezTo>
                    <a:pt x="0" y="67"/>
                    <a:pt x="0" y="36"/>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8" name="Google Shape;4615;p94"/>
            <p:cNvSpPr/>
            <p:nvPr/>
          </p:nvSpPr>
          <p:spPr>
            <a:xfrm>
              <a:off x="1861920" y="1638360"/>
              <a:ext cx="120600" cy="112320"/>
            </a:xfrm>
            <a:custGeom>
              <a:avLst/>
              <a:gdLst/>
              <a:ahLst/>
              <a:cxnLst/>
              <a:rect l="l" t="t" r="r" b="b"/>
              <a:pathLst>
                <a:path w="8949" h="8358">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59" name="Google Shape;4616;p94"/>
            <p:cNvSpPr/>
            <p:nvPr/>
          </p:nvSpPr>
          <p:spPr>
            <a:xfrm>
              <a:off x="1977480" y="1684800"/>
              <a:ext cx="360" cy="360"/>
            </a:xfrm>
            <a:custGeom>
              <a:avLst/>
              <a:gdLst/>
              <a:ahLst/>
              <a:cxnLst/>
              <a:rect l="l" t="t" r="r" b="b"/>
              <a:pathLst>
                <a:path w="1" h="15">
                  <a:moveTo>
                    <a:pt x="1" y="14"/>
                  </a:moveTo>
                  <a:lnTo>
                    <a:pt x="1" y="0"/>
                  </a:lnTo>
                  <a:cubicBezTo>
                    <a:pt x="1" y="4"/>
                    <a:pt x="1" y="11"/>
                    <a:pt x="1"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0" name="Google Shape;4617;p94"/>
            <p:cNvSpPr/>
            <p:nvPr/>
          </p:nvSpPr>
          <p:spPr>
            <a:xfrm>
              <a:off x="1977480" y="1685880"/>
              <a:ext cx="360" cy="360"/>
            </a:xfrm>
            <a:custGeom>
              <a:avLst/>
              <a:gdLst/>
              <a:ahLst/>
              <a:cxnLst/>
              <a:rect l="l" t="t" r="r" b="b"/>
              <a:pathLst>
                <a:path w="1" h="85">
                  <a:moveTo>
                    <a:pt x="0" y="0"/>
                  </a:moveTo>
                  <a:lnTo>
                    <a:pt x="0" y="84"/>
                  </a:lnTo>
                  <a:lnTo>
                    <a:pt x="0" y="8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1" name="Google Shape;4618;p94"/>
            <p:cNvSpPr/>
            <p:nvPr/>
          </p:nvSpPr>
          <p:spPr>
            <a:xfrm>
              <a:off x="1960200" y="1668600"/>
              <a:ext cx="360" cy="360"/>
            </a:xfrm>
            <a:custGeom>
              <a:avLst/>
              <a:gdLst/>
              <a:ahLst/>
              <a:cxnLst/>
              <a:rect l="l" t="t" r="r" b="b"/>
              <a:pathLst>
                <a:path w="22" h="15">
                  <a:moveTo>
                    <a:pt x="22"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2" name="Google Shape;4619;p94"/>
            <p:cNvSpPr/>
            <p:nvPr/>
          </p:nvSpPr>
          <p:spPr>
            <a:xfrm>
              <a:off x="1974960" y="1679400"/>
              <a:ext cx="360" cy="360"/>
            </a:xfrm>
            <a:custGeom>
              <a:avLst/>
              <a:gdLst/>
              <a:ahLst/>
              <a:cxnLst/>
              <a:rect l="l" t="t" r="r" b="b"/>
              <a:pathLst>
                <a:path w="22" h="18">
                  <a:moveTo>
                    <a:pt x="1" y="0"/>
                  </a:moveTo>
                  <a:cubicBezTo>
                    <a:pt x="8" y="7"/>
                    <a:pt x="15" y="11"/>
                    <a:pt x="22" y="18"/>
                  </a:cubicBezTo>
                  <a:cubicBezTo>
                    <a:pt x="15" y="11"/>
                    <a:pt x="8"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3" name="Google Shape;4620;p94"/>
            <p:cNvSpPr/>
            <p:nvPr/>
          </p:nvSpPr>
          <p:spPr>
            <a:xfrm>
              <a:off x="1976760" y="1682280"/>
              <a:ext cx="360" cy="360"/>
            </a:xfrm>
            <a:custGeom>
              <a:avLst/>
              <a:gdLst/>
              <a:ahLst/>
              <a:cxnLst/>
              <a:rect l="l" t="t" r="r" b="b"/>
              <a:pathLst>
                <a:path w="5" h="1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4" name="Google Shape;4621;p94"/>
            <p:cNvSpPr/>
            <p:nvPr/>
          </p:nvSpPr>
          <p:spPr>
            <a:xfrm>
              <a:off x="1960920" y="1668960"/>
              <a:ext cx="360" cy="360"/>
            </a:xfrm>
            <a:custGeom>
              <a:avLst/>
              <a:gdLst/>
              <a:ahLst/>
              <a:cxnLst/>
              <a:rect l="l" t="t" r="r" b="b"/>
              <a:pathLst>
                <a:path w="8" h="8">
                  <a:moveTo>
                    <a:pt x="7"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5" name="Google Shape;4622;p94"/>
            <p:cNvSpPr/>
            <p:nvPr/>
          </p:nvSpPr>
          <p:spPr>
            <a:xfrm>
              <a:off x="1977120" y="1683360"/>
              <a:ext cx="360" cy="360"/>
            </a:xfrm>
            <a:custGeom>
              <a:avLst/>
              <a:gdLst/>
              <a:ahLst/>
              <a:cxnLst/>
              <a:rect l="l" t="t" r="r" b="b"/>
              <a:pathLst>
                <a:path w="4" h="15">
                  <a:moveTo>
                    <a:pt x="4"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6" name="Google Shape;4623;p94"/>
            <p:cNvSpPr/>
            <p:nvPr/>
          </p:nvSpPr>
          <p:spPr>
            <a:xfrm>
              <a:off x="1977480" y="1684440"/>
              <a:ext cx="360" cy="360"/>
            </a:xfrm>
            <a:custGeom>
              <a:avLst/>
              <a:gdLst/>
              <a:ahLst/>
              <a:cxnLst/>
              <a:rect l="l" t="t" r="r" b="b"/>
              <a:pathLst>
                <a:path w="1" h="15">
                  <a:moveTo>
                    <a:pt x="0" y="15"/>
                  </a:moveTo>
                  <a:lnTo>
                    <a:pt x="0" y="1"/>
                  </a:lnTo>
                  <a:cubicBezTo>
                    <a:pt x="0" y="4"/>
                    <a:pt x="0" y="11"/>
                    <a:pt x="0"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7" name="Google Shape;4624;p94"/>
            <p:cNvSpPr/>
            <p:nvPr/>
          </p:nvSpPr>
          <p:spPr>
            <a:xfrm>
              <a:off x="1976400" y="1680840"/>
              <a:ext cx="360" cy="360"/>
            </a:xfrm>
            <a:custGeom>
              <a:avLst/>
              <a:gdLst/>
              <a:ahLst/>
              <a:cxnLst/>
              <a:rect l="l" t="t" r="r" b="b"/>
              <a:pathLst>
                <a:path w="8" h="15">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8" name="Google Shape;4625;p94"/>
            <p:cNvSpPr/>
            <p:nvPr/>
          </p:nvSpPr>
          <p:spPr>
            <a:xfrm>
              <a:off x="1976040" y="1680480"/>
              <a:ext cx="360" cy="360"/>
            </a:xfrm>
            <a:custGeom>
              <a:avLst/>
              <a:gdLst/>
              <a:ahLst/>
              <a:cxnLst/>
              <a:rect l="l" t="t" r="r" b="b"/>
              <a:pathLst>
                <a:path w="15" h="18">
                  <a:moveTo>
                    <a:pt x="14" y="18"/>
                  </a:moveTo>
                  <a:cubicBezTo>
                    <a:pt x="11" y="11"/>
                    <a:pt x="4" y="7"/>
                    <a:pt x="0" y="0"/>
                  </a:cubicBezTo>
                  <a:cubicBezTo>
                    <a:pt x="4" y="7"/>
                    <a:pt x="11" y="11"/>
                    <a:pt x="14"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69" name="Google Shape;4626;p94"/>
            <p:cNvSpPr/>
            <p:nvPr/>
          </p:nvSpPr>
          <p:spPr>
            <a:xfrm>
              <a:off x="1977120" y="1682640"/>
              <a:ext cx="360" cy="360"/>
            </a:xfrm>
            <a:custGeom>
              <a:avLst/>
              <a:gdLst/>
              <a:ahLst/>
              <a:cxnLst/>
              <a:rect l="l" t="t" r="r" b="b"/>
              <a:pathLst>
                <a:path w="8" h="15">
                  <a:moveTo>
                    <a:pt x="7"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0" name="Google Shape;4627;p94"/>
            <p:cNvSpPr/>
            <p:nvPr/>
          </p:nvSpPr>
          <p:spPr>
            <a:xfrm>
              <a:off x="1965600" y="1675800"/>
              <a:ext cx="360" cy="360"/>
            </a:xfrm>
            <a:custGeom>
              <a:avLst/>
              <a:gdLst/>
              <a:ahLst/>
              <a:cxnLst/>
              <a:rect l="l" t="t" r="r" b="b"/>
              <a:pathLst>
                <a:path w="50" h="33">
                  <a:moveTo>
                    <a:pt x="0" y="1"/>
                  </a:moveTo>
                  <a:lnTo>
                    <a:pt x="18" y="29"/>
                  </a:lnTo>
                  <a:lnTo>
                    <a:pt x="49" y="33"/>
                  </a:lnTo>
                  <a:lnTo>
                    <a:pt x="18"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1" name="Google Shape;4628;p94"/>
            <p:cNvSpPr/>
            <p:nvPr/>
          </p:nvSpPr>
          <p:spPr>
            <a:xfrm>
              <a:off x="1977480" y="1685160"/>
              <a:ext cx="360" cy="360"/>
            </a:xfrm>
            <a:custGeom>
              <a:avLst/>
              <a:gdLst/>
              <a:ahLst/>
              <a:cxnLst/>
              <a:rect l="l" t="t" r="r" b="b"/>
              <a:pathLst>
                <a:path w="1" h="15">
                  <a:moveTo>
                    <a:pt x="0" y="15"/>
                  </a:moveTo>
                  <a:lnTo>
                    <a:pt x="0" y="1"/>
                  </a:lnTo>
                  <a:cubicBezTo>
                    <a:pt x="0" y="8"/>
                    <a:pt x="0" y="11"/>
                    <a:pt x="0"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2" name="Google Shape;4629;p94"/>
            <p:cNvSpPr/>
            <p:nvPr/>
          </p:nvSpPr>
          <p:spPr>
            <a:xfrm>
              <a:off x="1978560" y="1685520"/>
              <a:ext cx="3960" cy="360"/>
            </a:xfrm>
            <a:custGeom>
              <a:avLst/>
              <a:gdLst/>
              <a:ahLst/>
              <a:cxnLst/>
              <a:rect l="l" t="t" r="r" b="b"/>
              <a:pathLst>
                <a:path w="369" h="81">
                  <a:moveTo>
                    <a:pt x="368" y="0"/>
                  </a:moveTo>
                  <a:cubicBezTo>
                    <a:pt x="193" y="35"/>
                    <a:pt x="4" y="81"/>
                    <a:pt x="1" y="81"/>
                  </a:cubicBezTo>
                  <a:cubicBezTo>
                    <a:pt x="4" y="81"/>
                    <a:pt x="193" y="39"/>
                    <a:pt x="36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3" name="Google Shape;4630;p94"/>
            <p:cNvSpPr/>
            <p:nvPr/>
          </p:nvSpPr>
          <p:spPr>
            <a:xfrm>
              <a:off x="1915560" y="1638360"/>
              <a:ext cx="43560" cy="29160"/>
            </a:xfrm>
            <a:custGeom>
              <a:avLst/>
              <a:gdLst/>
              <a:ahLst/>
              <a:cxnLst/>
              <a:rect l="l" t="t" r="r" b="b"/>
              <a:pathLst>
                <a:path w="3295" h="2217">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4" name="Google Shape;4631;p94"/>
            <p:cNvSpPr/>
            <p:nvPr/>
          </p:nvSpPr>
          <p:spPr>
            <a:xfrm>
              <a:off x="1974240" y="1678680"/>
              <a:ext cx="360" cy="360"/>
            </a:xfrm>
            <a:custGeom>
              <a:avLst/>
              <a:gdLst/>
              <a:ahLst/>
              <a:cxnLst/>
              <a:rect l="l" t="t" r="r" b="b"/>
              <a:pathLst>
                <a:path w="43" h="29">
                  <a:moveTo>
                    <a:pt x="43" y="28"/>
                  </a:moveTo>
                  <a:cubicBezTo>
                    <a:pt x="29" y="18"/>
                    <a:pt x="15" y="7"/>
                    <a:pt x="1" y="0"/>
                  </a:cubicBezTo>
                  <a:cubicBezTo>
                    <a:pt x="15" y="7"/>
                    <a:pt x="29" y="18"/>
                    <a:pt x="43"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5" name="Google Shape;4632;p94"/>
            <p:cNvSpPr/>
            <p:nvPr/>
          </p:nvSpPr>
          <p:spPr>
            <a:xfrm>
              <a:off x="1975680" y="1679760"/>
              <a:ext cx="360" cy="360"/>
            </a:xfrm>
            <a:custGeom>
              <a:avLst/>
              <a:gdLst/>
              <a:ahLst/>
              <a:cxnLst/>
              <a:rect l="l" t="t" r="r" b="b"/>
              <a:pathLst>
                <a:path w="15" h="22">
                  <a:moveTo>
                    <a:pt x="0" y="0"/>
                  </a:moveTo>
                  <a:cubicBezTo>
                    <a:pt x="4" y="11"/>
                    <a:pt x="7" y="14"/>
                    <a:pt x="14" y="21"/>
                  </a:cubicBezTo>
                  <a:cubicBezTo>
                    <a:pt x="7" y="14"/>
                    <a:pt x="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6" name="Google Shape;4633;p94"/>
            <p:cNvSpPr/>
            <p:nvPr/>
          </p:nvSpPr>
          <p:spPr>
            <a:xfrm>
              <a:off x="1977480" y="1685520"/>
              <a:ext cx="360" cy="360"/>
            </a:xfrm>
            <a:custGeom>
              <a:avLst/>
              <a:gdLst/>
              <a:ahLst/>
              <a:cxnLst/>
              <a:rect l="l" t="t" r="r" b="b"/>
              <a:pathLst>
                <a:path w="1" h="11">
                  <a:moveTo>
                    <a:pt x="0" y="11"/>
                  </a:moveTo>
                  <a:lnTo>
                    <a:pt x="0" y="0"/>
                  </a:lnTo>
                  <a:cubicBezTo>
                    <a:pt x="0" y="4"/>
                    <a:pt x="0" y="7"/>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7" name="Google Shape;4634;p94"/>
            <p:cNvSpPr/>
            <p:nvPr/>
          </p:nvSpPr>
          <p:spPr>
            <a:xfrm>
              <a:off x="1977480" y="1685520"/>
              <a:ext cx="360" cy="360"/>
            </a:xfrm>
            <a:custGeom>
              <a:avLst/>
              <a:gdLst/>
              <a:ahLst/>
              <a:cxnLst/>
              <a:rect l="l" t="t" r="r" b="b"/>
              <a:pathLst>
                <a:path w="1" h="8">
                  <a:moveTo>
                    <a:pt x="0"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8" name="Google Shape;4635;p94"/>
            <p:cNvSpPr/>
            <p:nvPr/>
          </p:nvSpPr>
          <p:spPr>
            <a:xfrm>
              <a:off x="1983600" y="1685520"/>
              <a:ext cx="360" cy="360"/>
            </a:xfrm>
            <a:custGeom>
              <a:avLst/>
              <a:gdLst/>
              <a:ahLst/>
              <a:cxnLst/>
              <a:rect l="l" t="t" r="r" b="b"/>
              <a:pathLst>
                <a:path w="5" h="1">
                  <a:moveTo>
                    <a:pt x="1" y="1"/>
                  </a:moveTo>
                  <a:lnTo>
                    <a:pt x="4" y="1"/>
                  </a:ln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79" name="Google Shape;4636;p94"/>
            <p:cNvSpPr/>
            <p:nvPr/>
          </p:nvSpPr>
          <p:spPr>
            <a:xfrm>
              <a:off x="1977120" y="1683720"/>
              <a:ext cx="360" cy="360"/>
            </a:xfrm>
            <a:custGeom>
              <a:avLst/>
              <a:gdLst/>
              <a:ahLst/>
              <a:cxnLst/>
              <a:rect l="l" t="t" r="r" b="b"/>
              <a:pathLst>
                <a:path w="4" h="15">
                  <a:moveTo>
                    <a:pt x="0" y="1"/>
                  </a:moveTo>
                  <a:cubicBezTo>
                    <a:pt x="0" y="4"/>
                    <a:pt x="0" y="11"/>
                    <a:pt x="4" y="15"/>
                  </a:cubicBezTo>
                  <a:cubicBezTo>
                    <a:pt x="4" y="11"/>
                    <a:pt x="4"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0" name="Google Shape;4637;p94"/>
            <p:cNvSpPr/>
            <p:nvPr/>
          </p:nvSpPr>
          <p:spPr>
            <a:xfrm>
              <a:off x="1976400" y="1681560"/>
              <a:ext cx="360" cy="360"/>
            </a:xfrm>
            <a:custGeom>
              <a:avLst/>
              <a:gdLst/>
              <a:ahLst/>
              <a:cxnLst/>
              <a:rect l="l" t="t" r="r" b="b"/>
              <a:pathLst>
                <a:path w="8" h="11">
                  <a:moveTo>
                    <a:pt x="7"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1" name="Google Shape;4638;p94"/>
            <p:cNvSpPr/>
            <p:nvPr/>
          </p:nvSpPr>
          <p:spPr>
            <a:xfrm>
              <a:off x="1868760" y="1731240"/>
              <a:ext cx="360" cy="360"/>
            </a:xfrm>
            <a:custGeom>
              <a:avLst/>
              <a:gdLst/>
              <a:ahLst/>
              <a:cxnLst/>
              <a:rect l="l" t="t" r="r" b="b"/>
              <a:pathLst>
                <a:path w="8" h="113">
                  <a:moveTo>
                    <a:pt x="1" y="0"/>
                  </a:moveTo>
                  <a:cubicBezTo>
                    <a:pt x="4" y="35"/>
                    <a:pt x="8" y="74"/>
                    <a:pt x="8" y="113"/>
                  </a:cubicBezTo>
                  <a:cubicBezTo>
                    <a:pt x="8" y="70"/>
                    <a:pt x="4" y="28"/>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2" name="Google Shape;4639;p94"/>
            <p:cNvSpPr/>
            <p:nvPr/>
          </p:nvSpPr>
          <p:spPr>
            <a:xfrm>
              <a:off x="1868760" y="1735920"/>
              <a:ext cx="360" cy="360"/>
            </a:xfrm>
            <a:custGeom>
              <a:avLst/>
              <a:gdLst/>
              <a:ahLst/>
              <a:cxnLst/>
              <a:rect l="l" t="t" r="r" b="b"/>
              <a:pathLst>
                <a:path w="1" h="40">
                  <a:moveTo>
                    <a:pt x="1" y="39"/>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3" name="Google Shape;4640;p94"/>
            <p:cNvSpPr/>
            <p:nvPr/>
          </p:nvSpPr>
          <p:spPr>
            <a:xfrm>
              <a:off x="1861920" y="1718640"/>
              <a:ext cx="720" cy="1800"/>
            </a:xfrm>
            <a:custGeom>
              <a:avLst/>
              <a:gdLst/>
              <a:ahLst/>
              <a:cxnLst/>
              <a:rect l="l" t="t" r="r" b="b"/>
              <a:pathLst>
                <a:path w="120" h="199">
                  <a:moveTo>
                    <a:pt x="1" y="0"/>
                  </a:moveTo>
                  <a:cubicBezTo>
                    <a:pt x="4" y="17"/>
                    <a:pt x="11" y="31"/>
                    <a:pt x="11" y="38"/>
                  </a:cubicBezTo>
                  <a:lnTo>
                    <a:pt x="120" y="199"/>
                  </a:lnTo>
                  <a:lnTo>
                    <a:pt x="15" y="38"/>
                  </a:lnTo>
                  <a:cubicBezTo>
                    <a:pt x="11" y="31"/>
                    <a:pt x="4" y="1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4" name="Google Shape;4641;p94"/>
            <p:cNvSpPr/>
            <p:nvPr/>
          </p:nvSpPr>
          <p:spPr>
            <a:xfrm>
              <a:off x="1897560" y="1749960"/>
              <a:ext cx="360" cy="360"/>
            </a:xfrm>
            <a:custGeom>
              <a:avLst/>
              <a:gdLst/>
              <a:ahLst/>
              <a:cxnLst/>
              <a:rect l="l" t="t" r="r" b="b"/>
              <a:pathLst>
                <a:path w="15" h="12">
                  <a:moveTo>
                    <a:pt x="15"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5" name="Google Shape;4642;p94"/>
            <p:cNvSpPr/>
            <p:nvPr/>
          </p:nvSpPr>
          <p:spPr>
            <a:xfrm>
              <a:off x="1899360" y="1751400"/>
              <a:ext cx="360" cy="360"/>
            </a:xfrm>
            <a:custGeom>
              <a:avLst/>
              <a:gdLst/>
              <a:ahLst/>
              <a:cxnLst/>
              <a:rect l="l" t="t" r="r" b="b"/>
              <a:pathLst>
                <a:path w="8" h="12">
                  <a:moveTo>
                    <a:pt x="7"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6" name="Google Shape;4643;p94"/>
            <p:cNvSpPr/>
            <p:nvPr/>
          </p:nvSpPr>
          <p:spPr>
            <a:xfrm>
              <a:off x="1909080" y="1749960"/>
              <a:ext cx="360" cy="360"/>
            </a:xfrm>
            <a:custGeom>
              <a:avLst/>
              <a:gdLst/>
              <a:ahLst/>
              <a:cxnLst/>
              <a:rect l="l" t="t" r="r" b="b"/>
              <a:pathLst>
                <a:path w="33" h="19">
                  <a:moveTo>
                    <a:pt x="32" y="1"/>
                  </a:moveTo>
                  <a:cubicBezTo>
                    <a:pt x="22" y="4"/>
                    <a:pt x="11" y="11"/>
                    <a:pt x="1" y="18"/>
                  </a:cubicBezTo>
                  <a:cubicBezTo>
                    <a:pt x="11" y="11"/>
                    <a:pt x="22" y="4"/>
                    <a:pt x="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7" name="Google Shape;4644;p94"/>
            <p:cNvSpPr/>
            <p:nvPr/>
          </p:nvSpPr>
          <p:spPr>
            <a:xfrm>
              <a:off x="1893240" y="1751400"/>
              <a:ext cx="360" cy="360"/>
            </a:xfrm>
            <a:custGeom>
              <a:avLst/>
              <a:gdLst/>
              <a:ahLst/>
              <a:cxnLst/>
              <a:rect l="l" t="t" r="r" b="b"/>
              <a:pathLst>
                <a:path w="54" h="22">
                  <a:moveTo>
                    <a:pt x="1" y="0"/>
                  </a:moveTo>
                  <a:lnTo>
                    <a:pt x="11" y="11"/>
                  </a:lnTo>
                  <a:cubicBezTo>
                    <a:pt x="22" y="18"/>
                    <a:pt x="36" y="21"/>
                    <a:pt x="50" y="21"/>
                  </a:cubicBezTo>
                  <a:lnTo>
                    <a:pt x="53" y="21"/>
                  </a:lnTo>
                  <a:cubicBezTo>
                    <a:pt x="32" y="21"/>
                    <a:pt x="15" y="1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8" name="Google Shape;4645;p94"/>
            <p:cNvSpPr/>
            <p:nvPr/>
          </p:nvSpPr>
          <p:spPr>
            <a:xfrm>
              <a:off x="1894320" y="1749600"/>
              <a:ext cx="360" cy="360"/>
            </a:xfrm>
            <a:custGeom>
              <a:avLst/>
              <a:gdLst/>
              <a:ahLst/>
              <a:cxnLst/>
              <a:rect l="l" t="t" r="r" b="b"/>
              <a:pathLst>
                <a:path w="110" h="113">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89" name="Google Shape;4646;p94"/>
            <p:cNvSpPr/>
            <p:nvPr/>
          </p:nvSpPr>
          <p:spPr>
            <a:xfrm>
              <a:off x="1897200" y="1749600"/>
              <a:ext cx="360" cy="360"/>
            </a:xfrm>
            <a:custGeom>
              <a:avLst/>
              <a:gdLst/>
              <a:ahLst/>
              <a:cxnLst/>
              <a:rect l="l" t="t" r="r" b="b"/>
              <a:pathLst>
                <a:path w="15" h="4">
                  <a:moveTo>
                    <a:pt x="15"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0" name="Google Shape;4647;p94"/>
            <p:cNvSpPr/>
            <p:nvPr/>
          </p:nvSpPr>
          <p:spPr>
            <a:xfrm>
              <a:off x="1894320" y="1751400"/>
              <a:ext cx="360" cy="360"/>
            </a:xfrm>
            <a:custGeom>
              <a:avLst/>
              <a:gdLst/>
              <a:ahLst/>
              <a:cxnLst/>
              <a:rect l="l" t="t" r="r" b="b"/>
              <a:pathLst>
                <a:path w="5" h="8">
                  <a:moveTo>
                    <a:pt x="4"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1" name="Google Shape;4648;p94"/>
            <p:cNvSpPr/>
            <p:nvPr/>
          </p:nvSpPr>
          <p:spPr>
            <a:xfrm>
              <a:off x="1899000" y="1751040"/>
              <a:ext cx="360" cy="360"/>
            </a:xfrm>
            <a:custGeom>
              <a:avLst/>
              <a:gdLst/>
              <a:ahLst/>
              <a:cxnLst/>
              <a:rect l="l" t="t" r="r" b="b"/>
              <a:pathLst>
                <a:path w="12" h="11">
                  <a:moveTo>
                    <a:pt x="11"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2" name="Google Shape;4649;p94"/>
            <p:cNvSpPr/>
            <p:nvPr/>
          </p:nvSpPr>
          <p:spPr>
            <a:xfrm>
              <a:off x="1898640" y="1750680"/>
              <a:ext cx="360" cy="360"/>
            </a:xfrm>
            <a:custGeom>
              <a:avLst/>
              <a:gdLst/>
              <a:ahLst/>
              <a:cxnLst/>
              <a:rect l="l" t="t" r="r" b="b"/>
              <a:pathLst>
                <a:path w="12" h="11">
                  <a:moveTo>
                    <a:pt x="1" y="0"/>
                  </a:moveTo>
                  <a:lnTo>
                    <a:pt x="1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3" name="Google Shape;4650;p94"/>
            <p:cNvSpPr/>
            <p:nvPr/>
          </p:nvSpPr>
          <p:spPr>
            <a:xfrm>
              <a:off x="1896480" y="1749600"/>
              <a:ext cx="360" cy="360"/>
            </a:xfrm>
            <a:custGeom>
              <a:avLst/>
              <a:gdLst/>
              <a:ahLst/>
              <a:cxnLst/>
              <a:rect l="l" t="t" r="r" b="b"/>
              <a:pathLst>
                <a:path w="18" h="1">
                  <a:moveTo>
                    <a:pt x="18"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4" name="Google Shape;4651;p94"/>
            <p:cNvSpPr/>
            <p:nvPr/>
          </p:nvSpPr>
          <p:spPr>
            <a:xfrm>
              <a:off x="1893960" y="175140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5" name="Google Shape;4652;p94"/>
            <p:cNvSpPr/>
            <p:nvPr/>
          </p:nvSpPr>
          <p:spPr>
            <a:xfrm>
              <a:off x="1907640" y="1750320"/>
              <a:ext cx="360" cy="360"/>
            </a:xfrm>
            <a:custGeom>
              <a:avLst/>
              <a:gdLst/>
              <a:ahLst/>
              <a:cxnLst/>
              <a:rect l="l" t="t" r="r" b="b"/>
              <a:pathLst>
                <a:path w="96" h="53">
                  <a:moveTo>
                    <a:pt x="96" y="0"/>
                  </a:moveTo>
                  <a:cubicBezTo>
                    <a:pt x="68" y="21"/>
                    <a:pt x="36" y="39"/>
                    <a:pt x="1" y="53"/>
                  </a:cubicBezTo>
                  <a:cubicBezTo>
                    <a:pt x="36" y="39"/>
                    <a:pt x="68" y="21"/>
                    <a:pt x="9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6" name="Google Shape;4653;p94"/>
            <p:cNvSpPr/>
            <p:nvPr/>
          </p:nvSpPr>
          <p:spPr>
            <a:xfrm>
              <a:off x="1909440" y="1749600"/>
              <a:ext cx="360" cy="360"/>
            </a:xfrm>
            <a:custGeom>
              <a:avLst/>
              <a:gdLst/>
              <a:ahLst/>
              <a:cxnLst/>
              <a:rect l="l" t="t" r="r" b="b"/>
              <a:pathLst>
                <a:path w="110" h="26">
                  <a:moveTo>
                    <a:pt x="109" y="1"/>
                  </a:moveTo>
                  <a:lnTo>
                    <a:pt x="109" y="1"/>
                  </a:lnTo>
                  <a:cubicBezTo>
                    <a:pt x="71" y="1"/>
                    <a:pt x="36" y="8"/>
                    <a:pt x="1" y="25"/>
                  </a:cubicBezTo>
                  <a:cubicBezTo>
                    <a:pt x="36" y="8"/>
                    <a:pt x="71" y="1"/>
                    <a:pt x="10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7" name="Google Shape;4654;p94"/>
            <p:cNvSpPr/>
            <p:nvPr/>
          </p:nvSpPr>
          <p:spPr>
            <a:xfrm>
              <a:off x="1897920" y="1750320"/>
              <a:ext cx="360" cy="360"/>
            </a:xfrm>
            <a:custGeom>
              <a:avLst/>
              <a:gdLst/>
              <a:ahLst/>
              <a:cxnLst/>
              <a:rect l="l" t="t" r="r" b="b"/>
              <a:pathLst>
                <a:path w="15" h="11">
                  <a:moveTo>
                    <a:pt x="15"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8" name="Google Shape;4655;p94"/>
            <p:cNvSpPr/>
            <p:nvPr/>
          </p:nvSpPr>
          <p:spPr>
            <a:xfrm>
              <a:off x="1868760" y="1734480"/>
              <a:ext cx="360" cy="360"/>
            </a:xfrm>
            <a:custGeom>
              <a:avLst/>
              <a:gdLst/>
              <a:ahLst/>
              <a:cxnLst/>
              <a:rect l="l" t="t" r="r" b="b"/>
              <a:pathLst>
                <a:path w="4" h="89">
                  <a:moveTo>
                    <a:pt x="4" y="1"/>
                  </a:moveTo>
                  <a:lnTo>
                    <a:pt x="0" y="88"/>
                  </a:lnTo>
                  <a:cubicBezTo>
                    <a:pt x="4" y="60"/>
                    <a:pt x="4" y="32"/>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3999" name="Google Shape;4656;p94"/>
            <p:cNvSpPr/>
            <p:nvPr/>
          </p:nvSpPr>
          <p:spPr>
            <a:xfrm>
              <a:off x="1892520" y="1750320"/>
              <a:ext cx="360" cy="360"/>
            </a:xfrm>
            <a:custGeom>
              <a:avLst/>
              <a:gdLst/>
              <a:ahLst/>
              <a:cxnLst/>
              <a:rect l="l" t="t" r="r" b="b"/>
              <a:pathLst>
                <a:path w="60" h="61">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0" name="Google Shape;4657;p94"/>
            <p:cNvSpPr/>
            <p:nvPr/>
          </p:nvSpPr>
          <p:spPr>
            <a:xfrm>
              <a:off x="1868760" y="1737000"/>
              <a:ext cx="360" cy="360"/>
            </a:xfrm>
            <a:custGeom>
              <a:avLst/>
              <a:gdLst/>
              <a:ahLst/>
              <a:cxnLst/>
              <a:rect l="l" t="t" r="r" b="b"/>
              <a:pathLst>
                <a:path w="22" h="64">
                  <a:moveTo>
                    <a:pt x="1" y="0"/>
                  </a:moveTo>
                  <a:cubicBezTo>
                    <a:pt x="4" y="21"/>
                    <a:pt x="11" y="42"/>
                    <a:pt x="22" y="63"/>
                  </a:cubicBezTo>
                  <a:cubicBezTo>
                    <a:pt x="11" y="42"/>
                    <a:pt x="4" y="2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1" name="Google Shape;4658;p94"/>
            <p:cNvSpPr/>
            <p:nvPr/>
          </p:nvSpPr>
          <p:spPr>
            <a:xfrm>
              <a:off x="1869120" y="1737720"/>
              <a:ext cx="360" cy="360"/>
            </a:xfrm>
            <a:custGeom>
              <a:avLst/>
              <a:gdLst/>
              <a:ahLst/>
              <a:cxnLst/>
              <a:rect l="l" t="t" r="r" b="b"/>
              <a:pathLst>
                <a:path w="26" h="50">
                  <a:moveTo>
                    <a:pt x="25" y="49"/>
                  </a:moveTo>
                  <a:cubicBezTo>
                    <a:pt x="15" y="35"/>
                    <a:pt x="8" y="18"/>
                    <a:pt x="1" y="0"/>
                  </a:cubicBezTo>
                  <a:cubicBezTo>
                    <a:pt x="8" y="18"/>
                    <a:pt x="15" y="35"/>
                    <a:pt x="25" y="4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2" name="Google Shape;4659;p94"/>
            <p:cNvSpPr/>
            <p:nvPr/>
          </p:nvSpPr>
          <p:spPr>
            <a:xfrm>
              <a:off x="1892880" y="1751040"/>
              <a:ext cx="360" cy="360"/>
            </a:xfrm>
            <a:custGeom>
              <a:avLst/>
              <a:gdLst/>
              <a:ahLst/>
              <a:cxnLst/>
              <a:rect l="l" t="t" r="r" b="b"/>
              <a:pathLst>
                <a:path w="29" h="22">
                  <a:moveTo>
                    <a:pt x="0" y="1"/>
                  </a:moveTo>
                  <a:lnTo>
                    <a:pt x="0" y="1"/>
                  </a:lnTo>
                  <a:cubicBezTo>
                    <a:pt x="11" y="8"/>
                    <a:pt x="18" y="15"/>
                    <a:pt x="28" y="22"/>
                  </a:cubicBezTo>
                  <a:lnTo>
                    <a:pt x="18" y="11"/>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3" name="Google Shape;4660;p94"/>
            <p:cNvSpPr/>
            <p:nvPr/>
          </p:nvSpPr>
          <p:spPr>
            <a:xfrm>
              <a:off x="1862280" y="1718640"/>
              <a:ext cx="360" cy="360"/>
            </a:xfrm>
            <a:custGeom>
              <a:avLst/>
              <a:gdLst/>
              <a:ahLst/>
              <a:cxnLst/>
              <a:rect l="l" t="t" r="r" b="b"/>
              <a:pathLst>
                <a:path w="53" h="11">
                  <a:moveTo>
                    <a:pt x="53" y="0"/>
                  </a:moveTo>
                  <a:lnTo>
                    <a:pt x="53" y="0"/>
                  </a:lnTo>
                  <a:cubicBezTo>
                    <a:pt x="35" y="4"/>
                    <a:pt x="18" y="7"/>
                    <a:pt x="0" y="11"/>
                  </a:cubicBezTo>
                  <a:cubicBezTo>
                    <a:pt x="18" y="11"/>
                    <a:pt x="35" y="4"/>
                    <a:pt x="5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4" name="Google Shape;4661;p94"/>
            <p:cNvSpPr/>
            <p:nvPr/>
          </p:nvSpPr>
          <p:spPr>
            <a:xfrm>
              <a:off x="1864080" y="1717560"/>
              <a:ext cx="360" cy="360"/>
            </a:xfrm>
            <a:custGeom>
              <a:avLst/>
              <a:gdLst/>
              <a:ahLst/>
              <a:cxnLst/>
              <a:rect l="l" t="t" r="r" b="b"/>
              <a:pathLst>
                <a:path w="32" h="26">
                  <a:moveTo>
                    <a:pt x="0" y="25"/>
                  </a:moveTo>
                  <a:cubicBezTo>
                    <a:pt x="11" y="18"/>
                    <a:pt x="21" y="11"/>
                    <a:pt x="32" y="1"/>
                  </a:cubicBezTo>
                  <a:cubicBezTo>
                    <a:pt x="21" y="11"/>
                    <a:pt x="11" y="18"/>
                    <a:pt x="0"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5" name="Google Shape;4662;p94"/>
            <p:cNvSpPr/>
            <p:nvPr/>
          </p:nvSpPr>
          <p:spPr>
            <a:xfrm>
              <a:off x="1863000" y="1718280"/>
              <a:ext cx="360" cy="360"/>
            </a:xfrm>
            <a:custGeom>
              <a:avLst/>
              <a:gdLst/>
              <a:ahLst/>
              <a:cxnLst/>
              <a:rect l="l" t="t" r="r" b="b"/>
              <a:pathLst>
                <a:path w="43" h="15">
                  <a:moveTo>
                    <a:pt x="0" y="14"/>
                  </a:moveTo>
                  <a:cubicBezTo>
                    <a:pt x="14" y="11"/>
                    <a:pt x="28" y="4"/>
                    <a:pt x="42" y="0"/>
                  </a:cubicBezTo>
                  <a:cubicBezTo>
                    <a:pt x="28" y="4"/>
                    <a:pt x="14" y="11"/>
                    <a:pt x="0"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6" name="Google Shape;4663;p94"/>
            <p:cNvSpPr/>
            <p:nvPr/>
          </p:nvSpPr>
          <p:spPr>
            <a:xfrm>
              <a:off x="1863720" y="1717920"/>
              <a:ext cx="360" cy="360"/>
            </a:xfrm>
            <a:custGeom>
              <a:avLst/>
              <a:gdLst/>
              <a:ahLst/>
              <a:cxnLst/>
              <a:rect l="l" t="t" r="r" b="b"/>
              <a:pathLst>
                <a:path w="40" h="22">
                  <a:moveTo>
                    <a:pt x="1" y="22"/>
                  </a:moveTo>
                  <a:cubicBezTo>
                    <a:pt x="11" y="15"/>
                    <a:pt x="25" y="8"/>
                    <a:pt x="39" y="1"/>
                  </a:cubicBezTo>
                  <a:cubicBezTo>
                    <a:pt x="25" y="8"/>
                    <a:pt x="11" y="15"/>
                    <a:pt x="1"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7" name="Google Shape;4664;p94"/>
            <p:cNvSpPr/>
            <p:nvPr/>
          </p:nvSpPr>
          <p:spPr>
            <a:xfrm>
              <a:off x="1864800" y="1717200"/>
              <a:ext cx="360" cy="360"/>
            </a:xfrm>
            <a:custGeom>
              <a:avLst/>
              <a:gdLst/>
              <a:ahLst/>
              <a:cxnLst/>
              <a:rect l="l" t="t" r="r" b="b"/>
              <a:pathLst>
                <a:path w="25" h="29">
                  <a:moveTo>
                    <a:pt x="25" y="0"/>
                  </a:moveTo>
                  <a:cubicBezTo>
                    <a:pt x="18" y="11"/>
                    <a:pt x="7" y="21"/>
                    <a:pt x="0" y="28"/>
                  </a:cubicBezTo>
                  <a:cubicBezTo>
                    <a:pt x="7" y="21"/>
                    <a:pt x="18" y="11"/>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8" name="Google Shape;4665;p94"/>
            <p:cNvSpPr/>
            <p:nvPr/>
          </p:nvSpPr>
          <p:spPr>
            <a:xfrm>
              <a:off x="1865520" y="1716120"/>
              <a:ext cx="360" cy="360"/>
            </a:xfrm>
            <a:custGeom>
              <a:avLst/>
              <a:gdLst/>
              <a:ahLst/>
              <a:cxnLst/>
              <a:rect l="l" t="t" r="r" b="b"/>
              <a:pathLst>
                <a:path w="15" h="39">
                  <a:moveTo>
                    <a:pt x="0" y="39"/>
                  </a:moveTo>
                  <a:cubicBezTo>
                    <a:pt x="7" y="25"/>
                    <a:pt x="11" y="14"/>
                    <a:pt x="14" y="0"/>
                  </a:cubicBezTo>
                  <a:cubicBezTo>
                    <a:pt x="11" y="14"/>
                    <a:pt x="7" y="25"/>
                    <a:pt x="0" y="3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09" name="Google Shape;4666;p94"/>
            <p:cNvSpPr/>
            <p:nvPr/>
          </p:nvSpPr>
          <p:spPr>
            <a:xfrm>
              <a:off x="1873800" y="1713960"/>
              <a:ext cx="360" cy="360"/>
            </a:xfrm>
            <a:custGeom>
              <a:avLst/>
              <a:gdLst/>
              <a:ahLst/>
              <a:cxnLst/>
              <a:rect l="l" t="t" r="r" b="b"/>
              <a:pathLst>
                <a:path w="103" h="15">
                  <a:moveTo>
                    <a:pt x="102" y="15"/>
                  </a:moveTo>
                  <a:cubicBezTo>
                    <a:pt x="71" y="4"/>
                    <a:pt x="36" y="1"/>
                    <a:pt x="1" y="1"/>
                  </a:cubicBezTo>
                  <a:cubicBezTo>
                    <a:pt x="36" y="1"/>
                    <a:pt x="71" y="4"/>
                    <a:pt x="102"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0" name="Google Shape;4667;p94"/>
            <p:cNvSpPr/>
            <p:nvPr/>
          </p:nvSpPr>
          <p:spPr>
            <a:xfrm>
              <a:off x="1865520" y="1715400"/>
              <a:ext cx="360" cy="360"/>
            </a:xfrm>
            <a:custGeom>
              <a:avLst/>
              <a:gdLst/>
              <a:ahLst/>
              <a:cxnLst/>
              <a:rect l="l" t="t" r="r" b="b"/>
              <a:pathLst>
                <a:path w="4" h="43">
                  <a:moveTo>
                    <a:pt x="0" y="42"/>
                  </a:moveTo>
                  <a:cubicBezTo>
                    <a:pt x="4" y="28"/>
                    <a:pt x="4" y="14"/>
                    <a:pt x="4" y="0"/>
                  </a:cubicBezTo>
                  <a:cubicBezTo>
                    <a:pt x="4" y="14"/>
                    <a:pt x="4" y="28"/>
                    <a:pt x="0" y="4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1" name="Google Shape;4668;p94"/>
            <p:cNvSpPr/>
            <p:nvPr/>
          </p:nvSpPr>
          <p:spPr>
            <a:xfrm>
              <a:off x="1865160" y="1716840"/>
              <a:ext cx="360" cy="360"/>
            </a:xfrm>
            <a:custGeom>
              <a:avLst/>
              <a:gdLst/>
              <a:ahLst/>
              <a:cxnLst/>
              <a:rect l="l" t="t" r="r" b="b"/>
              <a:pathLst>
                <a:path w="22" h="32">
                  <a:moveTo>
                    <a:pt x="0" y="32"/>
                  </a:moveTo>
                  <a:cubicBezTo>
                    <a:pt x="7" y="21"/>
                    <a:pt x="14" y="11"/>
                    <a:pt x="21" y="0"/>
                  </a:cubicBezTo>
                  <a:cubicBezTo>
                    <a:pt x="14" y="11"/>
                    <a:pt x="7" y="21"/>
                    <a:pt x="0"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2" name="Google Shape;4669;p94"/>
            <p:cNvSpPr/>
            <p:nvPr/>
          </p:nvSpPr>
          <p:spPr>
            <a:xfrm>
              <a:off x="1913040" y="1716120"/>
              <a:ext cx="57600" cy="38520"/>
            </a:xfrm>
            <a:custGeom>
              <a:avLst/>
              <a:gdLst/>
              <a:ahLst/>
              <a:cxnLst/>
              <a:rect l="l" t="t" r="r" b="b"/>
              <a:pathLst>
                <a:path w="4311" h="2916">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3" name="Google Shape;4670;p94"/>
            <p:cNvSpPr/>
            <p:nvPr/>
          </p:nvSpPr>
          <p:spPr>
            <a:xfrm>
              <a:off x="1958760" y="1745280"/>
              <a:ext cx="360" cy="360"/>
            </a:xfrm>
            <a:custGeom>
              <a:avLst/>
              <a:gdLst/>
              <a:ahLst/>
              <a:cxnLst/>
              <a:rect l="l" t="t" r="r" b="b"/>
              <a:pathLst>
                <a:path w="50" h="1">
                  <a:moveTo>
                    <a:pt x="0" y="1"/>
                  </a:moveTo>
                  <a:lnTo>
                    <a:pt x="21" y="1"/>
                  </a:lnTo>
                  <a:cubicBezTo>
                    <a:pt x="32" y="1"/>
                    <a:pt x="39" y="1"/>
                    <a:pt x="49" y="1"/>
                  </a:cubicBezTo>
                  <a:cubicBezTo>
                    <a:pt x="32" y="1"/>
                    <a:pt x="14"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4" name="Google Shape;4671;p94"/>
            <p:cNvSpPr/>
            <p:nvPr/>
          </p:nvSpPr>
          <p:spPr>
            <a:xfrm>
              <a:off x="1971360" y="1739520"/>
              <a:ext cx="360" cy="360"/>
            </a:xfrm>
            <a:custGeom>
              <a:avLst/>
              <a:gdLst/>
              <a:ahLst/>
              <a:cxnLst/>
              <a:rect l="l" t="t" r="r" b="b"/>
              <a:pathLst>
                <a:path w="5" h="8">
                  <a:moveTo>
                    <a:pt x="1" y="1"/>
                  </a:moveTo>
                  <a:cubicBezTo>
                    <a:pt x="4" y="1"/>
                    <a:pt x="4" y="4"/>
                    <a:pt x="1" y="8"/>
                  </a:cubicBezTo>
                  <a:cubicBezTo>
                    <a:pt x="4" y="4"/>
                    <a:pt x="4"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5" name="Google Shape;4672;p94"/>
            <p:cNvSpPr/>
            <p:nvPr/>
          </p:nvSpPr>
          <p:spPr>
            <a:xfrm>
              <a:off x="1971360" y="1739880"/>
              <a:ext cx="360" cy="360"/>
            </a:xfrm>
            <a:custGeom>
              <a:avLst/>
              <a:gdLst/>
              <a:ahLst/>
              <a:cxnLst/>
              <a:rect l="l" t="t" r="r" b="b"/>
              <a:pathLst>
                <a:path w="1" h="5">
                  <a:moveTo>
                    <a:pt x="1" y="1"/>
                  </a:moveTo>
                  <a:lnTo>
                    <a:pt x="1" y="4"/>
                  </a:lnTo>
                  <a:cubicBezTo>
                    <a:pt x="1" y="1"/>
                    <a:pt x="1"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6" name="Google Shape;4673;p94"/>
            <p:cNvSpPr/>
            <p:nvPr/>
          </p:nvSpPr>
          <p:spPr>
            <a:xfrm>
              <a:off x="1971360" y="1739520"/>
              <a:ext cx="360" cy="360"/>
            </a:xfrm>
            <a:custGeom>
              <a:avLst/>
              <a:gdLst/>
              <a:ahLst/>
              <a:cxnLst/>
              <a:rect l="l" t="t" r="r" b="b"/>
              <a:pathLst>
                <a:path w="1" h="8">
                  <a:moveTo>
                    <a:pt x="0" y="0"/>
                  </a:moveTo>
                  <a:cubicBezTo>
                    <a:pt x="0" y="4"/>
                    <a:pt x="0" y="4"/>
                    <a:pt x="0" y="7"/>
                  </a:cubicBezTo>
                  <a:cubicBezTo>
                    <a:pt x="0" y="4"/>
                    <a:pt x="0"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7" name="Google Shape;4674;p94"/>
            <p:cNvSpPr/>
            <p:nvPr/>
          </p:nvSpPr>
          <p:spPr>
            <a:xfrm>
              <a:off x="1971360" y="1739880"/>
              <a:ext cx="360" cy="360"/>
            </a:xfrm>
            <a:custGeom>
              <a:avLst/>
              <a:gdLst/>
              <a:ahLst/>
              <a:cxnLst/>
              <a:rect l="l" t="t" r="r" b="b"/>
              <a:pathLst>
                <a:path w="8" h="5">
                  <a:moveTo>
                    <a:pt x="8"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8" name="Google Shape;4675;p94"/>
            <p:cNvSpPr/>
            <p:nvPr/>
          </p:nvSpPr>
          <p:spPr>
            <a:xfrm>
              <a:off x="1971000" y="1740240"/>
              <a:ext cx="360" cy="360"/>
            </a:xfrm>
            <a:custGeom>
              <a:avLst/>
              <a:gdLst/>
              <a:ahLst/>
              <a:cxnLst/>
              <a:rect l="l" t="t" r="r" b="b"/>
              <a:pathLst>
                <a:path w="12" h="8">
                  <a:moveTo>
                    <a:pt x="1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19" name="Google Shape;4676;p94"/>
            <p:cNvSpPr/>
            <p:nvPr/>
          </p:nvSpPr>
          <p:spPr>
            <a:xfrm>
              <a:off x="1971360" y="1739880"/>
              <a:ext cx="360" cy="360"/>
            </a:xfrm>
            <a:custGeom>
              <a:avLst/>
              <a:gdLst/>
              <a:ahLst/>
              <a:cxnLst/>
              <a:rect l="l" t="t" r="r" b="b"/>
              <a:pathLst>
                <a:path w="5" h="5">
                  <a:moveTo>
                    <a:pt x="4"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0" name="Google Shape;4677;p94"/>
            <p:cNvSpPr/>
            <p:nvPr/>
          </p:nvSpPr>
          <p:spPr>
            <a:xfrm>
              <a:off x="1959840" y="17452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1" name="Google Shape;4678;p94"/>
            <p:cNvSpPr/>
            <p:nvPr/>
          </p:nvSpPr>
          <p:spPr>
            <a:xfrm>
              <a:off x="1971000" y="1740240"/>
              <a:ext cx="360" cy="360"/>
            </a:xfrm>
            <a:custGeom>
              <a:avLst/>
              <a:gdLst/>
              <a:ahLst/>
              <a:cxnLst/>
              <a:rect l="l" t="t" r="r" b="b"/>
              <a:pathLst>
                <a:path w="15" h="11">
                  <a:moveTo>
                    <a:pt x="14"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2" name="Google Shape;4679;p94"/>
            <p:cNvSpPr/>
            <p:nvPr/>
          </p:nvSpPr>
          <p:spPr>
            <a:xfrm>
              <a:off x="1956240" y="1744920"/>
              <a:ext cx="1800" cy="360"/>
            </a:xfrm>
            <a:custGeom>
              <a:avLst/>
              <a:gdLst/>
              <a:ahLst/>
              <a:cxnLst/>
              <a:rect l="l" t="t" r="r" b="b"/>
              <a:pathLst>
                <a:path w="207" h="36">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3" name="Google Shape;4680;p94"/>
            <p:cNvSpPr/>
            <p:nvPr/>
          </p:nvSpPr>
          <p:spPr>
            <a:xfrm>
              <a:off x="1951200" y="1744560"/>
              <a:ext cx="360" cy="360"/>
            </a:xfrm>
            <a:custGeom>
              <a:avLst/>
              <a:gdLst/>
              <a:ahLst/>
              <a:cxnLst/>
              <a:rect l="l" t="t" r="r" b="b"/>
              <a:pathLst>
                <a:path w="25" h="18">
                  <a:moveTo>
                    <a:pt x="25" y="0"/>
                  </a:moveTo>
                  <a:lnTo>
                    <a:pt x="0" y="11"/>
                  </a:lnTo>
                  <a:lnTo>
                    <a:pt x="0" y="18"/>
                  </a:lnTo>
                  <a:cubicBezTo>
                    <a:pt x="7" y="11"/>
                    <a:pt x="14" y="7"/>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4" name="Google Shape;4681;p94"/>
            <p:cNvSpPr/>
            <p:nvPr/>
          </p:nvSpPr>
          <p:spPr>
            <a:xfrm>
              <a:off x="1953000" y="17442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5" name="Google Shape;4682;p94"/>
            <p:cNvSpPr/>
            <p:nvPr/>
          </p:nvSpPr>
          <p:spPr>
            <a:xfrm>
              <a:off x="1958400" y="1745280"/>
              <a:ext cx="360" cy="360"/>
            </a:xfrm>
            <a:custGeom>
              <a:avLst/>
              <a:gdLst/>
              <a:ahLst/>
              <a:cxnLst/>
              <a:rect l="l" t="t" r="r" b="b"/>
              <a:pathLst>
                <a:path w="46" h="1">
                  <a:moveTo>
                    <a:pt x="25" y="1"/>
                  </a:moveTo>
                  <a:lnTo>
                    <a:pt x="0" y="1"/>
                  </a:lnTo>
                  <a:cubicBezTo>
                    <a:pt x="14" y="1"/>
                    <a:pt x="32" y="1"/>
                    <a:pt x="46" y="1"/>
                  </a:cubicBez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6" name="Google Shape;4683;p94"/>
            <p:cNvSpPr/>
            <p:nvPr/>
          </p:nvSpPr>
          <p:spPr>
            <a:xfrm>
              <a:off x="1915920" y="1752480"/>
              <a:ext cx="360" cy="360"/>
            </a:xfrm>
            <a:custGeom>
              <a:avLst/>
              <a:gdLst/>
              <a:ahLst/>
              <a:cxnLst/>
              <a:rect l="l" t="t" r="r" b="b"/>
              <a:pathLst>
                <a:path w="89" h="102">
                  <a:moveTo>
                    <a:pt x="88" y="102"/>
                  </a:moveTo>
                  <a:cubicBezTo>
                    <a:pt x="57" y="74"/>
                    <a:pt x="29" y="39"/>
                    <a:pt x="4" y="4"/>
                  </a:cubicBezTo>
                  <a:lnTo>
                    <a:pt x="1" y="0"/>
                  </a:lnTo>
                  <a:lnTo>
                    <a:pt x="4" y="4"/>
                  </a:lnTo>
                  <a:cubicBezTo>
                    <a:pt x="29" y="39"/>
                    <a:pt x="57" y="74"/>
                    <a:pt x="88" y="10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7" name="Google Shape;4684;p94"/>
            <p:cNvSpPr/>
            <p:nvPr/>
          </p:nvSpPr>
          <p:spPr>
            <a:xfrm>
              <a:off x="1912680" y="1749960"/>
              <a:ext cx="1800" cy="720"/>
            </a:xfrm>
            <a:custGeom>
              <a:avLst/>
              <a:gdLst/>
              <a:ahLst/>
              <a:cxnLst/>
              <a:rect l="l" t="t" r="r" b="b"/>
              <a:pathLst>
                <a:path w="204" h="141">
                  <a:moveTo>
                    <a:pt x="203" y="141"/>
                  </a:moveTo>
                  <a:cubicBezTo>
                    <a:pt x="147" y="78"/>
                    <a:pt x="77" y="29"/>
                    <a:pt x="0" y="1"/>
                  </a:cubicBezTo>
                  <a:lnTo>
                    <a:pt x="0" y="1"/>
                  </a:lnTo>
                  <a:cubicBezTo>
                    <a:pt x="77" y="29"/>
                    <a:pt x="147" y="78"/>
                    <a:pt x="203" y="14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8" name="Google Shape;4685;p94"/>
            <p:cNvSpPr/>
            <p:nvPr/>
          </p:nvSpPr>
          <p:spPr>
            <a:xfrm>
              <a:off x="1927440" y="1753200"/>
              <a:ext cx="2520" cy="360"/>
            </a:xfrm>
            <a:custGeom>
              <a:avLst/>
              <a:gdLst/>
              <a:ahLst/>
              <a:cxnLst/>
              <a:rect l="l" t="t" r="r" b="b"/>
              <a:pathLst>
                <a:path w="274" h="78">
                  <a:moveTo>
                    <a:pt x="0" y="1"/>
                  </a:moveTo>
                  <a:cubicBezTo>
                    <a:pt x="77" y="1"/>
                    <a:pt x="207" y="11"/>
                    <a:pt x="273" y="78"/>
                  </a:cubicBezTo>
                  <a:cubicBezTo>
                    <a:pt x="207" y="11"/>
                    <a:pt x="81"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29" name="Google Shape;4686;p94"/>
            <p:cNvSpPr/>
            <p:nvPr/>
          </p:nvSpPr>
          <p:spPr>
            <a:xfrm>
              <a:off x="1931400" y="1754280"/>
              <a:ext cx="360" cy="360"/>
            </a:xfrm>
            <a:custGeom>
              <a:avLst/>
              <a:gdLst/>
              <a:ahLst/>
              <a:cxnLst/>
              <a:rect l="l" t="t" r="r" b="b"/>
              <a:pathLst>
                <a:path w="50" h="36">
                  <a:moveTo>
                    <a:pt x="0" y="1"/>
                  </a:moveTo>
                  <a:cubicBezTo>
                    <a:pt x="14" y="18"/>
                    <a:pt x="32" y="29"/>
                    <a:pt x="49" y="36"/>
                  </a:cubicBezTo>
                  <a:cubicBezTo>
                    <a:pt x="32" y="29"/>
                    <a:pt x="14" y="1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0" name="Google Shape;4687;p94"/>
            <p:cNvSpPr/>
            <p:nvPr/>
          </p:nvSpPr>
          <p:spPr>
            <a:xfrm>
              <a:off x="1915560" y="1751760"/>
              <a:ext cx="360" cy="360"/>
            </a:xfrm>
            <a:custGeom>
              <a:avLst/>
              <a:gdLst/>
              <a:ahLst/>
              <a:cxnLst/>
              <a:rect l="l" t="t" r="r" b="b"/>
              <a:pathLst>
                <a:path w="18" h="22">
                  <a:moveTo>
                    <a:pt x="0" y="0"/>
                  </a:moveTo>
                  <a:lnTo>
                    <a:pt x="0" y="0"/>
                  </a:lnTo>
                  <a:cubicBezTo>
                    <a:pt x="7" y="7"/>
                    <a:pt x="11" y="14"/>
                    <a:pt x="18" y="21"/>
                  </a:cubicBezTo>
                  <a:cubicBezTo>
                    <a:pt x="14" y="14"/>
                    <a:pt x="7"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1" name="Google Shape;4688;p94"/>
            <p:cNvSpPr/>
            <p:nvPr/>
          </p:nvSpPr>
          <p:spPr>
            <a:xfrm>
              <a:off x="1950120" y="1746000"/>
              <a:ext cx="360" cy="360"/>
            </a:xfrm>
            <a:custGeom>
              <a:avLst/>
              <a:gdLst/>
              <a:ahLst/>
              <a:cxnLst/>
              <a:rect l="l" t="t" r="r" b="b"/>
              <a:pathLst>
                <a:path w="11" h="4">
                  <a:moveTo>
                    <a:pt x="11"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2" name="Google Shape;4689;p94"/>
            <p:cNvSpPr/>
            <p:nvPr/>
          </p:nvSpPr>
          <p:spPr>
            <a:xfrm>
              <a:off x="1949760" y="1746000"/>
              <a:ext cx="360" cy="360"/>
            </a:xfrm>
            <a:custGeom>
              <a:avLst/>
              <a:gdLst/>
              <a:ahLst/>
              <a:cxnLst/>
              <a:rect l="l" t="t" r="r" b="b"/>
              <a:pathLst>
                <a:path w="8" h="1">
                  <a:moveTo>
                    <a:pt x="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3" name="Google Shape;4690;p94"/>
            <p:cNvSpPr/>
            <p:nvPr/>
          </p:nvSpPr>
          <p:spPr>
            <a:xfrm>
              <a:off x="1949400" y="174600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4" name="Google Shape;4691;p94"/>
            <p:cNvSpPr/>
            <p:nvPr/>
          </p:nvSpPr>
          <p:spPr>
            <a:xfrm>
              <a:off x="1931760" y="1753920"/>
              <a:ext cx="360" cy="360"/>
            </a:xfrm>
            <a:custGeom>
              <a:avLst/>
              <a:gdLst/>
              <a:ahLst/>
              <a:cxnLst/>
              <a:rect l="l" t="t" r="r" b="b"/>
              <a:pathLst>
                <a:path w="18" h="46">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5" name="Google Shape;4692;p94"/>
            <p:cNvSpPr/>
            <p:nvPr/>
          </p:nvSpPr>
          <p:spPr>
            <a:xfrm>
              <a:off x="1931040" y="1745280"/>
              <a:ext cx="8280" cy="360"/>
            </a:xfrm>
            <a:custGeom>
              <a:avLst/>
              <a:gdLst/>
              <a:ahLst/>
              <a:cxnLst/>
              <a:rect l="l" t="t" r="r" b="b"/>
              <a:pathLst>
                <a:path w="684" h="8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6" name="Google Shape;4693;p94"/>
            <p:cNvSpPr/>
            <p:nvPr/>
          </p:nvSpPr>
          <p:spPr>
            <a:xfrm>
              <a:off x="1952280" y="1744200"/>
              <a:ext cx="360" cy="360"/>
            </a:xfrm>
            <a:custGeom>
              <a:avLst/>
              <a:gdLst/>
              <a:ahLst/>
              <a:cxnLst/>
              <a:rect l="l" t="t" r="r" b="b"/>
              <a:pathLst>
                <a:path w="57" h="26">
                  <a:moveTo>
                    <a:pt x="56" y="1"/>
                  </a:moveTo>
                  <a:lnTo>
                    <a:pt x="0" y="25"/>
                  </a:lnTo>
                  <a:cubicBezTo>
                    <a:pt x="14" y="22"/>
                    <a:pt x="28" y="22"/>
                    <a:pt x="39" y="18"/>
                  </a:cubicBezTo>
                  <a:lnTo>
                    <a:pt x="56" y="18"/>
                  </a:lnTo>
                  <a:lnTo>
                    <a:pt x="56"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7" name="Google Shape;4694;p94"/>
            <p:cNvSpPr/>
            <p:nvPr/>
          </p:nvSpPr>
          <p:spPr>
            <a:xfrm>
              <a:off x="1949040" y="17460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8" name="Google Shape;4695;p94"/>
            <p:cNvSpPr/>
            <p:nvPr/>
          </p:nvSpPr>
          <p:spPr>
            <a:xfrm>
              <a:off x="1953000" y="17442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39" name="Google Shape;4696;p94"/>
            <p:cNvSpPr/>
            <p:nvPr/>
          </p:nvSpPr>
          <p:spPr>
            <a:xfrm>
              <a:off x="1931760" y="1754640"/>
              <a:ext cx="360" cy="360"/>
            </a:xfrm>
            <a:custGeom>
              <a:avLst/>
              <a:gdLst/>
              <a:ahLst/>
              <a:cxnLst/>
              <a:rect l="l" t="t" r="r" b="b"/>
              <a:pathLst>
                <a:path w="1" h="1">
                  <a:moveTo>
                    <a:pt x="0"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0" name="Google Shape;4697;p94"/>
            <p:cNvSpPr/>
            <p:nvPr/>
          </p:nvSpPr>
          <p:spPr>
            <a:xfrm>
              <a:off x="1948680" y="1716120"/>
              <a:ext cx="360" cy="360"/>
            </a:xfrm>
            <a:custGeom>
              <a:avLst/>
              <a:gdLst/>
              <a:ahLst/>
              <a:cxnLst/>
              <a:rect l="l" t="t" r="r" b="b"/>
              <a:pathLst>
                <a:path w="64" h="19">
                  <a:moveTo>
                    <a:pt x="0" y="18"/>
                  </a:moveTo>
                  <a:cubicBezTo>
                    <a:pt x="32" y="4"/>
                    <a:pt x="53" y="1"/>
                    <a:pt x="63" y="11"/>
                  </a:cubicBezTo>
                  <a:lnTo>
                    <a:pt x="63" y="11"/>
                  </a:lnTo>
                  <a:cubicBezTo>
                    <a:pt x="53" y="1"/>
                    <a:pt x="32" y="4"/>
                    <a:pt x="0"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1" name="Google Shape;4698;p94"/>
            <p:cNvSpPr/>
            <p:nvPr/>
          </p:nvSpPr>
          <p:spPr>
            <a:xfrm>
              <a:off x="1913760" y="17470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2" name="Google Shape;4699;p94"/>
            <p:cNvSpPr/>
            <p:nvPr/>
          </p:nvSpPr>
          <p:spPr>
            <a:xfrm>
              <a:off x="1913040" y="1749240"/>
              <a:ext cx="360" cy="360"/>
            </a:xfrm>
            <a:custGeom>
              <a:avLst/>
              <a:gdLst/>
              <a:ahLst/>
              <a:cxnLst/>
              <a:rect l="l" t="t" r="r" b="b"/>
              <a:pathLst>
                <a:path w="4" h="8">
                  <a:moveTo>
                    <a:pt x="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3" name="Google Shape;4700;p94"/>
            <p:cNvSpPr/>
            <p:nvPr/>
          </p:nvSpPr>
          <p:spPr>
            <a:xfrm>
              <a:off x="1913400" y="1748160"/>
              <a:ext cx="360" cy="360"/>
            </a:xfrm>
            <a:custGeom>
              <a:avLst/>
              <a:gdLst/>
              <a:ahLst/>
              <a:cxnLst/>
              <a:rect l="l" t="t" r="r" b="b"/>
              <a:pathLst>
                <a:path w="4" h="8">
                  <a:moveTo>
                    <a:pt x="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4" name="Google Shape;4701;p94"/>
            <p:cNvSpPr/>
            <p:nvPr/>
          </p:nvSpPr>
          <p:spPr>
            <a:xfrm>
              <a:off x="1933560" y="1722600"/>
              <a:ext cx="360" cy="360"/>
            </a:xfrm>
            <a:custGeom>
              <a:avLst/>
              <a:gdLst/>
              <a:ahLst/>
              <a:cxnLst/>
              <a:rect l="l" t="t" r="r" b="b"/>
              <a:pathLst>
                <a:path w="71" h="12">
                  <a:moveTo>
                    <a:pt x="0" y="11"/>
                  </a:moveTo>
                  <a:cubicBezTo>
                    <a:pt x="21" y="1"/>
                    <a:pt x="46" y="1"/>
                    <a:pt x="70" y="8"/>
                  </a:cubicBezTo>
                  <a:cubicBezTo>
                    <a:pt x="46" y="1"/>
                    <a:pt x="21" y="1"/>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5" name="Google Shape;4702;p94"/>
            <p:cNvSpPr/>
            <p:nvPr/>
          </p:nvSpPr>
          <p:spPr>
            <a:xfrm>
              <a:off x="1913400" y="1747800"/>
              <a:ext cx="360" cy="360"/>
            </a:xfrm>
            <a:custGeom>
              <a:avLst/>
              <a:gdLst/>
              <a:ahLst/>
              <a:cxnLst/>
              <a:rect l="l" t="t" r="r" b="b"/>
              <a:pathLst>
                <a:path w="1" h="4">
                  <a:moveTo>
                    <a:pt x="0"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6" name="Google Shape;4703;p94"/>
            <p:cNvSpPr/>
            <p:nvPr/>
          </p:nvSpPr>
          <p:spPr>
            <a:xfrm>
              <a:off x="1914480" y="1745280"/>
              <a:ext cx="360" cy="360"/>
            </a:xfrm>
            <a:custGeom>
              <a:avLst/>
              <a:gdLst/>
              <a:ahLst/>
              <a:cxnLst/>
              <a:rect l="l" t="t" r="r" b="b"/>
              <a:pathLst>
                <a:path w="1" h="4">
                  <a:moveTo>
                    <a:pt x="1"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7" name="Google Shape;4704;p94"/>
            <p:cNvSpPr/>
            <p:nvPr/>
          </p:nvSpPr>
          <p:spPr>
            <a:xfrm>
              <a:off x="1934640" y="17229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8" name="Google Shape;4705;p94"/>
            <p:cNvSpPr/>
            <p:nvPr/>
          </p:nvSpPr>
          <p:spPr>
            <a:xfrm>
              <a:off x="1914120" y="1746360"/>
              <a:ext cx="360" cy="360"/>
            </a:xfrm>
            <a:custGeom>
              <a:avLst/>
              <a:gdLst/>
              <a:ahLst/>
              <a:cxnLst/>
              <a:rect l="l" t="t" r="r" b="b"/>
              <a:pathLst>
                <a:path w="1" h="4">
                  <a:moveTo>
                    <a:pt x="1"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49" name="Google Shape;4706;p94"/>
            <p:cNvSpPr/>
            <p:nvPr/>
          </p:nvSpPr>
          <p:spPr>
            <a:xfrm>
              <a:off x="1914120" y="1746000"/>
              <a:ext cx="360" cy="360"/>
            </a:xfrm>
            <a:custGeom>
              <a:avLst/>
              <a:gdLst/>
              <a:ahLst/>
              <a:cxnLst/>
              <a:rect l="l" t="t" r="r" b="b"/>
              <a:pathLst>
                <a:path w="5" h="8">
                  <a:moveTo>
                    <a:pt x="4"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0" name="Google Shape;4707;p94"/>
            <p:cNvSpPr/>
            <p:nvPr/>
          </p:nvSpPr>
          <p:spPr>
            <a:xfrm>
              <a:off x="1912680" y="17499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1" name="Google Shape;4708;p94"/>
            <p:cNvSpPr/>
            <p:nvPr/>
          </p:nvSpPr>
          <p:spPr>
            <a:xfrm>
              <a:off x="1912680" y="1749960"/>
              <a:ext cx="360" cy="360"/>
            </a:xfrm>
            <a:custGeom>
              <a:avLst/>
              <a:gdLst/>
              <a:ahLst/>
              <a:cxnLst/>
              <a:rect l="l" t="t" r="r" b="b"/>
              <a:pathLst>
                <a:path w="1" h="1">
                  <a:moveTo>
                    <a:pt x="0"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2" name="Google Shape;4709;p94"/>
            <p:cNvSpPr/>
            <p:nvPr/>
          </p:nvSpPr>
          <p:spPr>
            <a:xfrm>
              <a:off x="1956240" y="1650600"/>
              <a:ext cx="111240" cy="86760"/>
            </a:xfrm>
            <a:custGeom>
              <a:avLst/>
              <a:gdLst/>
              <a:ahLst/>
              <a:cxnLst/>
              <a:rect l="l" t="t" r="r" b="b"/>
              <a:pathLst>
                <a:path w="8263" h="6464">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3" name="Google Shape;4710;p94"/>
            <p:cNvSpPr/>
            <p:nvPr/>
          </p:nvSpPr>
          <p:spPr>
            <a:xfrm>
              <a:off x="1985760" y="1685160"/>
              <a:ext cx="360" cy="360"/>
            </a:xfrm>
            <a:custGeom>
              <a:avLst/>
              <a:gdLst/>
              <a:ahLst/>
              <a:cxnLst/>
              <a:rect l="l" t="t" r="r" b="b"/>
              <a:pathLst>
                <a:path w="18" h="4">
                  <a:moveTo>
                    <a:pt x="18" y="0"/>
                  </a:moveTo>
                  <a:lnTo>
                    <a:pt x="0" y="4"/>
                  </a:lnTo>
                  <a:lnTo>
                    <a:pt x="4" y="4"/>
                  </a:ln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4" name="Google Shape;4711;p94"/>
            <p:cNvSpPr/>
            <p:nvPr/>
          </p:nvSpPr>
          <p:spPr>
            <a:xfrm>
              <a:off x="2052000" y="1652040"/>
              <a:ext cx="360" cy="360"/>
            </a:xfrm>
            <a:custGeom>
              <a:avLst/>
              <a:gdLst/>
              <a:ahLst/>
              <a:cxnLst/>
              <a:rect l="l" t="t" r="r" b="b"/>
              <a:pathLst>
                <a:path w="22" h="8">
                  <a:moveTo>
                    <a:pt x="0" y="0"/>
                  </a:moveTo>
                  <a:lnTo>
                    <a:pt x="2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5" name="Google Shape;4712;p94"/>
            <p:cNvSpPr/>
            <p:nvPr/>
          </p:nvSpPr>
          <p:spPr>
            <a:xfrm>
              <a:off x="2043000" y="1650600"/>
              <a:ext cx="1440" cy="360"/>
            </a:xfrm>
            <a:custGeom>
              <a:avLst/>
              <a:gdLst/>
              <a:ahLst/>
              <a:cxnLst/>
              <a:rect l="l" t="t" r="r" b="b"/>
              <a:pathLst>
                <a:path w="186" h="11">
                  <a:moveTo>
                    <a:pt x="0" y="0"/>
                  </a:moveTo>
                  <a:cubicBezTo>
                    <a:pt x="46" y="0"/>
                    <a:pt x="112" y="4"/>
                    <a:pt x="186" y="11"/>
                  </a:cubicBezTo>
                  <a:cubicBezTo>
                    <a:pt x="119" y="4"/>
                    <a:pt x="56" y="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6" name="Google Shape;4713;p94"/>
            <p:cNvSpPr/>
            <p:nvPr/>
          </p:nvSpPr>
          <p:spPr>
            <a:xfrm>
              <a:off x="2045520" y="1650600"/>
              <a:ext cx="360" cy="360"/>
            </a:xfrm>
            <a:custGeom>
              <a:avLst/>
              <a:gdLst/>
              <a:ahLst/>
              <a:cxnLst/>
              <a:rect l="l" t="t" r="r" b="b"/>
              <a:pathLst>
                <a:path w="25" h="5">
                  <a:moveTo>
                    <a:pt x="0" y="1"/>
                  </a:moveTo>
                  <a:lnTo>
                    <a:pt x="2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7" name="Google Shape;4714;p94"/>
            <p:cNvSpPr/>
            <p:nvPr/>
          </p:nvSpPr>
          <p:spPr>
            <a:xfrm>
              <a:off x="2049840" y="1651320"/>
              <a:ext cx="360" cy="360"/>
            </a:xfrm>
            <a:custGeom>
              <a:avLst/>
              <a:gdLst/>
              <a:ahLst/>
              <a:cxnLst/>
              <a:rect l="l" t="t" r="r" b="b"/>
              <a:pathLst>
                <a:path w="25" h="5">
                  <a:moveTo>
                    <a:pt x="0" y="1"/>
                  </a:moveTo>
                  <a:lnTo>
                    <a:pt x="2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8" name="Google Shape;4715;p94"/>
            <p:cNvSpPr/>
            <p:nvPr/>
          </p:nvSpPr>
          <p:spPr>
            <a:xfrm>
              <a:off x="2052360" y="1652040"/>
              <a:ext cx="360" cy="360"/>
            </a:xfrm>
            <a:custGeom>
              <a:avLst/>
              <a:gdLst/>
              <a:ahLst/>
              <a:cxnLst/>
              <a:rect l="l" t="t" r="r" b="b"/>
              <a:pathLst>
                <a:path w="15" h="12">
                  <a:moveTo>
                    <a:pt x="0" y="1"/>
                  </a:moveTo>
                  <a:lnTo>
                    <a:pt x="1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59" name="Google Shape;4716;p94"/>
            <p:cNvSpPr/>
            <p:nvPr/>
          </p:nvSpPr>
          <p:spPr>
            <a:xfrm>
              <a:off x="2049120" y="1651320"/>
              <a:ext cx="360" cy="360"/>
            </a:xfrm>
            <a:custGeom>
              <a:avLst/>
              <a:gdLst/>
              <a:ahLst/>
              <a:cxnLst/>
              <a:rect l="l" t="t" r="r" b="b"/>
              <a:pathLst>
                <a:path w="21" h="4">
                  <a:moveTo>
                    <a:pt x="0" y="0"/>
                  </a:moveTo>
                  <a:lnTo>
                    <a:pt x="2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0" name="Google Shape;4717;p94"/>
            <p:cNvSpPr/>
            <p:nvPr/>
          </p:nvSpPr>
          <p:spPr>
            <a:xfrm>
              <a:off x="2051280" y="1651680"/>
              <a:ext cx="360" cy="360"/>
            </a:xfrm>
            <a:custGeom>
              <a:avLst/>
              <a:gdLst/>
              <a:ahLst/>
              <a:cxnLst/>
              <a:rect l="l" t="t" r="r" b="b"/>
              <a:pathLst>
                <a:path w="26" h="8">
                  <a:moveTo>
                    <a:pt x="1" y="0"/>
                  </a:moveTo>
                  <a:lnTo>
                    <a:pt x="25"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1" name="Google Shape;4718;p94"/>
            <p:cNvSpPr/>
            <p:nvPr/>
          </p:nvSpPr>
          <p:spPr>
            <a:xfrm>
              <a:off x="2050560" y="1651680"/>
              <a:ext cx="360" cy="360"/>
            </a:xfrm>
            <a:custGeom>
              <a:avLst/>
              <a:gdLst/>
              <a:ahLst/>
              <a:cxnLst/>
              <a:rect l="l" t="t" r="r" b="b"/>
              <a:pathLst>
                <a:path w="25" h="8">
                  <a:moveTo>
                    <a:pt x="0" y="0"/>
                  </a:moveTo>
                  <a:lnTo>
                    <a:pt x="25"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2" name="Google Shape;4719;p94"/>
            <p:cNvSpPr/>
            <p:nvPr/>
          </p:nvSpPr>
          <p:spPr>
            <a:xfrm>
              <a:off x="2057760" y="1657080"/>
              <a:ext cx="360" cy="360"/>
            </a:xfrm>
            <a:custGeom>
              <a:avLst/>
              <a:gdLst/>
              <a:ahLst/>
              <a:cxnLst/>
              <a:rect l="l" t="t" r="r" b="b"/>
              <a:pathLst>
                <a:path w="78" h="43">
                  <a:moveTo>
                    <a:pt x="77" y="1"/>
                  </a:moveTo>
                  <a:lnTo>
                    <a:pt x="0" y="43"/>
                  </a:lnTo>
                  <a:lnTo>
                    <a:pt x="0" y="43"/>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3" name="Google Shape;4720;p94"/>
            <p:cNvSpPr/>
            <p:nvPr/>
          </p:nvSpPr>
          <p:spPr>
            <a:xfrm>
              <a:off x="2048400" y="1650960"/>
              <a:ext cx="360" cy="360"/>
            </a:xfrm>
            <a:custGeom>
              <a:avLst/>
              <a:gdLst/>
              <a:ahLst/>
              <a:cxnLst/>
              <a:rect l="l" t="t" r="r" b="b"/>
              <a:pathLst>
                <a:path w="15" h="5">
                  <a:moveTo>
                    <a:pt x="1" y="1"/>
                  </a:move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4" name="Google Shape;4721;p94"/>
            <p:cNvSpPr/>
            <p:nvPr/>
          </p:nvSpPr>
          <p:spPr>
            <a:xfrm>
              <a:off x="2048040" y="1650960"/>
              <a:ext cx="360" cy="360"/>
            </a:xfrm>
            <a:custGeom>
              <a:avLst/>
              <a:gdLst/>
              <a:ahLst/>
              <a:cxnLst/>
              <a:rect l="l" t="t" r="r" b="b"/>
              <a:pathLst>
                <a:path w="11" h="1">
                  <a:moveTo>
                    <a:pt x="0"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5" name="Google Shape;4722;p94"/>
            <p:cNvSpPr/>
            <p:nvPr/>
          </p:nvSpPr>
          <p:spPr>
            <a:xfrm>
              <a:off x="2046240" y="1650960"/>
              <a:ext cx="360" cy="360"/>
            </a:xfrm>
            <a:custGeom>
              <a:avLst/>
              <a:gdLst/>
              <a:ahLst/>
              <a:cxnLst/>
              <a:rect l="l" t="t" r="r" b="b"/>
              <a:pathLst>
                <a:path w="15" h="1">
                  <a:moveTo>
                    <a:pt x="0" y="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6" name="Google Shape;4723;p94"/>
            <p:cNvSpPr/>
            <p:nvPr/>
          </p:nvSpPr>
          <p:spPr>
            <a:xfrm>
              <a:off x="2047320" y="165096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7" name="Google Shape;4724;p94"/>
            <p:cNvSpPr/>
            <p:nvPr/>
          </p:nvSpPr>
          <p:spPr>
            <a:xfrm>
              <a:off x="2027160" y="1727640"/>
              <a:ext cx="3240" cy="1440"/>
            </a:xfrm>
            <a:custGeom>
              <a:avLst/>
              <a:gdLst/>
              <a:ahLst/>
              <a:cxnLst/>
              <a:rect l="l" t="t" r="r" b="b"/>
              <a:pathLst>
                <a:path w="330" h="187">
                  <a:moveTo>
                    <a:pt x="1" y="186"/>
                  </a:moveTo>
                  <a:cubicBezTo>
                    <a:pt x="95" y="99"/>
                    <a:pt x="204" y="1"/>
                    <a:pt x="330" y="11"/>
                  </a:cubicBezTo>
                  <a:cubicBezTo>
                    <a:pt x="204" y="1"/>
                    <a:pt x="95" y="99"/>
                    <a:pt x="1" y="18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8" name="Google Shape;4725;p94"/>
            <p:cNvSpPr/>
            <p:nvPr/>
          </p:nvSpPr>
          <p:spPr>
            <a:xfrm>
              <a:off x="1979640" y="1737720"/>
              <a:ext cx="360" cy="360"/>
            </a:xfrm>
            <a:custGeom>
              <a:avLst/>
              <a:gdLst/>
              <a:ahLst/>
              <a:cxnLst/>
              <a:rect l="l" t="t" r="r" b="b"/>
              <a:pathLst>
                <a:path w="1" h="18">
                  <a:moveTo>
                    <a:pt x="1" y="0"/>
                  </a:moveTo>
                  <a:cubicBezTo>
                    <a:pt x="1" y="7"/>
                    <a:pt x="1" y="11"/>
                    <a:pt x="1" y="18"/>
                  </a:cubicBezTo>
                  <a:cubicBezTo>
                    <a:pt x="1" y="11"/>
                    <a:pt x="1"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69" name="Google Shape;4726;p94"/>
            <p:cNvSpPr/>
            <p:nvPr/>
          </p:nvSpPr>
          <p:spPr>
            <a:xfrm>
              <a:off x="1979280" y="1738080"/>
              <a:ext cx="360" cy="360"/>
            </a:xfrm>
            <a:custGeom>
              <a:avLst/>
              <a:gdLst/>
              <a:ahLst/>
              <a:cxnLst/>
              <a:rect l="l" t="t" r="r" b="b"/>
              <a:pathLst>
                <a:path w="22" h="36">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0" name="Google Shape;4727;p94"/>
            <p:cNvSpPr/>
            <p:nvPr/>
          </p:nvSpPr>
          <p:spPr>
            <a:xfrm>
              <a:off x="1971360" y="1737000"/>
              <a:ext cx="360" cy="360"/>
            </a:xfrm>
            <a:custGeom>
              <a:avLst/>
              <a:gdLst/>
              <a:ahLst/>
              <a:cxnLst/>
              <a:rect l="l" t="t" r="r" b="b"/>
              <a:pathLst>
                <a:path w="4" h="19">
                  <a:moveTo>
                    <a:pt x="4" y="1"/>
                  </a:moveTo>
                  <a:cubicBezTo>
                    <a:pt x="4" y="4"/>
                    <a:pt x="0" y="11"/>
                    <a:pt x="0" y="18"/>
                  </a:cubicBezTo>
                  <a:cubicBezTo>
                    <a:pt x="0" y="15"/>
                    <a:pt x="4" y="8"/>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1" name="Google Shape;4728;p94"/>
            <p:cNvSpPr/>
            <p:nvPr/>
          </p:nvSpPr>
          <p:spPr>
            <a:xfrm>
              <a:off x="1972440" y="1734840"/>
              <a:ext cx="360" cy="360"/>
            </a:xfrm>
            <a:custGeom>
              <a:avLst/>
              <a:gdLst/>
              <a:ahLst/>
              <a:cxnLst/>
              <a:rect l="l" t="t" r="r" b="b"/>
              <a:pathLst>
                <a:path w="29" h="22">
                  <a:moveTo>
                    <a:pt x="29" y="0"/>
                  </a:moveTo>
                  <a:cubicBezTo>
                    <a:pt x="18" y="7"/>
                    <a:pt x="11" y="11"/>
                    <a:pt x="1" y="21"/>
                  </a:cubicBezTo>
                  <a:cubicBezTo>
                    <a:pt x="11" y="11"/>
                    <a:pt x="18" y="7"/>
                    <a:pt x="2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2" name="Google Shape;4729;p94"/>
            <p:cNvSpPr/>
            <p:nvPr/>
          </p:nvSpPr>
          <p:spPr>
            <a:xfrm>
              <a:off x="1971720" y="1735920"/>
              <a:ext cx="360" cy="360"/>
            </a:xfrm>
            <a:custGeom>
              <a:avLst/>
              <a:gdLst/>
              <a:ahLst/>
              <a:cxnLst/>
              <a:rect l="l" t="t" r="r" b="b"/>
              <a:pathLst>
                <a:path w="8" h="19">
                  <a:moveTo>
                    <a:pt x="7" y="1"/>
                  </a:moveTo>
                  <a:cubicBezTo>
                    <a:pt x="4" y="8"/>
                    <a:pt x="0" y="11"/>
                    <a:pt x="0" y="18"/>
                  </a:cubicBezTo>
                  <a:cubicBezTo>
                    <a:pt x="4" y="11"/>
                    <a:pt x="7" y="8"/>
                    <a:pt x="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3" name="Google Shape;4730;p94"/>
            <p:cNvSpPr/>
            <p:nvPr/>
          </p:nvSpPr>
          <p:spPr>
            <a:xfrm>
              <a:off x="1971720" y="1736640"/>
              <a:ext cx="360" cy="360"/>
            </a:xfrm>
            <a:custGeom>
              <a:avLst/>
              <a:gdLst/>
              <a:ahLst/>
              <a:cxnLst/>
              <a:rect l="l" t="t" r="r" b="b"/>
              <a:pathLst>
                <a:path w="8" h="12">
                  <a:moveTo>
                    <a:pt x="8" y="1"/>
                  </a:moveTo>
                  <a:lnTo>
                    <a:pt x="1" y="11"/>
                  </a:lnTo>
                  <a:cubicBezTo>
                    <a:pt x="4" y="8"/>
                    <a:pt x="8" y="4"/>
                    <a:pt x="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4" name="Google Shape;4731;p94"/>
            <p:cNvSpPr/>
            <p:nvPr/>
          </p:nvSpPr>
          <p:spPr>
            <a:xfrm>
              <a:off x="1978200" y="1738440"/>
              <a:ext cx="360" cy="360"/>
            </a:xfrm>
            <a:custGeom>
              <a:avLst/>
              <a:gdLst/>
              <a:ahLst/>
              <a:cxnLst/>
              <a:rect l="l" t="t" r="r" b="b"/>
              <a:pathLst>
                <a:path w="78" h="9">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5" name="Google Shape;4732;p94"/>
            <p:cNvSpPr/>
            <p:nvPr/>
          </p:nvSpPr>
          <p:spPr>
            <a:xfrm>
              <a:off x="1972080" y="1735200"/>
              <a:ext cx="360" cy="360"/>
            </a:xfrm>
            <a:custGeom>
              <a:avLst/>
              <a:gdLst/>
              <a:ahLst/>
              <a:cxnLst/>
              <a:rect l="l" t="t" r="r" b="b"/>
              <a:pathLst>
                <a:path w="29" h="29">
                  <a:moveTo>
                    <a:pt x="1" y="28"/>
                  </a:moveTo>
                  <a:cubicBezTo>
                    <a:pt x="11" y="18"/>
                    <a:pt x="18" y="7"/>
                    <a:pt x="29" y="0"/>
                  </a:cubicBezTo>
                  <a:lnTo>
                    <a:pt x="29" y="0"/>
                  </a:lnTo>
                  <a:cubicBezTo>
                    <a:pt x="18" y="7"/>
                    <a:pt x="11" y="18"/>
                    <a:pt x="1"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6" name="Google Shape;4733;p94"/>
            <p:cNvSpPr/>
            <p:nvPr/>
          </p:nvSpPr>
          <p:spPr>
            <a:xfrm>
              <a:off x="1977840" y="1738440"/>
              <a:ext cx="360" cy="360"/>
            </a:xfrm>
            <a:custGeom>
              <a:avLst/>
              <a:gdLst/>
              <a:ahLst/>
              <a:cxnLst/>
              <a:rect l="l" t="t" r="r" b="b"/>
              <a:pathLst>
                <a:path w="36" h="15">
                  <a:moveTo>
                    <a:pt x="36" y="15"/>
                  </a:moveTo>
                  <a:cubicBezTo>
                    <a:pt x="22" y="8"/>
                    <a:pt x="11" y="4"/>
                    <a:pt x="1" y="1"/>
                  </a:cubicBezTo>
                  <a:cubicBezTo>
                    <a:pt x="11" y="4"/>
                    <a:pt x="22" y="8"/>
                    <a:pt x="36"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7" name="Google Shape;4734;p94"/>
            <p:cNvSpPr/>
            <p:nvPr/>
          </p:nvSpPr>
          <p:spPr>
            <a:xfrm>
              <a:off x="1974240" y="1734480"/>
              <a:ext cx="360" cy="360"/>
            </a:xfrm>
            <a:custGeom>
              <a:avLst/>
              <a:gdLst/>
              <a:ahLst/>
              <a:cxnLst/>
              <a:rect l="l" t="t" r="r" b="b"/>
              <a:pathLst>
                <a:path w="26" h="1">
                  <a:moveTo>
                    <a:pt x="1" y="1"/>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8" name="Google Shape;4735;p94"/>
            <p:cNvSpPr/>
            <p:nvPr/>
          </p:nvSpPr>
          <p:spPr>
            <a:xfrm>
              <a:off x="1973880" y="1734480"/>
              <a:ext cx="360" cy="360"/>
            </a:xfrm>
            <a:custGeom>
              <a:avLst/>
              <a:gdLst/>
              <a:ahLst/>
              <a:cxnLst/>
              <a:rect l="l" t="t" r="r" b="b"/>
              <a:pathLst>
                <a:path w="29" h="1">
                  <a:moveTo>
                    <a:pt x="28" y="1"/>
                  </a:moveTo>
                  <a:cubicBezTo>
                    <a:pt x="18" y="1"/>
                    <a:pt x="11" y="1"/>
                    <a:pt x="0" y="1"/>
                  </a:cubicBezTo>
                  <a:cubicBezTo>
                    <a:pt x="11" y="1"/>
                    <a:pt x="18" y="1"/>
                    <a:pt x="2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79" name="Google Shape;4736;p94"/>
            <p:cNvSpPr/>
            <p:nvPr/>
          </p:nvSpPr>
          <p:spPr>
            <a:xfrm>
              <a:off x="1974600" y="1734480"/>
              <a:ext cx="1080" cy="720"/>
            </a:xfrm>
            <a:custGeom>
              <a:avLst/>
              <a:gdLst/>
              <a:ahLst/>
              <a:cxnLst/>
              <a:rect l="l" t="t" r="r" b="b"/>
              <a:pathLst>
                <a:path w="165" h="13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0" name="Google Shape;4737;p94"/>
            <p:cNvSpPr/>
            <p:nvPr/>
          </p:nvSpPr>
          <p:spPr>
            <a:xfrm>
              <a:off x="1972800" y="1734840"/>
              <a:ext cx="360" cy="360"/>
            </a:xfrm>
            <a:custGeom>
              <a:avLst/>
              <a:gdLst/>
              <a:ahLst/>
              <a:cxnLst/>
              <a:rect l="l" t="t" r="r" b="b"/>
              <a:pathLst>
                <a:path w="26" h="15">
                  <a:moveTo>
                    <a:pt x="25" y="1"/>
                  </a:moveTo>
                  <a:cubicBezTo>
                    <a:pt x="15" y="4"/>
                    <a:pt x="8" y="8"/>
                    <a:pt x="1" y="15"/>
                  </a:cubicBezTo>
                  <a:cubicBezTo>
                    <a:pt x="8" y="8"/>
                    <a:pt x="15" y="4"/>
                    <a:pt x="2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1" name="Google Shape;4738;p94"/>
            <p:cNvSpPr/>
            <p:nvPr/>
          </p:nvSpPr>
          <p:spPr>
            <a:xfrm>
              <a:off x="1973160" y="1734480"/>
              <a:ext cx="360" cy="360"/>
            </a:xfrm>
            <a:custGeom>
              <a:avLst/>
              <a:gdLst/>
              <a:ahLst/>
              <a:cxnLst/>
              <a:rect l="l" t="t" r="r" b="b"/>
              <a:pathLst>
                <a:path w="36" h="11">
                  <a:moveTo>
                    <a:pt x="36" y="0"/>
                  </a:moveTo>
                  <a:cubicBezTo>
                    <a:pt x="22" y="0"/>
                    <a:pt x="11" y="4"/>
                    <a:pt x="1" y="11"/>
                  </a:cubicBezTo>
                  <a:cubicBezTo>
                    <a:pt x="11" y="4"/>
                    <a:pt x="22" y="0"/>
                    <a:pt x="3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2" name="Google Shape;4739;p94"/>
            <p:cNvSpPr/>
            <p:nvPr/>
          </p:nvSpPr>
          <p:spPr>
            <a:xfrm>
              <a:off x="1979280" y="1738440"/>
              <a:ext cx="360" cy="360"/>
            </a:xfrm>
            <a:custGeom>
              <a:avLst/>
              <a:gdLst/>
              <a:ahLst/>
              <a:cxnLst/>
              <a:rect l="l" t="t" r="r" b="b"/>
              <a:pathLst>
                <a:path w="22" h="11">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3" name="Google Shape;4740;p94"/>
            <p:cNvSpPr/>
            <p:nvPr/>
          </p:nvSpPr>
          <p:spPr>
            <a:xfrm>
              <a:off x="1985760" y="1687320"/>
              <a:ext cx="360" cy="360"/>
            </a:xfrm>
            <a:custGeom>
              <a:avLst/>
              <a:gdLst/>
              <a:ahLst/>
              <a:cxnLst/>
              <a:rect l="l" t="t" r="r" b="b"/>
              <a:pathLst>
                <a:path w="4" h="43">
                  <a:moveTo>
                    <a:pt x="0" y="1"/>
                  </a:moveTo>
                  <a:lnTo>
                    <a:pt x="0" y="43"/>
                  </a:lnTo>
                  <a:cubicBezTo>
                    <a:pt x="4" y="29"/>
                    <a:pt x="4" y="1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4" name="Google Shape;4741;p94"/>
            <p:cNvSpPr/>
            <p:nvPr/>
          </p:nvSpPr>
          <p:spPr>
            <a:xfrm>
              <a:off x="1985400" y="1685880"/>
              <a:ext cx="360" cy="360"/>
            </a:xfrm>
            <a:custGeom>
              <a:avLst/>
              <a:gdLst/>
              <a:ahLst/>
              <a:cxnLst/>
              <a:rect l="l" t="t" r="r" b="b"/>
              <a:pathLst>
                <a:path w="5" h="50">
                  <a:moveTo>
                    <a:pt x="1" y="0"/>
                  </a:moveTo>
                  <a:lnTo>
                    <a:pt x="1" y="49"/>
                  </a:lnTo>
                  <a:cubicBezTo>
                    <a:pt x="4" y="35"/>
                    <a:pt x="4" y="18"/>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5" name="Google Shape;4742;p94"/>
            <p:cNvSpPr/>
            <p:nvPr/>
          </p:nvSpPr>
          <p:spPr>
            <a:xfrm>
              <a:off x="1985760" y="1689120"/>
              <a:ext cx="360" cy="360"/>
            </a:xfrm>
            <a:custGeom>
              <a:avLst/>
              <a:gdLst/>
              <a:ahLst/>
              <a:cxnLst/>
              <a:rect l="l" t="t" r="r" b="b"/>
              <a:pathLst>
                <a:path w="1" h="39">
                  <a:moveTo>
                    <a:pt x="1" y="0"/>
                  </a:moveTo>
                  <a:lnTo>
                    <a:pt x="1" y="3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6" name="Google Shape;4743;p94"/>
            <p:cNvSpPr/>
            <p:nvPr/>
          </p:nvSpPr>
          <p:spPr>
            <a:xfrm>
              <a:off x="1985400" y="1701000"/>
              <a:ext cx="360" cy="360"/>
            </a:xfrm>
            <a:custGeom>
              <a:avLst/>
              <a:gdLst/>
              <a:ahLst/>
              <a:cxnLst/>
              <a:rect l="l" t="t" r="r" b="b"/>
              <a:pathLst>
                <a:path w="5" h="18">
                  <a:moveTo>
                    <a:pt x="4" y="0"/>
                  </a:moveTo>
                  <a:cubicBezTo>
                    <a:pt x="1" y="7"/>
                    <a:pt x="1" y="11"/>
                    <a:pt x="4" y="18"/>
                  </a:cubicBez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7" name="Google Shape;4744;p94"/>
            <p:cNvSpPr/>
            <p:nvPr/>
          </p:nvSpPr>
          <p:spPr>
            <a:xfrm>
              <a:off x="1985400" y="1699200"/>
              <a:ext cx="360" cy="360"/>
            </a:xfrm>
            <a:custGeom>
              <a:avLst/>
              <a:gdLst/>
              <a:ahLst/>
              <a:cxnLst/>
              <a:rect l="l" t="t" r="r" b="b"/>
              <a:pathLst>
                <a:path w="1" h="19">
                  <a:moveTo>
                    <a:pt x="1" y="1"/>
                  </a:moveTo>
                  <a:lnTo>
                    <a:pt x="1" y="18"/>
                  </a:lnTo>
                  <a:cubicBezTo>
                    <a:pt x="1" y="15"/>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8" name="Google Shape;4745;p94"/>
            <p:cNvSpPr/>
            <p:nvPr/>
          </p:nvSpPr>
          <p:spPr>
            <a:xfrm>
              <a:off x="1985400" y="1703520"/>
              <a:ext cx="360" cy="360"/>
            </a:xfrm>
            <a:custGeom>
              <a:avLst/>
              <a:gdLst/>
              <a:ahLst/>
              <a:cxnLst/>
              <a:rect l="l" t="t" r="r" b="b"/>
              <a:pathLst>
                <a:path w="1" h="8">
                  <a:moveTo>
                    <a:pt x="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89" name="Google Shape;4746;p94"/>
            <p:cNvSpPr/>
            <p:nvPr/>
          </p:nvSpPr>
          <p:spPr>
            <a:xfrm>
              <a:off x="1985400" y="1703160"/>
              <a:ext cx="360" cy="360"/>
            </a:xfrm>
            <a:custGeom>
              <a:avLst/>
              <a:gdLst/>
              <a:ahLst/>
              <a:cxnLst/>
              <a:rect l="l" t="t" r="r" b="b"/>
              <a:pathLst>
                <a:path w="1" h="12">
                  <a:moveTo>
                    <a:pt x="0"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0" name="Google Shape;4747;p94"/>
            <p:cNvSpPr/>
            <p:nvPr/>
          </p:nvSpPr>
          <p:spPr>
            <a:xfrm>
              <a:off x="1985760" y="1698480"/>
              <a:ext cx="360" cy="360"/>
            </a:xfrm>
            <a:custGeom>
              <a:avLst/>
              <a:gdLst/>
              <a:ahLst/>
              <a:cxnLst/>
              <a:rect l="l" t="t" r="r" b="b"/>
              <a:pathLst>
                <a:path w="1" h="22">
                  <a:moveTo>
                    <a:pt x="0" y="0"/>
                  </a:moveTo>
                  <a:lnTo>
                    <a:pt x="0"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1" name="Google Shape;4748;p94"/>
            <p:cNvSpPr/>
            <p:nvPr/>
          </p:nvSpPr>
          <p:spPr>
            <a:xfrm>
              <a:off x="1985400" y="1702800"/>
              <a:ext cx="360" cy="360"/>
            </a:xfrm>
            <a:custGeom>
              <a:avLst/>
              <a:gdLst/>
              <a:ahLst/>
              <a:cxnLst/>
              <a:rect l="l" t="t" r="r" b="b"/>
              <a:pathLst>
                <a:path w="1" h="11">
                  <a:moveTo>
                    <a:pt x="1"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2" name="Google Shape;4749;p94"/>
            <p:cNvSpPr/>
            <p:nvPr/>
          </p:nvSpPr>
          <p:spPr>
            <a:xfrm>
              <a:off x="1985400" y="1703880"/>
              <a:ext cx="360" cy="360"/>
            </a:xfrm>
            <a:custGeom>
              <a:avLst/>
              <a:gdLst/>
              <a:ahLst/>
              <a:cxnLst/>
              <a:rect l="l" t="t" r="r" b="b"/>
              <a:pathLst>
                <a:path w="1" h="8">
                  <a:moveTo>
                    <a:pt x="0"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3" name="Google Shape;4750;p94"/>
            <p:cNvSpPr/>
            <p:nvPr/>
          </p:nvSpPr>
          <p:spPr>
            <a:xfrm>
              <a:off x="1985040" y="1704240"/>
              <a:ext cx="360" cy="360"/>
            </a:xfrm>
            <a:custGeom>
              <a:avLst/>
              <a:gdLst/>
              <a:ahLst/>
              <a:cxnLst/>
              <a:rect l="l" t="t" r="r" b="b"/>
              <a:pathLst>
                <a:path w="1" h="8">
                  <a:moveTo>
                    <a:pt x="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4" name="Google Shape;4751;p94"/>
            <p:cNvSpPr/>
            <p:nvPr/>
          </p:nvSpPr>
          <p:spPr>
            <a:xfrm>
              <a:off x="1985040" y="1703880"/>
              <a:ext cx="360" cy="360"/>
            </a:xfrm>
            <a:custGeom>
              <a:avLst/>
              <a:gdLst/>
              <a:ahLst/>
              <a:cxnLst/>
              <a:rect l="l" t="t" r="r" b="b"/>
              <a:pathLst>
                <a:path w="1" h="8">
                  <a:moveTo>
                    <a:pt x="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5" name="Google Shape;4752;p94"/>
            <p:cNvSpPr/>
            <p:nvPr/>
          </p:nvSpPr>
          <p:spPr>
            <a:xfrm>
              <a:off x="1985040" y="1704240"/>
              <a:ext cx="360" cy="360"/>
            </a:xfrm>
            <a:custGeom>
              <a:avLst/>
              <a:gdLst/>
              <a:ahLst/>
              <a:cxnLst/>
              <a:rect l="l" t="t" r="r" b="b"/>
              <a:pathLst>
                <a:path w="1" h="8">
                  <a:moveTo>
                    <a:pt x="0"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6" name="Google Shape;4753;p94"/>
            <p:cNvSpPr/>
            <p:nvPr/>
          </p:nvSpPr>
          <p:spPr>
            <a:xfrm>
              <a:off x="1985760" y="1695600"/>
              <a:ext cx="360" cy="360"/>
            </a:xfrm>
            <a:custGeom>
              <a:avLst/>
              <a:gdLst/>
              <a:ahLst/>
              <a:cxnLst/>
              <a:rect l="l" t="t" r="r" b="b"/>
              <a:pathLst>
                <a:path w="1" h="29">
                  <a:moveTo>
                    <a:pt x="1" y="0"/>
                  </a:moveTo>
                  <a:lnTo>
                    <a:pt x="1"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7" name="Google Shape;4754;p94"/>
            <p:cNvSpPr/>
            <p:nvPr/>
          </p:nvSpPr>
          <p:spPr>
            <a:xfrm>
              <a:off x="1985760" y="16966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8" name="Google Shape;4755;p94"/>
            <p:cNvSpPr/>
            <p:nvPr/>
          </p:nvSpPr>
          <p:spPr>
            <a:xfrm>
              <a:off x="1985760" y="1697400"/>
              <a:ext cx="360" cy="360"/>
            </a:xfrm>
            <a:custGeom>
              <a:avLst/>
              <a:gdLst/>
              <a:ahLst/>
              <a:cxnLst/>
              <a:rect l="l" t="t" r="r" b="b"/>
              <a:pathLst>
                <a:path w="4" h="25">
                  <a:moveTo>
                    <a:pt x="4" y="0"/>
                  </a:moveTo>
                  <a:cubicBezTo>
                    <a:pt x="4" y="7"/>
                    <a:pt x="0" y="14"/>
                    <a:pt x="4" y="25"/>
                  </a:cubicBez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099" name="Google Shape;4756;p94"/>
            <p:cNvSpPr/>
            <p:nvPr/>
          </p:nvSpPr>
          <p:spPr>
            <a:xfrm>
              <a:off x="1985400" y="1699920"/>
              <a:ext cx="360" cy="360"/>
            </a:xfrm>
            <a:custGeom>
              <a:avLst/>
              <a:gdLst/>
              <a:ahLst/>
              <a:cxnLst/>
              <a:rect l="l" t="t" r="r" b="b"/>
              <a:pathLst>
                <a:path w="1" h="18">
                  <a:moveTo>
                    <a:pt x="1" y="0"/>
                  </a:moveTo>
                  <a:lnTo>
                    <a:pt x="1" y="18"/>
                  </a:lnTo>
                  <a:cubicBezTo>
                    <a:pt x="1" y="14"/>
                    <a:pt x="1"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0" name="Google Shape;4757;p94"/>
            <p:cNvSpPr/>
            <p:nvPr/>
          </p:nvSpPr>
          <p:spPr>
            <a:xfrm>
              <a:off x="1985400" y="1701720"/>
              <a:ext cx="360" cy="360"/>
            </a:xfrm>
            <a:custGeom>
              <a:avLst/>
              <a:gdLst/>
              <a:ahLst/>
              <a:cxnLst/>
              <a:rect l="l" t="t" r="r" b="b"/>
              <a:pathLst>
                <a:path w="1" h="19">
                  <a:moveTo>
                    <a:pt x="1" y="1"/>
                  </a:move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1" name="Google Shape;4758;p94"/>
            <p:cNvSpPr/>
            <p:nvPr/>
          </p:nvSpPr>
          <p:spPr>
            <a:xfrm>
              <a:off x="1985400" y="1702080"/>
              <a:ext cx="360" cy="360"/>
            </a:xfrm>
            <a:custGeom>
              <a:avLst/>
              <a:gdLst/>
              <a:ahLst/>
              <a:cxnLst/>
              <a:rect l="l" t="t" r="r" b="b"/>
              <a:pathLst>
                <a:path w="1" h="11">
                  <a:moveTo>
                    <a:pt x="0" y="0"/>
                  </a:moveTo>
                  <a:lnTo>
                    <a:pt x="0" y="11"/>
                  </a:lnTo>
                  <a:cubicBezTo>
                    <a:pt x="0" y="7"/>
                    <a:pt x="0"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2" name="Google Shape;4759;p94"/>
            <p:cNvSpPr/>
            <p:nvPr/>
          </p:nvSpPr>
          <p:spPr>
            <a:xfrm>
              <a:off x="1985400" y="1700640"/>
              <a:ext cx="360" cy="360"/>
            </a:xfrm>
            <a:custGeom>
              <a:avLst/>
              <a:gdLst/>
              <a:ahLst/>
              <a:cxnLst/>
              <a:rect l="l" t="t" r="r" b="b"/>
              <a:pathLst>
                <a:path w="1" h="18">
                  <a:moveTo>
                    <a:pt x="0" y="0"/>
                  </a:moveTo>
                  <a:lnTo>
                    <a:pt x="0" y="18"/>
                  </a:lnTo>
                  <a:cubicBezTo>
                    <a:pt x="0" y="11"/>
                    <a:pt x="0"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3" name="Google Shape;4760;p94"/>
            <p:cNvSpPr/>
            <p:nvPr/>
          </p:nvSpPr>
          <p:spPr>
            <a:xfrm>
              <a:off x="1985400" y="1702440"/>
              <a:ext cx="360" cy="360"/>
            </a:xfrm>
            <a:custGeom>
              <a:avLst/>
              <a:gdLst/>
              <a:ahLst/>
              <a:cxnLst/>
              <a:rect l="l" t="t" r="r" b="b"/>
              <a:pathLst>
                <a:path w="1" h="15">
                  <a:moveTo>
                    <a:pt x="1"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4" name="Google Shape;4761;p94"/>
            <p:cNvSpPr/>
            <p:nvPr/>
          </p:nvSpPr>
          <p:spPr>
            <a:xfrm>
              <a:off x="1955520" y="1717200"/>
              <a:ext cx="720" cy="360"/>
            </a:xfrm>
            <a:custGeom>
              <a:avLst/>
              <a:gdLst/>
              <a:ahLst/>
              <a:cxnLst/>
              <a:rect l="l" t="t" r="r" b="b"/>
              <a:pathLst>
                <a:path w="120" h="5">
                  <a:moveTo>
                    <a:pt x="120" y="1"/>
                  </a:moveTo>
                  <a:cubicBezTo>
                    <a:pt x="78" y="1"/>
                    <a:pt x="39" y="4"/>
                    <a:pt x="1" y="4"/>
                  </a:cubicBezTo>
                  <a:cubicBezTo>
                    <a:pt x="39" y="4"/>
                    <a:pt x="81" y="4"/>
                    <a:pt x="12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5" name="Google Shape;4762;p94"/>
            <p:cNvSpPr/>
            <p:nvPr/>
          </p:nvSpPr>
          <p:spPr>
            <a:xfrm>
              <a:off x="1985760" y="1690560"/>
              <a:ext cx="360" cy="360"/>
            </a:xfrm>
            <a:custGeom>
              <a:avLst/>
              <a:gdLst/>
              <a:ahLst/>
              <a:cxnLst/>
              <a:rect l="l" t="t" r="r" b="b"/>
              <a:pathLst>
                <a:path w="1" h="32">
                  <a:moveTo>
                    <a:pt x="1" y="0"/>
                  </a:moveTo>
                  <a:lnTo>
                    <a:pt x="1"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6" name="Google Shape;4763;p94"/>
            <p:cNvSpPr/>
            <p:nvPr/>
          </p:nvSpPr>
          <p:spPr>
            <a:xfrm>
              <a:off x="1985760" y="1692000"/>
              <a:ext cx="360" cy="360"/>
            </a:xfrm>
            <a:custGeom>
              <a:avLst/>
              <a:gdLst/>
              <a:ahLst/>
              <a:cxnLst/>
              <a:rect l="l" t="t" r="r" b="b"/>
              <a:pathLst>
                <a:path w="1" h="36">
                  <a:moveTo>
                    <a:pt x="1" y="0"/>
                  </a:moveTo>
                  <a:lnTo>
                    <a:pt x="1" y="3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7" name="Google Shape;4764;p94"/>
            <p:cNvSpPr/>
            <p:nvPr/>
          </p:nvSpPr>
          <p:spPr>
            <a:xfrm>
              <a:off x="1959840" y="1716840"/>
              <a:ext cx="360" cy="360"/>
            </a:xfrm>
            <a:custGeom>
              <a:avLst/>
              <a:gdLst/>
              <a:ahLst/>
              <a:cxnLst/>
              <a:rect l="l" t="t" r="r" b="b"/>
              <a:pathLst>
                <a:path w="18" h="8">
                  <a:moveTo>
                    <a:pt x="18"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8" name="Google Shape;4765;p94"/>
            <p:cNvSpPr/>
            <p:nvPr/>
          </p:nvSpPr>
          <p:spPr>
            <a:xfrm>
              <a:off x="1985760" y="1694520"/>
              <a:ext cx="360" cy="360"/>
            </a:xfrm>
            <a:custGeom>
              <a:avLst/>
              <a:gdLst/>
              <a:ahLst/>
              <a:cxnLst/>
              <a:rect l="l" t="t" r="r" b="b"/>
              <a:pathLst>
                <a:path w="1" h="29">
                  <a:moveTo>
                    <a:pt x="1" y="1"/>
                  </a:moveTo>
                  <a:lnTo>
                    <a:pt x="1"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09" name="Google Shape;4766;p94"/>
            <p:cNvSpPr/>
            <p:nvPr/>
          </p:nvSpPr>
          <p:spPr>
            <a:xfrm>
              <a:off x="1985760" y="16930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0" name="Google Shape;4767;p94"/>
            <p:cNvSpPr/>
            <p:nvPr/>
          </p:nvSpPr>
          <p:spPr>
            <a:xfrm>
              <a:off x="1966680" y="1714320"/>
              <a:ext cx="4680" cy="360"/>
            </a:xfrm>
            <a:custGeom>
              <a:avLst/>
              <a:gdLst/>
              <a:ahLst/>
              <a:cxnLst/>
              <a:rect l="l" t="t" r="r" b="b"/>
              <a:pathLst>
                <a:path w="435" h="47">
                  <a:moveTo>
                    <a:pt x="435" y="1"/>
                  </a:moveTo>
                  <a:cubicBezTo>
                    <a:pt x="291" y="25"/>
                    <a:pt x="148" y="39"/>
                    <a:pt x="1" y="46"/>
                  </a:cubicBezTo>
                  <a:cubicBezTo>
                    <a:pt x="148" y="39"/>
                    <a:pt x="291" y="25"/>
                    <a:pt x="43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1" name="Google Shape;4768;p94"/>
            <p:cNvSpPr/>
            <p:nvPr/>
          </p:nvSpPr>
          <p:spPr>
            <a:xfrm>
              <a:off x="1985040" y="1704600"/>
              <a:ext cx="360" cy="360"/>
            </a:xfrm>
            <a:custGeom>
              <a:avLst/>
              <a:gdLst/>
              <a:ahLst/>
              <a:cxnLst/>
              <a:rect l="l" t="t" r="r" b="b"/>
              <a:pathLst>
                <a:path w="1" h="4">
                  <a:moveTo>
                    <a:pt x="0"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2" name="Google Shape;4769;p94"/>
            <p:cNvSpPr/>
            <p:nvPr/>
          </p:nvSpPr>
          <p:spPr>
            <a:xfrm>
              <a:off x="1985040" y="1704600"/>
              <a:ext cx="360" cy="360"/>
            </a:xfrm>
            <a:custGeom>
              <a:avLst/>
              <a:gdLst/>
              <a:ahLst/>
              <a:cxnLst/>
              <a:rect l="l" t="t" r="r" b="b"/>
              <a:pathLst>
                <a:path w="1" h="4">
                  <a:moveTo>
                    <a:pt x="0"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3" name="Google Shape;4770;p94"/>
            <p:cNvSpPr/>
            <p:nvPr/>
          </p:nvSpPr>
          <p:spPr>
            <a:xfrm>
              <a:off x="1985040" y="1704600"/>
              <a:ext cx="360" cy="360"/>
            </a:xfrm>
            <a:custGeom>
              <a:avLst/>
              <a:gdLst/>
              <a:ahLst/>
              <a:cxnLst/>
              <a:rect l="l" t="t" r="r" b="b"/>
              <a:pathLst>
                <a:path w="1" h="4">
                  <a:moveTo>
                    <a:pt x="1"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4" name="Google Shape;4771;p94"/>
            <p:cNvSpPr/>
            <p:nvPr/>
          </p:nvSpPr>
          <p:spPr>
            <a:xfrm>
              <a:off x="1985040" y="1704600"/>
              <a:ext cx="360" cy="360"/>
            </a:xfrm>
            <a:custGeom>
              <a:avLst/>
              <a:gdLst/>
              <a:ahLst/>
              <a:cxnLst/>
              <a:rect l="l" t="t" r="r" b="b"/>
              <a:pathLst>
                <a:path w="1" h="4">
                  <a:moveTo>
                    <a:pt x="1"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5" name="Google Shape;4772;p94"/>
            <p:cNvSpPr/>
            <p:nvPr/>
          </p:nvSpPr>
          <p:spPr>
            <a:xfrm>
              <a:off x="1984680" y="17046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6" name="Google Shape;4773;p94"/>
            <p:cNvSpPr/>
            <p:nvPr/>
          </p:nvSpPr>
          <p:spPr>
            <a:xfrm>
              <a:off x="1984680" y="1704960"/>
              <a:ext cx="360" cy="360"/>
            </a:xfrm>
            <a:custGeom>
              <a:avLst/>
              <a:gdLst/>
              <a:ahLst/>
              <a:cxnLst/>
              <a:rect l="l" t="t" r="r" b="b"/>
              <a:pathLst>
                <a:path w="8" h="4">
                  <a:moveTo>
                    <a:pt x="8"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7" name="Google Shape;4774;p94"/>
            <p:cNvSpPr/>
            <p:nvPr/>
          </p:nvSpPr>
          <p:spPr>
            <a:xfrm>
              <a:off x="1965240" y="1732680"/>
              <a:ext cx="720" cy="360"/>
            </a:xfrm>
            <a:custGeom>
              <a:avLst/>
              <a:gdLst/>
              <a:ahLst/>
              <a:cxnLst/>
              <a:rect l="l" t="t" r="r" b="b"/>
              <a:pathLst>
                <a:path w="141" h="3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8" name="Google Shape;4775;p94"/>
            <p:cNvSpPr/>
            <p:nvPr/>
          </p:nvSpPr>
          <p:spPr>
            <a:xfrm>
              <a:off x="1955520" y="17172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19" name="Google Shape;4776;p94"/>
            <p:cNvSpPr/>
            <p:nvPr/>
          </p:nvSpPr>
          <p:spPr>
            <a:xfrm>
              <a:off x="1955520" y="17190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0" name="Google Shape;4777;p94"/>
            <p:cNvSpPr/>
            <p:nvPr/>
          </p:nvSpPr>
          <p:spPr>
            <a:xfrm>
              <a:off x="1971000" y="1737360"/>
              <a:ext cx="360" cy="360"/>
            </a:xfrm>
            <a:custGeom>
              <a:avLst/>
              <a:gdLst/>
              <a:ahLst/>
              <a:cxnLst/>
              <a:rect l="l" t="t" r="r" b="b"/>
              <a:pathLst>
                <a:path w="22" h="11">
                  <a:moveTo>
                    <a:pt x="22"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1" name="Google Shape;4778;p94"/>
            <p:cNvSpPr/>
            <p:nvPr/>
          </p:nvSpPr>
          <p:spPr>
            <a:xfrm>
              <a:off x="1955520" y="17179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2" name="Google Shape;4779;p94"/>
            <p:cNvSpPr/>
            <p:nvPr/>
          </p:nvSpPr>
          <p:spPr>
            <a:xfrm>
              <a:off x="1970640" y="1737000"/>
              <a:ext cx="360" cy="360"/>
            </a:xfrm>
            <a:custGeom>
              <a:avLst/>
              <a:gdLst/>
              <a:ahLst/>
              <a:cxnLst/>
              <a:rect l="l" t="t" r="r" b="b"/>
              <a:pathLst>
                <a:path w="22" h="8">
                  <a:moveTo>
                    <a:pt x="21"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3" name="Google Shape;4780;p94"/>
            <p:cNvSpPr/>
            <p:nvPr/>
          </p:nvSpPr>
          <p:spPr>
            <a:xfrm>
              <a:off x="1955520" y="17193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4" name="Google Shape;4781;p94"/>
            <p:cNvSpPr/>
            <p:nvPr/>
          </p:nvSpPr>
          <p:spPr>
            <a:xfrm>
              <a:off x="1955520" y="17193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5" name="Google Shape;4782;p94"/>
            <p:cNvSpPr/>
            <p:nvPr/>
          </p:nvSpPr>
          <p:spPr>
            <a:xfrm>
              <a:off x="1955520" y="17197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6" name="Google Shape;4783;p94"/>
            <p:cNvSpPr/>
            <p:nvPr/>
          </p:nvSpPr>
          <p:spPr>
            <a:xfrm>
              <a:off x="1969920" y="1736640"/>
              <a:ext cx="360" cy="360"/>
            </a:xfrm>
            <a:custGeom>
              <a:avLst/>
              <a:gdLst/>
              <a:ahLst/>
              <a:cxnLst/>
              <a:rect l="l" t="t" r="r" b="b"/>
              <a:pathLst>
                <a:path w="26" h="8">
                  <a:moveTo>
                    <a:pt x="25"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7" name="Google Shape;4784;p94"/>
            <p:cNvSpPr/>
            <p:nvPr/>
          </p:nvSpPr>
          <p:spPr>
            <a:xfrm>
              <a:off x="1955520" y="17186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8" name="Google Shape;4785;p94"/>
            <p:cNvSpPr/>
            <p:nvPr/>
          </p:nvSpPr>
          <p:spPr>
            <a:xfrm>
              <a:off x="1970280" y="1737000"/>
              <a:ext cx="360" cy="360"/>
            </a:xfrm>
            <a:custGeom>
              <a:avLst/>
              <a:gdLst/>
              <a:ahLst/>
              <a:cxnLst/>
              <a:rect l="l" t="t" r="r" b="b"/>
              <a:pathLst>
                <a:path w="22" h="5">
                  <a:moveTo>
                    <a:pt x="21"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29" name="Google Shape;4786;p94"/>
            <p:cNvSpPr/>
            <p:nvPr/>
          </p:nvSpPr>
          <p:spPr>
            <a:xfrm>
              <a:off x="1955520" y="17182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0" name="Google Shape;4787;p94"/>
            <p:cNvSpPr/>
            <p:nvPr/>
          </p:nvSpPr>
          <p:spPr>
            <a:xfrm>
              <a:off x="2054160" y="1650600"/>
              <a:ext cx="71640" cy="120240"/>
            </a:xfrm>
            <a:custGeom>
              <a:avLst/>
              <a:gdLst/>
              <a:ahLst/>
              <a:cxnLst/>
              <a:rect l="l" t="t" r="r" b="b"/>
              <a:pathLst>
                <a:path w="5350" h="8938">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1" name="Google Shape;4788;p94"/>
            <p:cNvSpPr/>
            <p:nvPr/>
          </p:nvSpPr>
          <p:spPr>
            <a:xfrm>
              <a:off x="2068560" y="1771920"/>
              <a:ext cx="360" cy="360"/>
            </a:xfrm>
            <a:custGeom>
              <a:avLst/>
              <a:gdLst/>
              <a:ahLst/>
              <a:cxnLst/>
              <a:rect l="l" t="t" r="r" b="b"/>
              <a:pathLst>
                <a:path w="29" h="11">
                  <a:moveTo>
                    <a:pt x="29" y="11"/>
                  </a:moveTo>
                  <a:cubicBezTo>
                    <a:pt x="18" y="11"/>
                    <a:pt x="8" y="7"/>
                    <a:pt x="1" y="0"/>
                  </a:cubicBezTo>
                  <a:lnTo>
                    <a:pt x="1" y="0"/>
                  </a:lnTo>
                  <a:cubicBezTo>
                    <a:pt x="8" y="7"/>
                    <a:pt x="18" y="11"/>
                    <a:pt x="29"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2" name="Google Shape;4789;p94"/>
            <p:cNvSpPr/>
            <p:nvPr/>
          </p:nvSpPr>
          <p:spPr>
            <a:xfrm>
              <a:off x="2068200" y="1771560"/>
              <a:ext cx="360" cy="360"/>
            </a:xfrm>
            <a:custGeom>
              <a:avLst/>
              <a:gdLst/>
              <a:ahLst/>
              <a:cxnLst/>
              <a:rect l="l" t="t" r="r" b="b"/>
              <a:pathLst>
                <a:path w="25" h="36">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3" name="Google Shape;4790;p94"/>
            <p:cNvSpPr/>
            <p:nvPr/>
          </p:nvSpPr>
          <p:spPr>
            <a:xfrm>
              <a:off x="2117520" y="1744560"/>
              <a:ext cx="360" cy="360"/>
            </a:xfrm>
            <a:custGeom>
              <a:avLst/>
              <a:gdLst/>
              <a:ahLst/>
              <a:cxnLst/>
              <a:rect l="l" t="t" r="r" b="b"/>
              <a:pathLst>
                <a:path w="19" h="8">
                  <a:moveTo>
                    <a:pt x="1" y="1"/>
                  </a:moveTo>
                  <a:cubicBezTo>
                    <a:pt x="4" y="4"/>
                    <a:pt x="11" y="4"/>
                    <a:pt x="18" y="8"/>
                  </a:cubicBezTo>
                  <a:cubicBezTo>
                    <a:pt x="11" y="4"/>
                    <a:pt x="4"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4" name="Google Shape;4791;p94"/>
            <p:cNvSpPr/>
            <p:nvPr/>
          </p:nvSpPr>
          <p:spPr>
            <a:xfrm>
              <a:off x="2117160" y="1744200"/>
              <a:ext cx="360" cy="360"/>
            </a:xfrm>
            <a:custGeom>
              <a:avLst/>
              <a:gdLst/>
              <a:ahLst/>
              <a:cxnLst/>
              <a:rect l="l" t="t" r="r" b="b"/>
              <a:pathLst>
                <a:path w="22" h="5">
                  <a:moveTo>
                    <a:pt x="1" y="1"/>
                  </a:moveTo>
                  <a:cubicBezTo>
                    <a:pt x="8" y="1"/>
                    <a:pt x="15" y="4"/>
                    <a:pt x="22" y="4"/>
                  </a:cubicBezTo>
                  <a:cubicBezTo>
                    <a:pt x="15" y="1"/>
                    <a:pt x="8"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5" name="Google Shape;4792;p94"/>
            <p:cNvSpPr/>
            <p:nvPr/>
          </p:nvSpPr>
          <p:spPr>
            <a:xfrm>
              <a:off x="2111040" y="1744200"/>
              <a:ext cx="4320" cy="1800"/>
            </a:xfrm>
            <a:custGeom>
              <a:avLst/>
              <a:gdLst/>
              <a:ahLst/>
              <a:cxnLst/>
              <a:rect l="l" t="t" r="r" b="b"/>
              <a:pathLst>
                <a:path w="390" h="211">
                  <a:moveTo>
                    <a:pt x="1" y="211"/>
                  </a:moveTo>
                  <a:cubicBezTo>
                    <a:pt x="78" y="137"/>
                    <a:pt x="242" y="18"/>
                    <a:pt x="389" y="1"/>
                  </a:cubicBezTo>
                  <a:cubicBezTo>
                    <a:pt x="242" y="18"/>
                    <a:pt x="78" y="137"/>
                    <a:pt x="1" y="2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6" name="Google Shape;4793;p94"/>
            <p:cNvSpPr/>
            <p:nvPr/>
          </p:nvSpPr>
          <p:spPr>
            <a:xfrm>
              <a:off x="2116800" y="1744200"/>
              <a:ext cx="360" cy="360"/>
            </a:xfrm>
            <a:custGeom>
              <a:avLst/>
              <a:gdLst/>
              <a:ahLst/>
              <a:cxnLst/>
              <a:rect l="l" t="t" r="r" b="b"/>
              <a:pathLst>
                <a:path w="26" h="1">
                  <a:moveTo>
                    <a:pt x="1" y="0"/>
                  </a:moveTo>
                  <a:cubicBezTo>
                    <a:pt x="8" y="0"/>
                    <a:pt x="15" y="0"/>
                    <a:pt x="25" y="0"/>
                  </a:cubicBezTo>
                  <a:cubicBezTo>
                    <a:pt x="15" y="0"/>
                    <a:pt x="8"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7" name="Google Shape;4794;p94"/>
            <p:cNvSpPr/>
            <p:nvPr/>
          </p:nvSpPr>
          <p:spPr>
            <a:xfrm>
              <a:off x="2116080" y="1744200"/>
              <a:ext cx="360" cy="360"/>
            </a:xfrm>
            <a:custGeom>
              <a:avLst/>
              <a:gdLst/>
              <a:ahLst/>
              <a:cxnLst/>
              <a:rect l="l" t="t" r="r" b="b"/>
              <a:pathLst>
                <a:path w="32" h="4">
                  <a:moveTo>
                    <a:pt x="0" y="4"/>
                  </a:moveTo>
                  <a:cubicBezTo>
                    <a:pt x="11" y="0"/>
                    <a:pt x="21" y="0"/>
                    <a:pt x="32" y="4"/>
                  </a:cubicBezTo>
                  <a:cubicBezTo>
                    <a:pt x="21" y="0"/>
                    <a:pt x="11" y="0"/>
                    <a:pt x="0"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8" name="Google Shape;4795;p94"/>
            <p:cNvSpPr/>
            <p:nvPr/>
          </p:nvSpPr>
          <p:spPr>
            <a:xfrm>
              <a:off x="2058840" y="1729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39" name="Google Shape;4796;p94"/>
            <p:cNvSpPr/>
            <p:nvPr/>
          </p:nvSpPr>
          <p:spPr>
            <a:xfrm>
              <a:off x="2054160" y="1724760"/>
              <a:ext cx="360" cy="360"/>
            </a:xfrm>
            <a:custGeom>
              <a:avLst/>
              <a:gdLst/>
              <a:ahLst/>
              <a:cxnLst/>
              <a:rect l="l" t="t" r="r" b="b"/>
              <a:pathLst>
                <a:path w="96" h="109">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0" name="Google Shape;4797;p94"/>
            <p:cNvSpPr/>
            <p:nvPr/>
          </p:nvSpPr>
          <p:spPr>
            <a:xfrm>
              <a:off x="2055600" y="1726200"/>
              <a:ext cx="1440" cy="1800"/>
            </a:xfrm>
            <a:custGeom>
              <a:avLst/>
              <a:gdLst/>
              <a:ahLst/>
              <a:cxnLst/>
              <a:rect l="l" t="t" r="r" b="b"/>
              <a:pathLst>
                <a:path w="197" h="208">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1" name="Google Shape;4798;p94"/>
            <p:cNvSpPr/>
            <p:nvPr/>
          </p:nvSpPr>
          <p:spPr>
            <a:xfrm>
              <a:off x="2063520" y="1755000"/>
              <a:ext cx="360" cy="360"/>
            </a:xfrm>
            <a:custGeom>
              <a:avLst/>
              <a:gdLst/>
              <a:ahLst/>
              <a:cxnLst/>
              <a:rect l="l" t="t" r="r" b="b"/>
              <a:pathLst>
                <a:path w="81" h="5">
                  <a:moveTo>
                    <a:pt x="0" y="1"/>
                  </a:moveTo>
                  <a:cubicBezTo>
                    <a:pt x="21" y="4"/>
                    <a:pt x="49" y="4"/>
                    <a:pt x="81" y="4"/>
                  </a:cubicBezTo>
                  <a:cubicBezTo>
                    <a:pt x="49" y="4"/>
                    <a:pt x="21"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2" name="Google Shape;4799;p94"/>
            <p:cNvSpPr/>
            <p:nvPr/>
          </p:nvSpPr>
          <p:spPr>
            <a:xfrm>
              <a:off x="2066040" y="1766160"/>
              <a:ext cx="1080" cy="3960"/>
            </a:xfrm>
            <a:custGeom>
              <a:avLst/>
              <a:gdLst/>
              <a:ahLst/>
              <a:cxnLst/>
              <a:rect l="l" t="t" r="r" b="b"/>
              <a:pathLst>
                <a:path w="155" h="379">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3" name="Google Shape;4800;p94"/>
            <p:cNvSpPr/>
            <p:nvPr/>
          </p:nvSpPr>
          <p:spPr>
            <a:xfrm>
              <a:off x="2067840" y="1771200"/>
              <a:ext cx="360" cy="360"/>
            </a:xfrm>
            <a:custGeom>
              <a:avLst/>
              <a:gdLst/>
              <a:ahLst/>
              <a:cxnLst/>
              <a:rect l="l" t="t" r="r" b="b"/>
              <a:pathLst>
                <a:path w="25" h="4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4" name="Google Shape;4801;p94"/>
            <p:cNvSpPr/>
            <p:nvPr/>
          </p:nvSpPr>
          <p:spPr>
            <a:xfrm>
              <a:off x="2057760" y="1729080"/>
              <a:ext cx="360" cy="360"/>
            </a:xfrm>
            <a:custGeom>
              <a:avLst/>
              <a:gdLst/>
              <a:ahLst/>
              <a:cxnLst/>
              <a:rect l="l" t="t" r="r" b="b"/>
              <a:pathLst>
                <a:path w="43" h="8">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5" name="Google Shape;4802;p94"/>
            <p:cNvSpPr/>
            <p:nvPr/>
          </p:nvSpPr>
          <p:spPr>
            <a:xfrm>
              <a:off x="2065320" y="1662120"/>
              <a:ext cx="360" cy="360"/>
            </a:xfrm>
            <a:custGeom>
              <a:avLst/>
              <a:gdLst/>
              <a:ahLst/>
              <a:cxnLst/>
              <a:rect l="l" t="t" r="r" b="b"/>
              <a:pathLst>
                <a:path w="1" h="11">
                  <a:moveTo>
                    <a:pt x="0" y="0"/>
                  </a:moveTo>
                  <a:lnTo>
                    <a:pt x="0" y="11"/>
                  </a:lnTo>
                  <a:cubicBezTo>
                    <a:pt x="0" y="7"/>
                    <a:pt x="0"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6" name="Google Shape;4803;p94"/>
            <p:cNvSpPr/>
            <p:nvPr/>
          </p:nvSpPr>
          <p:spPr>
            <a:xfrm>
              <a:off x="2065320" y="1660680"/>
              <a:ext cx="360" cy="360"/>
            </a:xfrm>
            <a:custGeom>
              <a:avLst/>
              <a:gdLst/>
              <a:ahLst/>
              <a:cxnLst/>
              <a:rect l="l" t="t" r="r" b="b"/>
              <a:pathLst>
                <a:path w="1" h="29">
                  <a:moveTo>
                    <a:pt x="1" y="0"/>
                  </a:moveTo>
                  <a:lnTo>
                    <a:pt x="1" y="28"/>
                  </a:lnTo>
                  <a:cubicBezTo>
                    <a:pt x="1" y="18"/>
                    <a:pt x="1"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7" name="Google Shape;4804;p94"/>
            <p:cNvSpPr/>
            <p:nvPr/>
          </p:nvSpPr>
          <p:spPr>
            <a:xfrm>
              <a:off x="2065320" y="16624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8" name="Google Shape;4805;p94"/>
            <p:cNvSpPr/>
            <p:nvPr/>
          </p:nvSpPr>
          <p:spPr>
            <a:xfrm>
              <a:off x="2065320" y="1660320"/>
              <a:ext cx="360" cy="360"/>
            </a:xfrm>
            <a:custGeom>
              <a:avLst/>
              <a:gdLst/>
              <a:ahLst/>
              <a:cxnLst/>
              <a:rect l="l" t="t" r="r" b="b"/>
              <a:pathLst>
                <a:path w="1" h="36">
                  <a:moveTo>
                    <a:pt x="1" y="1"/>
                  </a:moveTo>
                  <a:lnTo>
                    <a:pt x="1" y="3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49" name="Google Shape;4806;p94"/>
            <p:cNvSpPr/>
            <p:nvPr/>
          </p:nvSpPr>
          <p:spPr>
            <a:xfrm>
              <a:off x="2065320" y="1661760"/>
              <a:ext cx="360" cy="360"/>
            </a:xfrm>
            <a:custGeom>
              <a:avLst/>
              <a:gdLst/>
              <a:ahLst/>
              <a:cxnLst/>
              <a:rect l="l" t="t" r="r" b="b"/>
              <a:pathLst>
                <a:path w="1" h="19">
                  <a:moveTo>
                    <a:pt x="0" y="1"/>
                  </a:moveTo>
                  <a:lnTo>
                    <a:pt x="0" y="18"/>
                  </a:lnTo>
                  <a:cubicBezTo>
                    <a:pt x="0" y="11"/>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0" name="Google Shape;4807;p94"/>
            <p:cNvSpPr/>
            <p:nvPr/>
          </p:nvSpPr>
          <p:spPr>
            <a:xfrm>
              <a:off x="2054160" y="1722960"/>
              <a:ext cx="360" cy="360"/>
            </a:xfrm>
            <a:custGeom>
              <a:avLst/>
              <a:gdLst/>
              <a:ahLst/>
              <a:cxnLst/>
              <a:rect l="l" t="t" r="r" b="b"/>
              <a:pathLst>
                <a:path w="1" h="60">
                  <a:moveTo>
                    <a:pt x="1" y="0"/>
                  </a:moveTo>
                  <a:lnTo>
                    <a:pt x="1" y="60"/>
                  </a:lnTo>
                  <a:cubicBezTo>
                    <a:pt x="1" y="39"/>
                    <a:pt x="1" y="18"/>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1" name="Google Shape;4808;p94"/>
            <p:cNvSpPr/>
            <p:nvPr/>
          </p:nvSpPr>
          <p:spPr>
            <a:xfrm>
              <a:off x="2054160" y="1724040"/>
              <a:ext cx="360" cy="360"/>
            </a:xfrm>
            <a:custGeom>
              <a:avLst/>
              <a:gdLst/>
              <a:ahLst/>
              <a:cxnLst/>
              <a:rect l="l" t="t" r="r" b="b"/>
              <a:pathLst>
                <a:path w="1" h="64">
                  <a:moveTo>
                    <a:pt x="1" y="63"/>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2" name="Google Shape;4809;p94"/>
            <p:cNvSpPr/>
            <p:nvPr/>
          </p:nvSpPr>
          <p:spPr>
            <a:xfrm>
              <a:off x="2065320" y="1659600"/>
              <a:ext cx="360" cy="360"/>
            </a:xfrm>
            <a:custGeom>
              <a:avLst/>
              <a:gdLst/>
              <a:ahLst/>
              <a:cxnLst/>
              <a:rect l="l" t="t" r="r" b="b"/>
              <a:pathLst>
                <a:path w="1" h="43">
                  <a:moveTo>
                    <a:pt x="0" y="0"/>
                  </a:moveTo>
                  <a:lnTo>
                    <a:pt x="0" y="4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3" name="Google Shape;4810;p94"/>
            <p:cNvSpPr/>
            <p:nvPr/>
          </p:nvSpPr>
          <p:spPr>
            <a:xfrm>
              <a:off x="2065320" y="1661400"/>
              <a:ext cx="360" cy="360"/>
            </a:xfrm>
            <a:custGeom>
              <a:avLst/>
              <a:gdLst/>
              <a:ahLst/>
              <a:cxnLst/>
              <a:rect l="l" t="t" r="r" b="b"/>
              <a:pathLst>
                <a:path w="1" h="22">
                  <a:moveTo>
                    <a:pt x="0" y="1"/>
                  </a:moveTo>
                  <a:lnTo>
                    <a:pt x="0"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4" name="Google Shape;4811;p94"/>
            <p:cNvSpPr/>
            <p:nvPr/>
          </p:nvSpPr>
          <p:spPr>
            <a:xfrm>
              <a:off x="2064960" y="1653840"/>
              <a:ext cx="360" cy="4680"/>
            </a:xfrm>
            <a:custGeom>
              <a:avLst/>
              <a:gdLst/>
              <a:ahLst/>
              <a:cxnLst/>
              <a:rect l="l" t="t" r="r" b="b"/>
              <a:pathLst>
                <a:path w="22" h="421">
                  <a:moveTo>
                    <a:pt x="0" y="1"/>
                  </a:moveTo>
                  <a:cubicBezTo>
                    <a:pt x="7" y="154"/>
                    <a:pt x="14" y="301"/>
                    <a:pt x="21" y="420"/>
                  </a:cubicBezTo>
                  <a:cubicBezTo>
                    <a:pt x="18" y="301"/>
                    <a:pt x="7" y="15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5" name="Google Shape;4812;p94"/>
            <p:cNvSpPr/>
            <p:nvPr/>
          </p:nvSpPr>
          <p:spPr>
            <a:xfrm>
              <a:off x="2054160" y="1717560"/>
              <a:ext cx="360" cy="2880"/>
            </a:xfrm>
            <a:custGeom>
              <a:avLst/>
              <a:gdLst/>
              <a:ahLst/>
              <a:cxnLst/>
              <a:rect l="l" t="t" r="r" b="b"/>
              <a:pathLst>
                <a:path w="99" h="288">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6" name="Google Shape;4813;p94"/>
            <p:cNvSpPr/>
            <p:nvPr/>
          </p:nvSpPr>
          <p:spPr>
            <a:xfrm>
              <a:off x="2054160" y="17247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7" name="Google Shape;4814;p94"/>
            <p:cNvSpPr/>
            <p:nvPr/>
          </p:nvSpPr>
          <p:spPr>
            <a:xfrm>
              <a:off x="2134080" y="1582920"/>
              <a:ext cx="77040" cy="77400"/>
            </a:xfrm>
            <a:custGeom>
              <a:avLst/>
              <a:gdLst/>
              <a:ahLst/>
              <a:cxnLst/>
              <a:rect l="l" t="t" r="r" b="b"/>
              <a:pathLst>
                <a:path w="5759" h="5792">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8" name="Google Shape;4815;p94"/>
            <p:cNvSpPr/>
            <p:nvPr/>
          </p:nvSpPr>
          <p:spPr>
            <a:xfrm>
              <a:off x="2136240" y="1582920"/>
              <a:ext cx="360" cy="360"/>
            </a:xfrm>
            <a:custGeom>
              <a:avLst/>
              <a:gdLst/>
              <a:ahLst/>
              <a:cxnLst/>
              <a:rect l="l" t="t" r="r" b="b"/>
              <a:pathLst>
                <a:path w="8" h="19">
                  <a:moveTo>
                    <a:pt x="8" y="1"/>
                  </a:move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59" name="Google Shape;4816;p94"/>
            <p:cNvSpPr/>
            <p:nvPr/>
          </p:nvSpPr>
          <p:spPr>
            <a:xfrm>
              <a:off x="2020320" y="1812240"/>
              <a:ext cx="37800" cy="43200"/>
            </a:xfrm>
            <a:custGeom>
              <a:avLst/>
              <a:gdLst/>
              <a:ahLst/>
              <a:cxnLst/>
              <a:rect l="l" t="t" r="r" b="b"/>
              <a:pathLst>
                <a:path w="2875" h="326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0" name="Google Shape;4817;p94"/>
            <p:cNvSpPr/>
            <p:nvPr/>
          </p:nvSpPr>
          <p:spPr>
            <a:xfrm>
              <a:off x="2040120" y="1812240"/>
              <a:ext cx="9000" cy="360"/>
            </a:xfrm>
            <a:custGeom>
              <a:avLst/>
              <a:gdLst/>
              <a:ahLst/>
              <a:cxnLst/>
              <a:rect l="l" t="t" r="r" b="b"/>
              <a:pathLst>
                <a:path w="733" h="32">
                  <a:moveTo>
                    <a:pt x="0" y="0"/>
                  </a:moveTo>
                  <a:cubicBezTo>
                    <a:pt x="63" y="4"/>
                    <a:pt x="399" y="21"/>
                    <a:pt x="732" y="32"/>
                  </a:cubicBezTo>
                  <a:cubicBezTo>
                    <a:pt x="410" y="21"/>
                    <a:pt x="88"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1" name="Google Shape;4818;p94"/>
            <p:cNvSpPr/>
            <p:nvPr/>
          </p:nvSpPr>
          <p:spPr>
            <a:xfrm>
              <a:off x="2023920" y="1812960"/>
              <a:ext cx="12600" cy="7200"/>
            </a:xfrm>
            <a:custGeom>
              <a:avLst/>
              <a:gdLst/>
              <a:ahLst/>
              <a:cxnLst/>
              <a:rect l="l" t="t" r="r" b="b"/>
              <a:pathLst>
                <a:path w="1002" h="60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2" name="Google Shape;4819;p94"/>
            <p:cNvSpPr/>
            <p:nvPr/>
          </p:nvSpPr>
          <p:spPr>
            <a:xfrm>
              <a:off x="2036880" y="1812960"/>
              <a:ext cx="360" cy="360"/>
            </a:xfrm>
            <a:custGeom>
              <a:avLst/>
              <a:gdLst/>
              <a:ahLst/>
              <a:cxnLst/>
              <a:rect l="l" t="t" r="r" b="b"/>
              <a:pathLst>
                <a:path w="12" h="4">
                  <a:moveTo>
                    <a:pt x="11" y="0"/>
                  </a:moveTo>
                  <a:lnTo>
                    <a:pt x="1" y="4"/>
                  </a:ln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3" name="Google Shape;4820;p94"/>
            <p:cNvSpPr/>
            <p:nvPr/>
          </p:nvSpPr>
          <p:spPr>
            <a:xfrm>
              <a:off x="2037600" y="1816560"/>
              <a:ext cx="360" cy="360"/>
            </a:xfrm>
            <a:custGeom>
              <a:avLst/>
              <a:gdLst/>
              <a:ahLst/>
              <a:cxnLst/>
              <a:rect l="l" t="t" r="r" b="b"/>
              <a:pathLst>
                <a:path w="1" h="29">
                  <a:moveTo>
                    <a:pt x="1" y="1"/>
                  </a:moveTo>
                  <a:lnTo>
                    <a:pt x="1" y="29"/>
                  </a:lnTo>
                  <a:cubicBezTo>
                    <a:pt x="1" y="18"/>
                    <a:pt x="1"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4" name="Google Shape;4821;p94"/>
            <p:cNvSpPr/>
            <p:nvPr/>
          </p:nvSpPr>
          <p:spPr>
            <a:xfrm>
              <a:off x="2037600" y="1812960"/>
              <a:ext cx="360" cy="360"/>
            </a:xfrm>
            <a:custGeom>
              <a:avLst/>
              <a:gdLst/>
              <a:ahLst/>
              <a:cxnLst/>
              <a:rect l="l" t="t" r="r" b="b"/>
              <a:pathLst>
                <a:path w="1" h="12">
                  <a:moveTo>
                    <a:pt x="1" y="1"/>
                  </a:moveTo>
                  <a:lnTo>
                    <a:pt x="1" y="1"/>
                  </a:ln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5" name="Google Shape;4822;p94"/>
            <p:cNvSpPr/>
            <p:nvPr/>
          </p:nvSpPr>
          <p:spPr>
            <a:xfrm>
              <a:off x="2037960" y="1815480"/>
              <a:ext cx="360" cy="360"/>
            </a:xfrm>
            <a:custGeom>
              <a:avLst/>
              <a:gdLst/>
              <a:ahLst/>
              <a:cxnLst/>
              <a:rect l="l" t="t" r="r" b="b"/>
              <a:pathLst>
                <a:path w="1" h="22">
                  <a:moveTo>
                    <a:pt x="0" y="1"/>
                  </a:moveTo>
                  <a:lnTo>
                    <a:pt x="0"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6" name="Google Shape;4823;p94"/>
            <p:cNvSpPr/>
            <p:nvPr/>
          </p:nvSpPr>
          <p:spPr>
            <a:xfrm>
              <a:off x="2037960" y="1813320"/>
              <a:ext cx="360" cy="360"/>
            </a:xfrm>
            <a:custGeom>
              <a:avLst/>
              <a:gdLst/>
              <a:ahLst/>
              <a:cxnLst/>
              <a:rect l="l" t="t" r="r" b="b"/>
              <a:pathLst>
                <a:path w="1" h="22">
                  <a:moveTo>
                    <a:pt x="0" y="1"/>
                  </a:moveTo>
                  <a:lnTo>
                    <a:pt x="0" y="22"/>
                  </a:lnTo>
                  <a:cubicBezTo>
                    <a:pt x="0" y="15"/>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7" name="Google Shape;4824;p94"/>
            <p:cNvSpPr/>
            <p:nvPr/>
          </p:nvSpPr>
          <p:spPr>
            <a:xfrm>
              <a:off x="2037960" y="1814040"/>
              <a:ext cx="360" cy="360"/>
            </a:xfrm>
            <a:custGeom>
              <a:avLst/>
              <a:gdLst/>
              <a:ahLst/>
              <a:cxnLst/>
              <a:rect l="l" t="t" r="r" b="b"/>
              <a:pathLst>
                <a:path w="1" h="19">
                  <a:moveTo>
                    <a:pt x="0" y="1"/>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8" name="Google Shape;4825;p94"/>
            <p:cNvSpPr/>
            <p:nvPr/>
          </p:nvSpPr>
          <p:spPr>
            <a:xfrm>
              <a:off x="2037960" y="1815840"/>
              <a:ext cx="360" cy="360"/>
            </a:xfrm>
            <a:custGeom>
              <a:avLst/>
              <a:gdLst/>
              <a:ahLst/>
              <a:cxnLst/>
              <a:rect l="l" t="t" r="r" b="b"/>
              <a:pathLst>
                <a:path w="1" h="43">
                  <a:moveTo>
                    <a:pt x="0" y="1"/>
                  </a:moveTo>
                  <a:lnTo>
                    <a:pt x="0" y="43"/>
                  </a:lnTo>
                  <a:cubicBezTo>
                    <a:pt x="0" y="29"/>
                    <a:pt x="0" y="1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69" name="Google Shape;4826;p94"/>
            <p:cNvSpPr/>
            <p:nvPr/>
          </p:nvSpPr>
          <p:spPr>
            <a:xfrm>
              <a:off x="2037960" y="1814760"/>
              <a:ext cx="360" cy="360"/>
            </a:xfrm>
            <a:custGeom>
              <a:avLst/>
              <a:gdLst/>
              <a:ahLst/>
              <a:cxnLst/>
              <a:rect l="l" t="t" r="r" b="b"/>
              <a:pathLst>
                <a:path w="1" h="22">
                  <a:moveTo>
                    <a:pt x="0" y="0"/>
                  </a:moveTo>
                  <a:lnTo>
                    <a:pt x="0" y="21"/>
                  </a:lnTo>
                  <a:cubicBezTo>
                    <a:pt x="0" y="14"/>
                    <a:pt x="0"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0" name="Google Shape;4827;p94"/>
            <p:cNvSpPr/>
            <p:nvPr/>
          </p:nvSpPr>
          <p:spPr>
            <a:xfrm>
              <a:off x="2037600" y="1817280"/>
              <a:ext cx="360" cy="360"/>
            </a:xfrm>
            <a:custGeom>
              <a:avLst/>
              <a:gdLst/>
              <a:ahLst/>
              <a:cxnLst/>
              <a:rect l="l" t="t" r="r" b="b"/>
              <a:pathLst>
                <a:path w="1" h="25">
                  <a:moveTo>
                    <a:pt x="1" y="0"/>
                  </a:moveTo>
                  <a:lnTo>
                    <a:pt x="1" y="25"/>
                  </a:lnTo>
                  <a:cubicBezTo>
                    <a:pt x="1" y="18"/>
                    <a:pt x="1"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1" name="Google Shape;4828;p94"/>
            <p:cNvSpPr/>
            <p:nvPr/>
          </p:nvSpPr>
          <p:spPr>
            <a:xfrm>
              <a:off x="2037600" y="1819800"/>
              <a:ext cx="360" cy="360"/>
            </a:xfrm>
            <a:custGeom>
              <a:avLst/>
              <a:gdLst/>
              <a:ahLst/>
              <a:cxnLst/>
              <a:rect l="l" t="t" r="r" b="b"/>
              <a:pathLst>
                <a:path w="4" h="26">
                  <a:moveTo>
                    <a:pt x="4" y="1"/>
                  </a:moveTo>
                  <a:lnTo>
                    <a:pt x="0"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2" name="Google Shape;4829;p94"/>
            <p:cNvSpPr/>
            <p:nvPr/>
          </p:nvSpPr>
          <p:spPr>
            <a:xfrm>
              <a:off x="2037600" y="1820160"/>
              <a:ext cx="360" cy="360"/>
            </a:xfrm>
            <a:custGeom>
              <a:avLst/>
              <a:gdLst/>
              <a:ahLst/>
              <a:cxnLst/>
              <a:rect l="l" t="t" r="r" b="b"/>
              <a:pathLst>
                <a:path w="1" h="22">
                  <a:moveTo>
                    <a:pt x="0" y="0"/>
                  </a:moveTo>
                  <a:lnTo>
                    <a:pt x="0"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3" name="Google Shape;4830;p94"/>
            <p:cNvSpPr/>
            <p:nvPr/>
          </p:nvSpPr>
          <p:spPr>
            <a:xfrm>
              <a:off x="2027520" y="1820880"/>
              <a:ext cx="360" cy="360"/>
            </a:xfrm>
            <a:custGeom>
              <a:avLst/>
              <a:gdLst/>
              <a:ahLst/>
              <a:cxnLst/>
              <a:rect l="l" t="t" r="r" b="b"/>
              <a:pathLst>
                <a:path w="15" h="1">
                  <a:moveTo>
                    <a:pt x="15"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4" name="Google Shape;4831;p94"/>
            <p:cNvSpPr/>
            <p:nvPr/>
          </p:nvSpPr>
          <p:spPr>
            <a:xfrm>
              <a:off x="2037600" y="1819440"/>
              <a:ext cx="360" cy="360"/>
            </a:xfrm>
            <a:custGeom>
              <a:avLst/>
              <a:gdLst/>
              <a:ahLst/>
              <a:cxnLst/>
              <a:rect l="l" t="t" r="r" b="b"/>
              <a:pathLst>
                <a:path w="1" h="22">
                  <a:moveTo>
                    <a:pt x="0" y="0"/>
                  </a:moveTo>
                  <a:lnTo>
                    <a:pt x="0"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5" name="Google Shape;4832;p94"/>
            <p:cNvSpPr/>
            <p:nvPr/>
          </p:nvSpPr>
          <p:spPr>
            <a:xfrm>
              <a:off x="2037600" y="1819080"/>
              <a:ext cx="360" cy="360"/>
            </a:xfrm>
            <a:custGeom>
              <a:avLst/>
              <a:gdLst/>
              <a:ahLst/>
              <a:cxnLst/>
              <a:rect l="l" t="t" r="r" b="b"/>
              <a:pathLst>
                <a:path w="1" h="22">
                  <a:moveTo>
                    <a:pt x="0" y="0"/>
                  </a:moveTo>
                  <a:lnTo>
                    <a:pt x="0"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6" name="Google Shape;4833;p94"/>
            <p:cNvSpPr/>
            <p:nvPr/>
          </p:nvSpPr>
          <p:spPr>
            <a:xfrm>
              <a:off x="2028240" y="18208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7" name="Google Shape;4834;p94"/>
            <p:cNvSpPr/>
            <p:nvPr/>
          </p:nvSpPr>
          <p:spPr>
            <a:xfrm>
              <a:off x="2028240" y="18208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8" name="Google Shape;4835;p94"/>
            <p:cNvSpPr/>
            <p:nvPr/>
          </p:nvSpPr>
          <p:spPr>
            <a:xfrm>
              <a:off x="2027520" y="1820880"/>
              <a:ext cx="360" cy="360"/>
            </a:xfrm>
            <a:custGeom>
              <a:avLst/>
              <a:gdLst/>
              <a:ahLst/>
              <a:cxnLst/>
              <a:rect l="l" t="t" r="r" b="b"/>
              <a:pathLst>
                <a:path w="15" h="1">
                  <a:moveTo>
                    <a:pt x="1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79" name="Google Shape;4836;p94"/>
            <p:cNvSpPr/>
            <p:nvPr/>
          </p:nvSpPr>
          <p:spPr>
            <a:xfrm>
              <a:off x="2027880" y="1820880"/>
              <a:ext cx="360" cy="360"/>
            </a:xfrm>
            <a:custGeom>
              <a:avLst/>
              <a:gdLst/>
              <a:ahLst/>
              <a:cxnLst/>
              <a:rect l="l" t="t" r="r" b="b"/>
              <a:pathLst>
                <a:path w="11" h="1">
                  <a:moveTo>
                    <a:pt x="11"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0" name="Google Shape;4837;p94"/>
            <p:cNvSpPr/>
            <p:nvPr/>
          </p:nvSpPr>
          <p:spPr>
            <a:xfrm>
              <a:off x="2037600" y="1817640"/>
              <a:ext cx="360" cy="360"/>
            </a:xfrm>
            <a:custGeom>
              <a:avLst/>
              <a:gdLst/>
              <a:ahLst/>
              <a:cxnLst/>
              <a:rect l="l" t="t" r="r" b="b"/>
              <a:pathLst>
                <a:path w="1" h="26">
                  <a:moveTo>
                    <a:pt x="0" y="1"/>
                  </a:moveTo>
                  <a:lnTo>
                    <a:pt x="0" y="25"/>
                  </a:lnTo>
                  <a:cubicBezTo>
                    <a:pt x="0" y="18"/>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1" name="Google Shape;4838;p94"/>
            <p:cNvSpPr/>
            <p:nvPr/>
          </p:nvSpPr>
          <p:spPr>
            <a:xfrm>
              <a:off x="2026800" y="1820880"/>
              <a:ext cx="360" cy="360"/>
            </a:xfrm>
            <a:custGeom>
              <a:avLst/>
              <a:gdLst/>
              <a:ahLst/>
              <a:cxnLst/>
              <a:rect l="l" t="t" r="r" b="b"/>
              <a:pathLst>
                <a:path w="22" h="5">
                  <a:moveTo>
                    <a:pt x="21"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2" name="Google Shape;4839;p94"/>
            <p:cNvSpPr/>
            <p:nvPr/>
          </p:nvSpPr>
          <p:spPr>
            <a:xfrm>
              <a:off x="2037600" y="1818720"/>
              <a:ext cx="360" cy="360"/>
            </a:xfrm>
            <a:custGeom>
              <a:avLst/>
              <a:gdLst/>
              <a:ahLst/>
              <a:cxnLst/>
              <a:rect l="l" t="t" r="r" b="b"/>
              <a:pathLst>
                <a:path w="1" h="22">
                  <a:moveTo>
                    <a:pt x="1" y="1"/>
                  </a:moveTo>
                  <a:lnTo>
                    <a:pt x="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3" name="Google Shape;4840;p94"/>
            <p:cNvSpPr/>
            <p:nvPr/>
          </p:nvSpPr>
          <p:spPr>
            <a:xfrm>
              <a:off x="2026080" y="1821240"/>
              <a:ext cx="360" cy="360"/>
            </a:xfrm>
            <a:custGeom>
              <a:avLst/>
              <a:gdLst/>
              <a:ahLst/>
              <a:cxnLst/>
              <a:rect l="l" t="t" r="r" b="b"/>
              <a:pathLst>
                <a:path w="29" h="4">
                  <a:moveTo>
                    <a:pt x="28"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4" name="Google Shape;4841;p94"/>
            <p:cNvSpPr/>
            <p:nvPr/>
          </p:nvSpPr>
          <p:spPr>
            <a:xfrm>
              <a:off x="2037600" y="1818360"/>
              <a:ext cx="360" cy="360"/>
            </a:xfrm>
            <a:custGeom>
              <a:avLst/>
              <a:gdLst/>
              <a:ahLst/>
              <a:cxnLst/>
              <a:rect l="l" t="t" r="r" b="b"/>
              <a:pathLst>
                <a:path w="5" h="26">
                  <a:moveTo>
                    <a:pt x="4" y="1"/>
                  </a:moveTo>
                  <a:cubicBezTo>
                    <a:pt x="4" y="8"/>
                    <a:pt x="1" y="18"/>
                    <a:pt x="4" y="25"/>
                  </a:cubicBez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5" name="Google Shape;4842;p94"/>
            <p:cNvSpPr/>
            <p:nvPr/>
          </p:nvSpPr>
          <p:spPr>
            <a:xfrm>
              <a:off x="2027160" y="1820880"/>
              <a:ext cx="360" cy="360"/>
            </a:xfrm>
            <a:custGeom>
              <a:avLst/>
              <a:gdLst/>
              <a:ahLst/>
              <a:cxnLst/>
              <a:rect l="l" t="t" r="r" b="b"/>
              <a:pathLst>
                <a:path w="22" h="4">
                  <a:moveTo>
                    <a:pt x="21"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6" name="Google Shape;4843;p94"/>
            <p:cNvSpPr/>
            <p:nvPr/>
          </p:nvSpPr>
          <p:spPr>
            <a:xfrm>
              <a:off x="2036880" y="1801800"/>
              <a:ext cx="48960" cy="62280"/>
            </a:xfrm>
            <a:custGeom>
              <a:avLst/>
              <a:gdLst/>
              <a:ahLst/>
              <a:cxnLst/>
              <a:rect l="l" t="t" r="r" b="b"/>
              <a:pathLst>
                <a:path w="3674" h="4668">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7" name="Google Shape;4844;p94"/>
            <p:cNvSpPr/>
            <p:nvPr/>
          </p:nvSpPr>
          <p:spPr>
            <a:xfrm>
              <a:off x="2072880" y="1808640"/>
              <a:ext cx="360" cy="360"/>
            </a:xfrm>
            <a:custGeom>
              <a:avLst/>
              <a:gdLst/>
              <a:ahLst/>
              <a:cxnLst/>
              <a:rect l="l" t="t" r="r" b="b"/>
              <a:pathLst>
                <a:path w="29" h="47">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8" name="Google Shape;4845;p94"/>
            <p:cNvSpPr/>
            <p:nvPr/>
          </p:nvSpPr>
          <p:spPr>
            <a:xfrm>
              <a:off x="2071080" y="1809360"/>
              <a:ext cx="720" cy="5040"/>
            </a:xfrm>
            <a:custGeom>
              <a:avLst/>
              <a:gdLst/>
              <a:ahLst/>
              <a:cxnLst/>
              <a:rect l="l" t="t" r="r" b="b"/>
              <a:pathLst>
                <a:path w="127" h="456">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89" name="Google Shape;4846;p94"/>
            <p:cNvSpPr/>
            <p:nvPr/>
          </p:nvSpPr>
          <p:spPr>
            <a:xfrm>
              <a:off x="2051640" y="1812600"/>
              <a:ext cx="720" cy="360"/>
            </a:xfrm>
            <a:custGeom>
              <a:avLst/>
              <a:gdLst/>
              <a:ahLst/>
              <a:cxnLst/>
              <a:rect l="l" t="t" r="r" b="b"/>
              <a:pathLst>
                <a:path w="131" h="4">
                  <a:moveTo>
                    <a:pt x="1" y="0"/>
                  </a:moveTo>
                  <a:lnTo>
                    <a:pt x="13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0" name="Google Shape;4847;p94"/>
            <p:cNvSpPr/>
            <p:nvPr/>
          </p:nvSpPr>
          <p:spPr>
            <a:xfrm>
              <a:off x="2054160" y="18129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1" name="Google Shape;4848;p94"/>
            <p:cNvSpPr/>
            <p:nvPr/>
          </p:nvSpPr>
          <p:spPr>
            <a:xfrm>
              <a:off x="2072520" y="1809000"/>
              <a:ext cx="360" cy="360"/>
            </a:xfrm>
            <a:custGeom>
              <a:avLst/>
              <a:gdLst/>
              <a:ahLst/>
              <a:cxnLst/>
              <a:rect l="l" t="t" r="r" b="b"/>
              <a:pathLst>
                <a:path w="29" h="5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2" name="Google Shape;4849;p94"/>
            <p:cNvSpPr/>
            <p:nvPr/>
          </p:nvSpPr>
          <p:spPr>
            <a:xfrm>
              <a:off x="2036880" y="1857600"/>
              <a:ext cx="360" cy="360"/>
            </a:xfrm>
            <a:custGeom>
              <a:avLst/>
              <a:gdLst/>
              <a:ahLst/>
              <a:cxnLst/>
              <a:rect l="l" t="t" r="r" b="b"/>
              <a:pathLst>
                <a:path w="5" h="5">
                  <a:moveTo>
                    <a:pt x="1" y="4"/>
                  </a:moveTo>
                  <a:lnTo>
                    <a:pt x="1" y="4"/>
                  </a:ln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3" name="Google Shape;4850;p94"/>
            <p:cNvSpPr/>
            <p:nvPr/>
          </p:nvSpPr>
          <p:spPr>
            <a:xfrm>
              <a:off x="2051280" y="1818720"/>
              <a:ext cx="360" cy="360"/>
            </a:xfrm>
            <a:custGeom>
              <a:avLst/>
              <a:gdLst/>
              <a:ahLst/>
              <a:cxnLst/>
              <a:rect l="l" t="t" r="r" b="b"/>
              <a:pathLst>
                <a:path w="5" h="36">
                  <a:moveTo>
                    <a:pt x="4" y="1"/>
                  </a:moveTo>
                  <a:lnTo>
                    <a:pt x="4" y="1"/>
                  </a:lnTo>
                  <a:cubicBezTo>
                    <a:pt x="1" y="15"/>
                    <a:pt x="1" y="25"/>
                    <a:pt x="1" y="36"/>
                  </a:cubicBezTo>
                  <a:cubicBezTo>
                    <a:pt x="4" y="25"/>
                    <a:pt x="4" y="15"/>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4" name="Google Shape;4851;p94"/>
            <p:cNvSpPr/>
            <p:nvPr/>
          </p:nvSpPr>
          <p:spPr>
            <a:xfrm>
              <a:off x="2037240" y="1857240"/>
              <a:ext cx="360" cy="360"/>
            </a:xfrm>
            <a:custGeom>
              <a:avLst/>
              <a:gdLst/>
              <a:ahLst/>
              <a:cxnLst/>
              <a:rect l="l" t="t" r="r" b="b"/>
              <a:pathLst>
                <a:path w="22" h="15">
                  <a:moveTo>
                    <a:pt x="1" y="15"/>
                  </a:moveTo>
                  <a:cubicBezTo>
                    <a:pt x="8" y="11"/>
                    <a:pt x="15" y="4"/>
                    <a:pt x="22" y="1"/>
                  </a:cubicBezTo>
                  <a:cubicBezTo>
                    <a:pt x="15" y="4"/>
                    <a:pt x="8" y="11"/>
                    <a:pt x="1"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5" name="Google Shape;4852;p94"/>
            <p:cNvSpPr/>
            <p:nvPr/>
          </p:nvSpPr>
          <p:spPr>
            <a:xfrm>
              <a:off x="2038320" y="1856880"/>
              <a:ext cx="360" cy="360"/>
            </a:xfrm>
            <a:custGeom>
              <a:avLst/>
              <a:gdLst/>
              <a:ahLst/>
              <a:cxnLst/>
              <a:rect l="l" t="t" r="r" b="b"/>
              <a:pathLst>
                <a:path w="18" h="5">
                  <a:moveTo>
                    <a:pt x="0" y="4"/>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6" name="Google Shape;4853;p94"/>
            <p:cNvSpPr/>
            <p:nvPr/>
          </p:nvSpPr>
          <p:spPr>
            <a:xfrm>
              <a:off x="2036880" y="1857240"/>
              <a:ext cx="360" cy="360"/>
            </a:xfrm>
            <a:custGeom>
              <a:avLst/>
              <a:gdLst/>
              <a:ahLst/>
              <a:cxnLst/>
              <a:rect l="l" t="t" r="r" b="b"/>
              <a:pathLst>
                <a:path w="18" h="15">
                  <a:moveTo>
                    <a:pt x="0" y="15"/>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7" name="Google Shape;4854;p94"/>
            <p:cNvSpPr/>
            <p:nvPr/>
          </p:nvSpPr>
          <p:spPr>
            <a:xfrm>
              <a:off x="2037960" y="1856880"/>
              <a:ext cx="360" cy="360"/>
            </a:xfrm>
            <a:custGeom>
              <a:avLst/>
              <a:gdLst/>
              <a:ahLst/>
              <a:cxnLst/>
              <a:rect l="l" t="t" r="r" b="b"/>
              <a:pathLst>
                <a:path w="18" h="8">
                  <a:moveTo>
                    <a:pt x="0" y="7"/>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8" name="Google Shape;4855;p94"/>
            <p:cNvSpPr/>
            <p:nvPr/>
          </p:nvSpPr>
          <p:spPr>
            <a:xfrm>
              <a:off x="2038680" y="1856520"/>
              <a:ext cx="360" cy="360"/>
            </a:xfrm>
            <a:custGeom>
              <a:avLst/>
              <a:gdLst/>
              <a:ahLst/>
              <a:cxnLst/>
              <a:rect l="l" t="t" r="r" b="b"/>
              <a:pathLst>
                <a:path w="29" h="1">
                  <a:moveTo>
                    <a:pt x="0" y="0"/>
                  </a:moveTo>
                  <a:cubicBezTo>
                    <a:pt x="7" y="0"/>
                    <a:pt x="18" y="0"/>
                    <a:pt x="28" y="0"/>
                  </a:cubicBezTo>
                  <a:cubicBezTo>
                    <a:pt x="18" y="0"/>
                    <a:pt x="7" y="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199" name="Google Shape;4856;p94"/>
            <p:cNvSpPr/>
            <p:nvPr/>
          </p:nvSpPr>
          <p:spPr>
            <a:xfrm>
              <a:off x="2048040" y="1843560"/>
              <a:ext cx="360" cy="720"/>
            </a:xfrm>
            <a:custGeom>
              <a:avLst/>
              <a:gdLst/>
              <a:ahLst/>
              <a:cxnLst/>
              <a:rect l="l" t="t" r="r" b="b"/>
              <a:pathLst>
                <a:path w="81" h="134">
                  <a:moveTo>
                    <a:pt x="81" y="134"/>
                  </a:moveTo>
                  <a:cubicBezTo>
                    <a:pt x="60" y="84"/>
                    <a:pt x="32" y="39"/>
                    <a:pt x="0" y="0"/>
                  </a:cubicBezTo>
                  <a:cubicBezTo>
                    <a:pt x="32" y="39"/>
                    <a:pt x="60" y="84"/>
                    <a:pt x="81" y="13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0" name="Google Shape;4857;p94"/>
            <p:cNvSpPr/>
            <p:nvPr/>
          </p:nvSpPr>
          <p:spPr>
            <a:xfrm>
              <a:off x="2051280" y="1815480"/>
              <a:ext cx="360" cy="360"/>
            </a:xfrm>
            <a:custGeom>
              <a:avLst/>
              <a:gdLst/>
              <a:ahLst/>
              <a:cxnLst/>
              <a:rect l="l" t="t" r="r" b="b"/>
              <a:pathLst>
                <a:path w="8" h="57">
                  <a:moveTo>
                    <a:pt x="8" y="1"/>
                  </a:moveTo>
                  <a:cubicBezTo>
                    <a:pt x="4" y="18"/>
                    <a:pt x="1" y="39"/>
                    <a:pt x="1" y="57"/>
                  </a:cubicBez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1" name="Google Shape;4858;p94"/>
            <p:cNvSpPr/>
            <p:nvPr/>
          </p:nvSpPr>
          <p:spPr>
            <a:xfrm>
              <a:off x="2051640" y="1814400"/>
              <a:ext cx="360" cy="360"/>
            </a:xfrm>
            <a:custGeom>
              <a:avLst/>
              <a:gdLst/>
              <a:ahLst/>
              <a:cxnLst/>
              <a:rect l="l" t="t" r="r" b="b"/>
              <a:pathLst>
                <a:path w="8" h="67">
                  <a:moveTo>
                    <a:pt x="1" y="67"/>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2" name="Google Shape;4859;p94"/>
            <p:cNvSpPr/>
            <p:nvPr/>
          </p:nvSpPr>
          <p:spPr>
            <a:xfrm>
              <a:off x="2037600" y="1856880"/>
              <a:ext cx="360" cy="360"/>
            </a:xfrm>
            <a:custGeom>
              <a:avLst/>
              <a:gdLst/>
              <a:ahLst/>
              <a:cxnLst/>
              <a:rect l="l" t="t" r="r" b="b"/>
              <a:pathLst>
                <a:path w="26" h="15">
                  <a:moveTo>
                    <a:pt x="1" y="15"/>
                  </a:moveTo>
                  <a:cubicBezTo>
                    <a:pt x="8" y="8"/>
                    <a:pt x="18" y="4"/>
                    <a:pt x="25" y="1"/>
                  </a:cubicBezTo>
                  <a:cubicBezTo>
                    <a:pt x="18" y="4"/>
                    <a:pt x="8" y="8"/>
                    <a:pt x="1"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3" name="Google Shape;4860;p94"/>
            <p:cNvSpPr/>
            <p:nvPr/>
          </p:nvSpPr>
          <p:spPr>
            <a:xfrm>
              <a:off x="2051280" y="1816560"/>
              <a:ext cx="360" cy="360"/>
            </a:xfrm>
            <a:custGeom>
              <a:avLst/>
              <a:gdLst/>
              <a:ahLst/>
              <a:cxnLst/>
              <a:rect l="l" t="t" r="r" b="b"/>
              <a:pathLst>
                <a:path w="5" h="47">
                  <a:moveTo>
                    <a:pt x="1" y="47"/>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4" name="Google Shape;4861;p94"/>
            <p:cNvSpPr/>
            <p:nvPr/>
          </p:nvSpPr>
          <p:spPr>
            <a:xfrm>
              <a:off x="2051640" y="1812600"/>
              <a:ext cx="360" cy="360"/>
            </a:xfrm>
            <a:custGeom>
              <a:avLst/>
              <a:gdLst/>
              <a:ahLst/>
              <a:cxnLst/>
              <a:rect l="l" t="t" r="r" b="b"/>
              <a:pathLst>
                <a:path w="11" h="116">
                  <a:moveTo>
                    <a:pt x="11" y="0"/>
                  </a:moveTo>
                  <a:cubicBezTo>
                    <a:pt x="7" y="42"/>
                    <a:pt x="4" y="81"/>
                    <a:pt x="0" y="116"/>
                  </a:cubicBezTo>
                  <a:cubicBezTo>
                    <a:pt x="4" y="81"/>
                    <a:pt x="7" y="42"/>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5" name="Google Shape;4862;p94"/>
            <p:cNvSpPr/>
            <p:nvPr/>
          </p:nvSpPr>
          <p:spPr>
            <a:xfrm>
              <a:off x="2051280" y="1817280"/>
              <a:ext cx="360" cy="360"/>
            </a:xfrm>
            <a:custGeom>
              <a:avLst/>
              <a:gdLst/>
              <a:ahLst/>
              <a:cxnLst/>
              <a:rect l="l" t="t" r="r" b="b"/>
              <a:pathLst>
                <a:path w="4" h="43">
                  <a:moveTo>
                    <a:pt x="4" y="1"/>
                  </a:moveTo>
                  <a:cubicBezTo>
                    <a:pt x="0" y="18"/>
                    <a:pt x="0" y="29"/>
                    <a:pt x="0" y="43"/>
                  </a:cubicBezTo>
                  <a:cubicBezTo>
                    <a:pt x="0" y="32"/>
                    <a:pt x="0" y="18"/>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6" name="Google Shape;4863;p94"/>
            <p:cNvSpPr/>
            <p:nvPr/>
          </p:nvSpPr>
          <p:spPr>
            <a:xfrm>
              <a:off x="2040840" y="1847520"/>
              <a:ext cx="2160" cy="360"/>
            </a:xfrm>
            <a:custGeom>
              <a:avLst/>
              <a:gdLst/>
              <a:ahLst/>
              <a:cxnLst/>
              <a:rect l="l" t="t" r="r" b="b"/>
              <a:pathLst>
                <a:path w="232" h="40">
                  <a:moveTo>
                    <a:pt x="195" y="1"/>
                  </a:moveTo>
                  <a:cubicBezTo>
                    <a:pt x="118" y="1"/>
                    <a:pt x="24" y="4"/>
                    <a:pt x="0" y="40"/>
                  </a:cubicBezTo>
                  <a:cubicBezTo>
                    <a:pt x="28" y="1"/>
                    <a:pt x="151" y="1"/>
                    <a:pt x="231" y="1"/>
                  </a:cubicBezTo>
                  <a:cubicBezTo>
                    <a:pt x="220" y="1"/>
                    <a:pt x="208" y="1"/>
                    <a:pt x="19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7" name="Google Shape;4864;p94"/>
            <p:cNvSpPr/>
            <p:nvPr/>
          </p:nvSpPr>
          <p:spPr>
            <a:xfrm>
              <a:off x="2051280" y="1818000"/>
              <a:ext cx="360" cy="360"/>
            </a:xfrm>
            <a:custGeom>
              <a:avLst/>
              <a:gdLst/>
              <a:ahLst/>
              <a:cxnLst/>
              <a:rect l="l" t="t" r="r" b="b"/>
              <a:pathLst>
                <a:path w="4" h="36">
                  <a:moveTo>
                    <a:pt x="4" y="0"/>
                  </a:moveTo>
                  <a:lnTo>
                    <a:pt x="4" y="0"/>
                  </a:lnTo>
                  <a:cubicBezTo>
                    <a:pt x="0" y="14"/>
                    <a:pt x="0" y="25"/>
                    <a:pt x="0" y="35"/>
                  </a:cubicBezTo>
                  <a:cubicBezTo>
                    <a:pt x="4" y="25"/>
                    <a:pt x="4" y="14"/>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8" name="Google Shape;4865;p94"/>
            <p:cNvSpPr/>
            <p:nvPr/>
          </p:nvSpPr>
          <p:spPr>
            <a:xfrm>
              <a:off x="2113560" y="1652400"/>
              <a:ext cx="118440" cy="146880"/>
            </a:xfrm>
            <a:custGeom>
              <a:avLst/>
              <a:gdLst/>
              <a:ahLst/>
              <a:cxnLst/>
              <a:rect l="l" t="t" r="r" b="b"/>
              <a:pathLst>
                <a:path w="8812" h="1091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09" name="Google Shape;4866;p94"/>
            <p:cNvSpPr/>
            <p:nvPr/>
          </p:nvSpPr>
          <p:spPr>
            <a:xfrm>
              <a:off x="2119680" y="1745280"/>
              <a:ext cx="4320" cy="6120"/>
            </a:xfrm>
            <a:custGeom>
              <a:avLst/>
              <a:gdLst/>
              <a:ahLst/>
              <a:cxnLst/>
              <a:rect l="l" t="t" r="r" b="b"/>
              <a:pathLst>
                <a:path w="390" h="53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0" name="Google Shape;4867;p94"/>
            <p:cNvSpPr/>
            <p:nvPr/>
          </p:nvSpPr>
          <p:spPr>
            <a:xfrm>
              <a:off x="2149920" y="1784160"/>
              <a:ext cx="360" cy="360"/>
            </a:xfrm>
            <a:custGeom>
              <a:avLst/>
              <a:gdLst/>
              <a:ahLst/>
              <a:cxnLst/>
              <a:rect l="l" t="t" r="r" b="b"/>
              <a:pathLst>
                <a:path w="29" h="46">
                  <a:moveTo>
                    <a:pt x="29" y="46"/>
                  </a:moveTo>
                  <a:lnTo>
                    <a:pt x="15" y="4"/>
                  </a:lnTo>
                  <a:lnTo>
                    <a:pt x="1" y="0"/>
                  </a:ln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1" name="Google Shape;4868;p94"/>
            <p:cNvSpPr/>
            <p:nvPr/>
          </p:nvSpPr>
          <p:spPr>
            <a:xfrm>
              <a:off x="2116800" y="1738080"/>
              <a:ext cx="360" cy="360"/>
            </a:xfrm>
            <a:custGeom>
              <a:avLst/>
              <a:gdLst/>
              <a:ahLst/>
              <a:cxnLst/>
              <a:rect l="l" t="t" r="r" b="b"/>
              <a:pathLst>
                <a:path w="5" h="11">
                  <a:moveTo>
                    <a:pt x="1" y="0"/>
                  </a:moveTo>
                  <a:cubicBezTo>
                    <a:pt x="1" y="4"/>
                    <a:pt x="1" y="7"/>
                    <a:pt x="4" y="11"/>
                  </a:cubicBezTo>
                  <a:cubicBezTo>
                    <a:pt x="4" y="7"/>
                    <a:pt x="4"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2" name="Google Shape;4869;p94"/>
            <p:cNvSpPr/>
            <p:nvPr/>
          </p:nvSpPr>
          <p:spPr>
            <a:xfrm>
              <a:off x="2119680" y="1744560"/>
              <a:ext cx="360" cy="360"/>
            </a:xfrm>
            <a:custGeom>
              <a:avLst/>
              <a:gdLst/>
              <a:ahLst/>
              <a:cxnLst/>
              <a:rect l="l" t="t" r="r" b="b"/>
              <a:pathLst>
                <a:path w="18" h="53">
                  <a:moveTo>
                    <a:pt x="0" y="53"/>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3" name="Google Shape;4870;p94"/>
            <p:cNvSpPr/>
            <p:nvPr/>
          </p:nvSpPr>
          <p:spPr>
            <a:xfrm>
              <a:off x="2113560" y="1730160"/>
              <a:ext cx="360" cy="360"/>
            </a:xfrm>
            <a:custGeom>
              <a:avLst/>
              <a:gdLst/>
              <a:ahLst/>
              <a:cxnLst/>
              <a:rect l="l" t="t" r="r" b="b"/>
              <a:pathLst>
                <a:path w="1" h="19">
                  <a:moveTo>
                    <a:pt x="1" y="18"/>
                  </a:moveTo>
                  <a:cubicBezTo>
                    <a:pt x="1" y="11"/>
                    <a:pt x="1" y="8"/>
                    <a:pt x="1" y="1"/>
                  </a:cubicBezTo>
                  <a:cubicBezTo>
                    <a:pt x="1" y="8"/>
                    <a:pt x="1" y="11"/>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4" name="Google Shape;4871;p94"/>
            <p:cNvSpPr/>
            <p:nvPr/>
          </p:nvSpPr>
          <p:spPr>
            <a:xfrm>
              <a:off x="2117160" y="1739160"/>
              <a:ext cx="360" cy="360"/>
            </a:xfrm>
            <a:custGeom>
              <a:avLst/>
              <a:gdLst/>
              <a:ahLst/>
              <a:cxnLst/>
              <a:rect l="l" t="t" r="r" b="b"/>
              <a:pathLst>
                <a:path w="71" h="88">
                  <a:moveTo>
                    <a:pt x="71" y="88"/>
                  </a:moveTo>
                  <a:cubicBezTo>
                    <a:pt x="43" y="60"/>
                    <a:pt x="18" y="32"/>
                    <a:pt x="1" y="0"/>
                  </a:cubicBezTo>
                  <a:cubicBezTo>
                    <a:pt x="18" y="32"/>
                    <a:pt x="43" y="60"/>
                    <a:pt x="71" y="8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5" name="Google Shape;4872;p94"/>
            <p:cNvSpPr/>
            <p:nvPr/>
          </p:nvSpPr>
          <p:spPr>
            <a:xfrm>
              <a:off x="2120040" y="1741320"/>
              <a:ext cx="360" cy="360"/>
            </a:xfrm>
            <a:custGeom>
              <a:avLst/>
              <a:gdLst/>
              <a:ahLst/>
              <a:cxnLst/>
              <a:rect l="l" t="t" r="r" b="b"/>
              <a:pathLst>
                <a:path w="4" h="1">
                  <a:moveTo>
                    <a:pt x="4" y="0"/>
                  </a:moveTo>
                  <a:lnTo>
                    <a:pt x="4" y="0"/>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6" name="Google Shape;4873;p94"/>
            <p:cNvSpPr/>
            <p:nvPr/>
          </p:nvSpPr>
          <p:spPr>
            <a:xfrm>
              <a:off x="2117160" y="1738800"/>
              <a:ext cx="360" cy="360"/>
            </a:xfrm>
            <a:custGeom>
              <a:avLst/>
              <a:gdLst/>
              <a:ahLst/>
              <a:cxnLst/>
              <a:rect l="l" t="t" r="r" b="b"/>
              <a:pathLst>
                <a:path w="8" h="22">
                  <a:moveTo>
                    <a:pt x="0" y="1"/>
                  </a:moveTo>
                  <a:cubicBezTo>
                    <a:pt x="4" y="8"/>
                    <a:pt x="4" y="15"/>
                    <a:pt x="7" y="22"/>
                  </a:cubicBezTo>
                  <a:cubicBezTo>
                    <a:pt x="4" y="15"/>
                    <a:pt x="4"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7" name="Google Shape;4874;p94"/>
            <p:cNvSpPr/>
            <p:nvPr/>
          </p:nvSpPr>
          <p:spPr>
            <a:xfrm>
              <a:off x="2116800" y="1738440"/>
              <a:ext cx="360" cy="360"/>
            </a:xfrm>
            <a:custGeom>
              <a:avLst/>
              <a:gdLst/>
              <a:ahLst/>
              <a:cxnLst/>
              <a:rect l="l" t="t" r="r" b="b"/>
              <a:pathLst>
                <a:path w="8" h="19">
                  <a:moveTo>
                    <a:pt x="1" y="1"/>
                  </a:moveTo>
                  <a:cubicBezTo>
                    <a:pt x="1" y="4"/>
                    <a:pt x="4" y="11"/>
                    <a:pt x="8" y="18"/>
                  </a:cubicBezTo>
                  <a:cubicBezTo>
                    <a:pt x="4" y="11"/>
                    <a:pt x="4"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8" name="Google Shape;4875;p94"/>
            <p:cNvSpPr/>
            <p:nvPr/>
          </p:nvSpPr>
          <p:spPr>
            <a:xfrm>
              <a:off x="2120760" y="1746360"/>
              <a:ext cx="360" cy="360"/>
            </a:xfrm>
            <a:custGeom>
              <a:avLst/>
              <a:gdLst/>
              <a:ahLst/>
              <a:cxnLst/>
              <a:rect l="l" t="t" r="r" b="b"/>
              <a:pathLst>
                <a:path w="12" h="12">
                  <a:moveTo>
                    <a:pt x="1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19" name="Google Shape;4876;p94"/>
            <p:cNvSpPr/>
            <p:nvPr/>
          </p:nvSpPr>
          <p:spPr>
            <a:xfrm>
              <a:off x="2212200" y="1652760"/>
              <a:ext cx="360" cy="360"/>
            </a:xfrm>
            <a:custGeom>
              <a:avLst/>
              <a:gdLst/>
              <a:ahLst/>
              <a:cxnLst/>
              <a:rect l="l" t="t" r="r" b="b"/>
              <a:pathLst>
                <a:path w="29" h="36">
                  <a:moveTo>
                    <a:pt x="0" y="35"/>
                  </a:moveTo>
                  <a:lnTo>
                    <a:pt x="2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0" name="Google Shape;4877;p94"/>
            <p:cNvSpPr/>
            <p:nvPr/>
          </p:nvSpPr>
          <p:spPr>
            <a:xfrm>
              <a:off x="2210400" y="1654560"/>
              <a:ext cx="360" cy="360"/>
            </a:xfrm>
            <a:custGeom>
              <a:avLst/>
              <a:gdLst/>
              <a:ahLst/>
              <a:cxnLst/>
              <a:rect l="l" t="t" r="r" b="b"/>
              <a:pathLst>
                <a:path w="26" h="8">
                  <a:moveTo>
                    <a:pt x="1" y="7"/>
                  </a:moveTo>
                  <a:cubicBezTo>
                    <a:pt x="11" y="4"/>
                    <a:pt x="18" y="4"/>
                    <a:pt x="25" y="0"/>
                  </a:cubicBezTo>
                  <a:cubicBezTo>
                    <a:pt x="18" y="4"/>
                    <a:pt x="11" y="4"/>
                    <a:pt x="1"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1" name="Google Shape;4878;p94"/>
            <p:cNvSpPr/>
            <p:nvPr/>
          </p:nvSpPr>
          <p:spPr>
            <a:xfrm>
              <a:off x="2211120" y="1654200"/>
              <a:ext cx="360" cy="360"/>
            </a:xfrm>
            <a:custGeom>
              <a:avLst/>
              <a:gdLst/>
              <a:ahLst/>
              <a:cxnLst/>
              <a:rect l="l" t="t" r="r" b="b"/>
              <a:pathLst>
                <a:path w="22" h="15">
                  <a:moveTo>
                    <a:pt x="0" y="14"/>
                  </a:moveTo>
                  <a:cubicBezTo>
                    <a:pt x="7" y="11"/>
                    <a:pt x="14" y="4"/>
                    <a:pt x="21" y="0"/>
                  </a:cubicBezTo>
                  <a:cubicBezTo>
                    <a:pt x="14" y="4"/>
                    <a:pt x="7" y="11"/>
                    <a:pt x="0"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2" name="Google Shape;4879;p94"/>
            <p:cNvSpPr/>
            <p:nvPr/>
          </p:nvSpPr>
          <p:spPr>
            <a:xfrm>
              <a:off x="2210760" y="1654200"/>
              <a:ext cx="360" cy="360"/>
            </a:xfrm>
            <a:custGeom>
              <a:avLst/>
              <a:gdLst/>
              <a:ahLst/>
              <a:cxnLst/>
              <a:rect l="l" t="t" r="r" b="b"/>
              <a:pathLst>
                <a:path w="26" h="12">
                  <a:moveTo>
                    <a:pt x="1" y="11"/>
                  </a:moveTo>
                  <a:cubicBezTo>
                    <a:pt x="11" y="8"/>
                    <a:pt x="18" y="4"/>
                    <a:pt x="25" y="1"/>
                  </a:cubicBezTo>
                  <a:cubicBezTo>
                    <a:pt x="18" y="4"/>
                    <a:pt x="11" y="8"/>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3" name="Google Shape;4880;p94"/>
            <p:cNvSpPr/>
            <p:nvPr/>
          </p:nvSpPr>
          <p:spPr>
            <a:xfrm>
              <a:off x="2211480" y="1653840"/>
              <a:ext cx="360" cy="360"/>
            </a:xfrm>
            <a:custGeom>
              <a:avLst/>
              <a:gdLst/>
              <a:ahLst/>
              <a:cxnLst/>
              <a:rect l="l" t="t" r="r" b="b"/>
              <a:pathLst>
                <a:path w="22" h="22">
                  <a:moveTo>
                    <a:pt x="22" y="0"/>
                  </a:moveTo>
                  <a:cubicBezTo>
                    <a:pt x="15" y="7"/>
                    <a:pt x="8" y="14"/>
                    <a:pt x="1" y="21"/>
                  </a:cubicBezTo>
                  <a:cubicBezTo>
                    <a:pt x="8" y="14"/>
                    <a:pt x="15" y="7"/>
                    <a:pt x="2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4" name="Google Shape;4881;p94"/>
            <p:cNvSpPr/>
            <p:nvPr/>
          </p:nvSpPr>
          <p:spPr>
            <a:xfrm>
              <a:off x="2211840" y="1653120"/>
              <a:ext cx="360" cy="360"/>
            </a:xfrm>
            <a:custGeom>
              <a:avLst/>
              <a:gdLst/>
              <a:ahLst/>
              <a:cxnLst/>
              <a:rect l="l" t="t" r="r" b="b"/>
              <a:pathLst>
                <a:path w="25" h="29">
                  <a:moveTo>
                    <a:pt x="25" y="0"/>
                  </a:moveTo>
                  <a:lnTo>
                    <a:pt x="25" y="0"/>
                  </a:lnTo>
                  <a:cubicBezTo>
                    <a:pt x="18" y="11"/>
                    <a:pt x="7" y="18"/>
                    <a:pt x="0" y="28"/>
                  </a:cubicBezTo>
                  <a:cubicBezTo>
                    <a:pt x="11" y="21"/>
                    <a:pt x="18" y="11"/>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5" name="Google Shape;4882;p94"/>
            <p:cNvSpPr/>
            <p:nvPr/>
          </p:nvSpPr>
          <p:spPr>
            <a:xfrm>
              <a:off x="2210040" y="1654560"/>
              <a:ext cx="360" cy="360"/>
            </a:xfrm>
            <a:custGeom>
              <a:avLst/>
              <a:gdLst/>
              <a:ahLst/>
              <a:cxnLst/>
              <a:rect l="l" t="t" r="r" b="b"/>
              <a:pathLst>
                <a:path w="29" h="4">
                  <a:moveTo>
                    <a:pt x="0" y="4"/>
                  </a:moveTo>
                  <a:cubicBezTo>
                    <a:pt x="7" y="4"/>
                    <a:pt x="18" y="0"/>
                    <a:pt x="28" y="0"/>
                  </a:cubicBezTo>
                  <a:cubicBezTo>
                    <a:pt x="18" y="0"/>
                    <a:pt x="7" y="4"/>
                    <a:pt x="0"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6" name="Google Shape;4883;p94"/>
            <p:cNvSpPr/>
            <p:nvPr/>
          </p:nvSpPr>
          <p:spPr>
            <a:xfrm>
              <a:off x="2209680" y="16545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7" name="Google Shape;4884;p94"/>
            <p:cNvSpPr/>
            <p:nvPr/>
          </p:nvSpPr>
          <p:spPr>
            <a:xfrm>
              <a:off x="2258280" y="1734120"/>
              <a:ext cx="10800" cy="10800"/>
            </a:xfrm>
            <a:custGeom>
              <a:avLst/>
              <a:gdLst/>
              <a:ahLst/>
              <a:cxnLst/>
              <a:rect l="l" t="t" r="r" b="b"/>
              <a:pathLst>
                <a:path w="869" h="862">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8" name="Google Shape;4885;p94"/>
            <p:cNvSpPr/>
            <p:nvPr/>
          </p:nvSpPr>
          <p:spPr>
            <a:xfrm>
              <a:off x="2266200" y="1743840"/>
              <a:ext cx="720" cy="1080"/>
            </a:xfrm>
            <a:custGeom>
              <a:avLst/>
              <a:gdLst/>
              <a:ahLst/>
              <a:cxnLst/>
              <a:rect l="l" t="t" r="r" b="b"/>
              <a:pathLst>
                <a:path w="131" h="152">
                  <a:moveTo>
                    <a:pt x="130" y="1"/>
                  </a:moveTo>
                  <a:lnTo>
                    <a:pt x="130" y="1"/>
                  </a:lnTo>
                  <a:cubicBezTo>
                    <a:pt x="88" y="43"/>
                    <a:pt x="43" y="95"/>
                    <a:pt x="1" y="151"/>
                  </a:cubicBezTo>
                  <a:lnTo>
                    <a:pt x="4" y="151"/>
                  </a:lnTo>
                  <a:cubicBezTo>
                    <a:pt x="39" y="102"/>
                    <a:pt x="85" y="50"/>
                    <a:pt x="13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29" name="Google Shape;4886;p94"/>
            <p:cNvSpPr/>
            <p:nvPr/>
          </p:nvSpPr>
          <p:spPr>
            <a:xfrm>
              <a:off x="2219760" y="1693440"/>
              <a:ext cx="46080" cy="39240"/>
            </a:xfrm>
            <a:custGeom>
              <a:avLst/>
              <a:gdLst/>
              <a:ahLst/>
              <a:cxnLst/>
              <a:rect l="l" t="t" r="r" b="b"/>
              <a:pathLst>
                <a:path w="3463" h="297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0" name="Google Shape;4887;p94"/>
            <p:cNvSpPr/>
            <p:nvPr/>
          </p:nvSpPr>
          <p:spPr>
            <a:xfrm>
              <a:off x="2232000" y="1695600"/>
              <a:ext cx="360" cy="360"/>
            </a:xfrm>
            <a:custGeom>
              <a:avLst/>
              <a:gdLst/>
              <a:ahLst/>
              <a:cxnLst/>
              <a:rect l="l" t="t" r="r" b="b"/>
              <a:pathLst>
                <a:path w="46" h="50">
                  <a:moveTo>
                    <a:pt x="46" y="0"/>
                  </a:moveTo>
                  <a:cubicBezTo>
                    <a:pt x="32" y="18"/>
                    <a:pt x="14" y="32"/>
                    <a:pt x="0" y="49"/>
                  </a:cubicBezTo>
                  <a:cubicBezTo>
                    <a:pt x="14" y="35"/>
                    <a:pt x="32" y="18"/>
                    <a:pt x="4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1" name="Google Shape;4888;p94"/>
            <p:cNvSpPr/>
            <p:nvPr/>
          </p:nvSpPr>
          <p:spPr>
            <a:xfrm>
              <a:off x="2228760" y="1698120"/>
              <a:ext cx="360" cy="360"/>
            </a:xfrm>
            <a:custGeom>
              <a:avLst/>
              <a:gdLst/>
              <a:ahLst/>
              <a:cxnLst/>
              <a:rect l="l" t="t" r="r" b="b"/>
              <a:pathLst>
                <a:path w="36" h="26">
                  <a:moveTo>
                    <a:pt x="0" y="25"/>
                  </a:moveTo>
                  <a:lnTo>
                    <a:pt x="3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2" name="Google Shape;4889;p94"/>
            <p:cNvSpPr/>
            <p:nvPr/>
          </p:nvSpPr>
          <p:spPr>
            <a:xfrm>
              <a:off x="2230560" y="1696680"/>
              <a:ext cx="360" cy="360"/>
            </a:xfrm>
            <a:custGeom>
              <a:avLst/>
              <a:gdLst/>
              <a:ahLst/>
              <a:cxnLst/>
              <a:rect l="l" t="t" r="r" b="b"/>
              <a:pathLst>
                <a:path w="47" h="36">
                  <a:moveTo>
                    <a:pt x="1" y="35"/>
                  </a:moveTo>
                  <a:cubicBezTo>
                    <a:pt x="15" y="25"/>
                    <a:pt x="32" y="11"/>
                    <a:pt x="46" y="0"/>
                  </a:cubicBezTo>
                  <a:cubicBezTo>
                    <a:pt x="32" y="11"/>
                    <a:pt x="15" y="25"/>
                    <a:pt x="1" y="3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3" name="Google Shape;4890;p94"/>
            <p:cNvSpPr/>
            <p:nvPr/>
          </p:nvSpPr>
          <p:spPr>
            <a:xfrm>
              <a:off x="2229480" y="1697760"/>
              <a:ext cx="360" cy="360"/>
            </a:xfrm>
            <a:custGeom>
              <a:avLst/>
              <a:gdLst/>
              <a:ahLst/>
              <a:cxnLst/>
              <a:rect l="l" t="t" r="r" b="b"/>
              <a:pathLst>
                <a:path w="39" h="29">
                  <a:moveTo>
                    <a:pt x="0" y="28"/>
                  </a:moveTo>
                  <a:lnTo>
                    <a:pt x="3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4" name="Google Shape;4891;p94"/>
            <p:cNvSpPr/>
            <p:nvPr/>
          </p:nvSpPr>
          <p:spPr>
            <a:xfrm>
              <a:off x="2229840" y="1697400"/>
              <a:ext cx="360" cy="360"/>
            </a:xfrm>
            <a:custGeom>
              <a:avLst/>
              <a:gdLst/>
              <a:ahLst/>
              <a:cxnLst/>
              <a:rect l="l" t="t" r="r" b="b"/>
              <a:pathLst>
                <a:path w="43" h="32">
                  <a:moveTo>
                    <a:pt x="1" y="32"/>
                  </a:moveTo>
                  <a:lnTo>
                    <a:pt x="43"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5" name="Google Shape;4892;p94"/>
            <p:cNvSpPr/>
            <p:nvPr/>
          </p:nvSpPr>
          <p:spPr>
            <a:xfrm>
              <a:off x="2232720" y="1694520"/>
              <a:ext cx="360" cy="360"/>
            </a:xfrm>
            <a:custGeom>
              <a:avLst/>
              <a:gdLst/>
              <a:ahLst/>
              <a:cxnLst/>
              <a:rect l="l" t="t" r="r" b="b"/>
              <a:pathLst>
                <a:path w="46" h="54">
                  <a:moveTo>
                    <a:pt x="0" y="53"/>
                  </a:moveTo>
                  <a:cubicBezTo>
                    <a:pt x="14" y="36"/>
                    <a:pt x="32" y="18"/>
                    <a:pt x="46" y="1"/>
                  </a:cubicBezTo>
                  <a:cubicBezTo>
                    <a:pt x="32" y="18"/>
                    <a:pt x="14" y="36"/>
                    <a:pt x="0" y="5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6" name="Google Shape;4893;p94"/>
            <p:cNvSpPr/>
            <p:nvPr/>
          </p:nvSpPr>
          <p:spPr>
            <a:xfrm>
              <a:off x="2231280" y="1696320"/>
              <a:ext cx="360" cy="360"/>
            </a:xfrm>
            <a:custGeom>
              <a:avLst/>
              <a:gdLst/>
              <a:ahLst/>
              <a:cxnLst/>
              <a:rect l="l" t="t" r="r" b="b"/>
              <a:pathLst>
                <a:path w="50" h="43">
                  <a:moveTo>
                    <a:pt x="1" y="43"/>
                  </a:moveTo>
                  <a:cubicBezTo>
                    <a:pt x="15" y="29"/>
                    <a:pt x="32" y="15"/>
                    <a:pt x="50" y="1"/>
                  </a:cubicBezTo>
                  <a:cubicBezTo>
                    <a:pt x="32" y="15"/>
                    <a:pt x="15" y="29"/>
                    <a:pt x="1" y="4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7" name="Google Shape;4894;p94"/>
            <p:cNvSpPr/>
            <p:nvPr/>
          </p:nvSpPr>
          <p:spPr>
            <a:xfrm>
              <a:off x="2233440" y="1693800"/>
              <a:ext cx="360" cy="360"/>
            </a:xfrm>
            <a:custGeom>
              <a:avLst/>
              <a:gdLst/>
              <a:ahLst/>
              <a:cxnLst/>
              <a:rect l="l" t="t" r="r" b="b"/>
              <a:pathLst>
                <a:path w="50" h="57">
                  <a:moveTo>
                    <a:pt x="50" y="0"/>
                  </a:moveTo>
                  <a:cubicBezTo>
                    <a:pt x="32" y="18"/>
                    <a:pt x="18" y="39"/>
                    <a:pt x="1" y="56"/>
                  </a:cubicBezTo>
                  <a:cubicBezTo>
                    <a:pt x="18" y="39"/>
                    <a:pt x="32" y="21"/>
                    <a:pt x="5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8" name="Google Shape;4895;p94"/>
            <p:cNvSpPr/>
            <p:nvPr/>
          </p:nvSpPr>
          <p:spPr>
            <a:xfrm>
              <a:off x="2219760" y="1710720"/>
              <a:ext cx="360" cy="720"/>
            </a:xfrm>
            <a:custGeom>
              <a:avLst/>
              <a:gdLst/>
              <a:ahLst/>
              <a:cxnLst/>
              <a:rect l="l" t="t" r="r" b="b"/>
              <a:pathLst>
                <a:path w="64" h="120">
                  <a:moveTo>
                    <a:pt x="0" y="120"/>
                  </a:moveTo>
                  <a:cubicBezTo>
                    <a:pt x="14" y="74"/>
                    <a:pt x="35" y="32"/>
                    <a:pt x="63" y="1"/>
                  </a:cubicBezTo>
                  <a:cubicBezTo>
                    <a:pt x="35" y="32"/>
                    <a:pt x="14" y="74"/>
                    <a:pt x="0" y="12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39" name="Google Shape;4896;p94"/>
            <p:cNvSpPr/>
            <p:nvPr/>
          </p:nvSpPr>
          <p:spPr>
            <a:xfrm>
              <a:off x="2220120" y="1718640"/>
              <a:ext cx="360" cy="360"/>
            </a:xfrm>
            <a:custGeom>
              <a:avLst/>
              <a:gdLst/>
              <a:ahLst/>
              <a:cxnLst/>
              <a:rect l="l" t="t" r="r" b="b"/>
              <a:pathLst>
                <a:path w="15" h="64">
                  <a:moveTo>
                    <a:pt x="0" y="0"/>
                  </a:moveTo>
                  <a:cubicBezTo>
                    <a:pt x="7" y="21"/>
                    <a:pt x="11" y="46"/>
                    <a:pt x="14" y="63"/>
                  </a:cubicBezTo>
                  <a:cubicBezTo>
                    <a:pt x="11" y="42"/>
                    <a:pt x="7" y="18"/>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0" name="Google Shape;4897;p94"/>
            <p:cNvSpPr/>
            <p:nvPr/>
          </p:nvSpPr>
          <p:spPr>
            <a:xfrm>
              <a:off x="2219760" y="1713240"/>
              <a:ext cx="360" cy="360"/>
            </a:xfrm>
            <a:custGeom>
              <a:avLst/>
              <a:gdLst/>
              <a:ahLst/>
              <a:cxnLst/>
              <a:rect l="l" t="t" r="r" b="b"/>
              <a:pathLst>
                <a:path w="1" h="15">
                  <a:moveTo>
                    <a:pt x="1" y="14"/>
                  </a:moveTo>
                  <a:cubicBezTo>
                    <a:pt x="1" y="7"/>
                    <a:pt x="1" y="4"/>
                    <a:pt x="1" y="0"/>
                  </a:cubicBezTo>
                  <a:cubicBezTo>
                    <a:pt x="1" y="4"/>
                    <a:pt x="1" y="7"/>
                    <a:pt x="1"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1" name="Google Shape;4898;p94"/>
            <p:cNvSpPr/>
            <p:nvPr/>
          </p:nvSpPr>
          <p:spPr>
            <a:xfrm>
              <a:off x="2219760" y="1712520"/>
              <a:ext cx="360" cy="360"/>
            </a:xfrm>
            <a:custGeom>
              <a:avLst/>
              <a:gdLst/>
              <a:ahLst/>
              <a:cxnLst/>
              <a:rect l="l" t="t" r="r" b="b"/>
              <a:pathLst>
                <a:path w="8" h="29">
                  <a:moveTo>
                    <a:pt x="7" y="0"/>
                  </a:moveTo>
                  <a:lnTo>
                    <a:pt x="7" y="0"/>
                  </a:lnTo>
                  <a:cubicBezTo>
                    <a:pt x="4" y="7"/>
                    <a:pt x="0" y="18"/>
                    <a:pt x="0" y="28"/>
                  </a:cubicBezTo>
                  <a:cubicBezTo>
                    <a:pt x="4" y="18"/>
                    <a:pt x="4" y="7"/>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2" name="Google Shape;4899;p94"/>
            <p:cNvSpPr/>
            <p:nvPr/>
          </p:nvSpPr>
          <p:spPr>
            <a:xfrm>
              <a:off x="2265840" y="1733400"/>
              <a:ext cx="360" cy="360"/>
            </a:xfrm>
            <a:custGeom>
              <a:avLst/>
              <a:gdLst/>
              <a:ahLst/>
              <a:cxnLst/>
              <a:rect l="l" t="t" r="r" b="b"/>
              <a:pathLst>
                <a:path w="4" h="4">
                  <a:moveTo>
                    <a:pt x="4"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3" name="Google Shape;4900;p94"/>
            <p:cNvSpPr/>
            <p:nvPr/>
          </p:nvSpPr>
          <p:spPr>
            <a:xfrm>
              <a:off x="2266560" y="1732680"/>
              <a:ext cx="360" cy="360"/>
            </a:xfrm>
            <a:custGeom>
              <a:avLst/>
              <a:gdLst/>
              <a:ahLst/>
              <a:cxnLst/>
              <a:rect l="l" t="t" r="r" b="b"/>
              <a:pathLst>
                <a:path w="8" h="8">
                  <a:moveTo>
                    <a:pt x="8" y="1"/>
                  </a:moveTo>
                  <a:lnTo>
                    <a:pt x="8" y="1"/>
                  </a:ln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4" name="Google Shape;4901;p94"/>
            <p:cNvSpPr/>
            <p:nvPr/>
          </p:nvSpPr>
          <p:spPr>
            <a:xfrm>
              <a:off x="2265480" y="173376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5" name="Google Shape;4902;p94"/>
            <p:cNvSpPr/>
            <p:nvPr/>
          </p:nvSpPr>
          <p:spPr>
            <a:xfrm>
              <a:off x="2266200" y="1733040"/>
              <a:ext cx="360" cy="360"/>
            </a:xfrm>
            <a:custGeom>
              <a:avLst/>
              <a:gdLst/>
              <a:ahLst/>
              <a:cxnLst/>
              <a:rect l="l" t="t" r="r" b="b"/>
              <a:pathLst>
                <a:path w="8" h="4">
                  <a:moveTo>
                    <a:pt x="8"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6" name="Google Shape;4903;p94"/>
            <p:cNvSpPr/>
            <p:nvPr/>
          </p:nvSpPr>
          <p:spPr>
            <a:xfrm>
              <a:off x="2265840" y="17334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7" name="Google Shape;4904;p94"/>
            <p:cNvSpPr/>
            <p:nvPr/>
          </p:nvSpPr>
          <p:spPr>
            <a:xfrm>
              <a:off x="2265480" y="173376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8" name="Google Shape;4905;p94"/>
            <p:cNvSpPr/>
            <p:nvPr/>
          </p:nvSpPr>
          <p:spPr>
            <a:xfrm>
              <a:off x="2193840" y="1717560"/>
              <a:ext cx="106920" cy="82800"/>
            </a:xfrm>
            <a:custGeom>
              <a:avLst/>
              <a:gdLst/>
              <a:ahLst/>
              <a:cxnLst/>
              <a:rect l="l" t="t" r="r" b="b"/>
              <a:pathLst>
                <a:path w="7962" h="618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49" name="Google Shape;4906;p94"/>
            <p:cNvSpPr/>
            <p:nvPr/>
          </p:nvSpPr>
          <p:spPr>
            <a:xfrm>
              <a:off x="2264760" y="1747800"/>
              <a:ext cx="360" cy="360"/>
            </a:xfrm>
            <a:custGeom>
              <a:avLst/>
              <a:gdLst/>
              <a:ahLst/>
              <a:cxnLst/>
              <a:rect l="l" t="t" r="r" b="b"/>
              <a:pathLst>
                <a:path w="11" h="15">
                  <a:moveTo>
                    <a:pt x="11" y="0"/>
                  </a:moveTo>
                  <a:lnTo>
                    <a:pt x="0"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0" name="Google Shape;4907;p94"/>
            <p:cNvSpPr/>
            <p:nvPr/>
          </p:nvSpPr>
          <p:spPr>
            <a:xfrm>
              <a:off x="2265840" y="1752480"/>
              <a:ext cx="2520" cy="3960"/>
            </a:xfrm>
            <a:custGeom>
              <a:avLst/>
              <a:gdLst/>
              <a:ahLst/>
              <a:cxnLst/>
              <a:rect l="l" t="t" r="r" b="b"/>
              <a:pathLst>
                <a:path w="277" h="358">
                  <a:moveTo>
                    <a:pt x="0" y="1"/>
                  </a:moveTo>
                  <a:cubicBezTo>
                    <a:pt x="81" y="141"/>
                    <a:pt x="193" y="316"/>
                    <a:pt x="277" y="358"/>
                  </a:cubicBezTo>
                  <a:cubicBezTo>
                    <a:pt x="193" y="312"/>
                    <a:pt x="81" y="137"/>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1" name="Google Shape;4908;p94"/>
            <p:cNvSpPr/>
            <p:nvPr/>
          </p:nvSpPr>
          <p:spPr>
            <a:xfrm>
              <a:off x="2264400" y="17499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2" name="Google Shape;4909;p94"/>
            <p:cNvSpPr/>
            <p:nvPr/>
          </p:nvSpPr>
          <p:spPr>
            <a:xfrm>
              <a:off x="2264760" y="1747080"/>
              <a:ext cx="360" cy="360"/>
            </a:xfrm>
            <a:custGeom>
              <a:avLst/>
              <a:gdLst/>
              <a:ahLst/>
              <a:cxnLst/>
              <a:rect l="l" t="t" r="r" b="b"/>
              <a:pathLst>
                <a:path w="22" h="36">
                  <a:moveTo>
                    <a:pt x="0" y="36"/>
                  </a:moveTo>
                  <a:cubicBezTo>
                    <a:pt x="7" y="25"/>
                    <a:pt x="14" y="11"/>
                    <a:pt x="21" y="1"/>
                  </a:cubicBezTo>
                  <a:lnTo>
                    <a:pt x="21" y="1"/>
                  </a:lnTo>
                  <a:cubicBezTo>
                    <a:pt x="14" y="11"/>
                    <a:pt x="7" y="25"/>
                    <a:pt x="0" y="3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3" name="Google Shape;4910;p94"/>
            <p:cNvSpPr/>
            <p:nvPr/>
          </p:nvSpPr>
          <p:spPr>
            <a:xfrm>
              <a:off x="2258640" y="1796760"/>
              <a:ext cx="360" cy="360"/>
            </a:xfrm>
            <a:custGeom>
              <a:avLst/>
              <a:gdLst/>
              <a:ahLst/>
              <a:cxnLst/>
              <a:rect l="l" t="t" r="r" b="b"/>
              <a:pathLst>
                <a:path w="11" h="1">
                  <a:moveTo>
                    <a:pt x="0" y="1"/>
                  </a:moveTo>
                  <a:lnTo>
                    <a:pt x="7" y="1"/>
                  </a:ln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4" name="Google Shape;4911;p94"/>
            <p:cNvSpPr/>
            <p:nvPr/>
          </p:nvSpPr>
          <p:spPr>
            <a:xfrm>
              <a:off x="2258280" y="1796760"/>
              <a:ext cx="360" cy="360"/>
            </a:xfrm>
            <a:custGeom>
              <a:avLst/>
              <a:gdLst/>
              <a:ahLst/>
              <a:cxnLst/>
              <a:rect l="l" t="t" r="r" b="b"/>
              <a:pathLst>
                <a:path w="22" h="4">
                  <a:moveTo>
                    <a:pt x="0" y="4"/>
                  </a:move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5" name="Google Shape;4912;p94"/>
            <p:cNvSpPr/>
            <p:nvPr/>
          </p:nvSpPr>
          <p:spPr>
            <a:xfrm>
              <a:off x="2260800" y="1795680"/>
              <a:ext cx="2880" cy="360"/>
            </a:xfrm>
            <a:custGeom>
              <a:avLst/>
              <a:gdLst/>
              <a:ahLst/>
              <a:cxnLst/>
              <a:rect l="l" t="t" r="r" b="b"/>
              <a:pathLst>
                <a:path w="281" h="40">
                  <a:moveTo>
                    <a:pt x="1" y="39"/>
                  </a:moveTo>
                  <a:lnTo>
                    <a:pt x="1" y="39"/>
                  </a:lnTo>
                  <a:cubicBezTo>
                    <a:pt x="92" y="18"/>
                    <a:pt x="186" y="8"/>
                    <a:pt x="281" y="1"/>
                  </a:cubicBezTo>
                  <a:cubicBezTo>
                    <a:pt x="186" y="8"/>
                    <a:pt x="92" y="18"/>
                    <a:pt x="1" y="3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6" name="Google Shape;4913;p94"/>
            <p:cNvSpPr/>
            <p:nvPr/>
          </p:nvSpPr>
          <p:spPr>
            <a:xfrm>
              <a:off x="2219400" y="1724760"/>
              <a:ext cx="360" cy="360"/>
            </a:xfrm>
            <a:custGeom>
              <a:avLst/>
              <a:gdLst/>
              <a:ahLst/>
              <a:cxnLst/>
              <a:rect l="l" t="t" r="r" b="b"/>
              <a:pathLst>
                <a:path w="18" h="43">
                  <a:moveTo>
                    <a:pt x="0" y="42"/>
                  </a:moveTo>
                  <a:cubicBezTo>
                    <a:pt x="4" y="28"/>
                    <a:pt x="11" y="14"/>
                    <a:pt x="18" y="0"/>
                  </a:cubicBezTo>
                  <a:cubicBezTo>
                    <a:pt x="11" y="14"/>
                    <a:pt x="4" y="28"/>
                    <a:pt x="0" y="4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7" name="Google Shape;4914;p94"/>
            <p:cNvSpPr/>
            <p:nvPr/>
          </p:nvSpPr>
          <p:spPr>
            <a:xfrm>
              <a:off x="2219040" y="1725480"/>
              <a:ext cx="360" cy="360"/>
            </a:xfrm>
            <a:custGeom>
              <a:avLst/>
              <a:gdLst/>
              <a:ahLst/>
              <a:cxnLst/>
              <a:rect l="l" t="t" r="r" b="b"/>
              <a:pathLst>
                <a:path w="19" h="40">
                  <a:moveTo>
                    <a:pt x="1" y="39"/>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8" name="Google Shape;4915;p94"/>
            <p:cNvSpPr/>
            <p:nvPr/>
          </p:nvSpPr>
          <p:spPr>
            <a:xfrm>
              <a:off x="2219760" y="1724040"/>
              <a:ext cx="360" cy="360"/>
            </a:xfrm>
            <a:custGeom>
              <a:avLst/>
              <a:gdLst/>
              <a:ahLst/>
              <a:cxnLst/>
              <a:rect l="l" t="t" r="r" b="b"/>
              <a:pathLst>
                <a:path w="18" h="43">
                  <a:moveTo>
                    <a:pt x="0" y="42"/>
                  </a:moveTo>
                  <a:cubicBezTo>
                    <a:pt x="4" y="28"/>
                    <a:pt x="11" y="14"/>
                    <a:pt x="18" y="0"/>
                  </a:cubicBezTo>
                  <a:cubicBezTo>
                    <a:pt x="11" y="14"/>
                    <a:pt x="4" y="28"/>
                    <a:pt x="0" y="4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59" name="Google Shape;4916;p94"/>
            <p:cNvSpPr/>
            <p:nvPr/>
          </p:nvSpPr>
          <p:spPr>
            <a:xfrm>
              <a:off x="2219760" y="1723320"/>
              <a:ext cx="360" cy="360"/>
            </a:xfrm>
            <a:custGeom>
              <a:avLst/>
              <a:gdLst/>
              <a:ahLst/>
              <a:cxnLst/>
              <a:rect l="l" t="t" r="r" b="b"/>
              <a:pathLst>
                <a:path w="15" h="46">
                  <a:moveTo>
                    <a:pt x="1" y="46"/>
                  </a:moveTo>
                  <a:cubicBezTo>
                    <a:pt x="8" y="28"/>
                    <a:pt x="11" y="14"/>
                    <a:pt x="15" y="0"/>
                  </a:cubicBezTo>
                  <a:cubicBezTo>
                    <a:pt x="11" y="14"/>
                    <a:pt x="8" y="28"/>
                    <a:pt x="1" y="4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0" name="Google Shape;4917;p94"/>
            <p:cNvSpPr/>
            <p:nvPr/>
          </p:nvSpPr>
          <p:spPr>
            <a:xfrm>
              <a:off x="2218680" y="1726200"/>
              <a:ext cx="360" cy="360"/>
            </a:xfrm>
            <a:custGeom>
              <a:avLst/>
              <a:gdLst/>
              <a:ahLst/>
              <a:cxnLst/>
              <a:rect l="l" t="t" r="r" b="b"/>
              <a:pathLst>
                <a:path w="18" h="36">
                  <a:moveTo>
                    <a:pt x="0" y="36"/>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1" name="Google Shape;4918;p94"/>
            <p:cNvSpPr/>
            <p:nvPr/>
          </p:nvSpPr>
          <p:spPr>
            <a:xfrm>
              <a:off x="2220120" y="1722600"/>
              <a:ext cx="360" cy="360"/>
            </a:xfrm>
            <a:custGeom>
              <a:avLst/>
              <a:gdLst/>
              <a:ahLst/>
              <a:cxnLst/>
              <a:rect l="l" t="t" r="r" b="b"/>
              <a:pathLst>
                <a:path w="15" h="43">
                  <a:moveTo>
                    <a:pt x="0" y="43"/>
                  </a:moveTo>
                  <a:cubicBezTo>
                    <a:pt x="4" y="29"/>
                    <a:pt x="11" y="15"/>
                    <a:pt x="14" y="1"/>
                  </a:cubicBezTo>
                  <a:cubicBezTo>
                    <a:pt x="11" y="15"/>
                    <a:pt x="4" y="29"/>
                    <a:pt x="0" y="4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2" name="Google Shape;4919;p94"/>
            <p:cNvSpPr/>
            <p:nvPr/>
          </p:nvSpPr>
          <p:spPr>
            <a:xfrm>
              <a:off x="2200680" y="1773000"/>
              <a:ext cx="720" cy="1440"/>
            </a:xfrm>
            <a:custGeom>
              <a:avLst/>
              <a:gdLst/>
              <a:ahLst/>
              <a:cxnLst/>
              <a:rect l="l" t="t" r="r" b="b"/>
              <a:pathLst>
                <a:path w="144" h="180">
                  <a:moveTo>
                    <a:pt x="0" y="1"/>
                  </a:moveTo>
                  <a:cubicBezTo>
                    <a:pt x="35" y="67"/>
                    <a:pt x="84" y="130"/>
                    <a:pt x="144" y="179"/>
                  </a:cubicBezTo>
                  <a:cubicBezTo>
                    <a:pt x="84" y="130"/>
                    <a:pt x="35" y="67"/>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3" name="Google Shape;4920;p94"/>
            <p:cNvSpPr/>
            <p:nvPr/>
          </p:nvSpPr>
          <p:spPr>
            <a:xfrm>
              <a:off x="2220480" y="1721160"/>
              <a:ext cx="360" cy="360"/>
            </a:xfrm>
            <a:custGeom>
              <a:avLst/>
              <a:gdLst/>
              <a:ahLst/>
              <a:cxnLst/>
              <a:rect l="l" t="t" r="r" b="b"/>
              <a:pathLst>
                <a:path w="5" h="43">
                  <a:moveTo>
                    <a:pt x="1" y="43"/>
                  </a:moveTo>
                  <a:cubicBezTo>
                    <a:pt x="1" y="29"/>
                    <a:pt x="4" y="15"/>
                    <a:pt x="4" y="1"/>
                  </a:cubicBezTo>
                  <a:cubicBezTo>
                    <a:pt x="4" y="15"/>
                    <a:pt x="1" y="29"/>
                    <a:pt x="1" y="4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4" name="Google Shape;4921;p94"/>
            <p:cNvSpPr/>
            <p:nvPr/>
          </p:nvSpPr>
          <p:spPr>
            <a:xfrm>
              <a:off x="2220480" y="1721880"/>
              <a:ext cx="360" cy="360"/>
            </a:xfrm>
            <a:custGeom>
              <a:avLst/>
              <a:gdLst/>
              <a:ahLst/>
              <a:cxnLst/>
              <a:rect l="l" t="t" r="r" b="b"/>
              <a:pathLst>
                <a:path w="11" h="47">
                  <a:moveTo>
                    <a:pt x="0" y="46"/>
                  </a:moveTo>
                  <a:cubicBezTo>
                    <a:pt x="4" y="32"/>
                    <a:pt x="7" y="15"/>
                    <a:pt x="11" y="1"/>
                  </a:cubicBezTo>
                  <a:cubicBezTo>
                    <a:pt x="7" y="15"/>
                    <a:pt x="4" y="32"/>
                    <a:pt x="0" y="4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5" name="Google Shape;4922;p94"/>
            <p:cNvSpPr/>
            <p:nvPr/>
          </p:nvSpPr>
          <p:spPr>
            <a:xfrm>
              <a:off x="2214360" y="1791360"/>
              <a:ext cx="360" cy="360"/>
            </a:xfrm>
            <a:custGeom>
              <a:avLst/>
              <a:gdLst/>
              <a:ahLst/>
              <a:cxnLst/>
              <a:rect l="l" t="t" r="r" b="b"/>
              <a:pathLst>
                <a:path w="4" h="19">
                  <a:moveTo>
                    <a:pt x="0" y="1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6" name="Google Shape;4923;p94"/>
            <p:cNvSpPr/>
            <p:nvPr/>
          </p:nvSpPr>
          <p:spPr>
            <a:xfrm>
              <a:off x="2213640" y="1785960"/>
              <a:ext cx="360" cy="2520"/>
            </a:xfrm>
            <a:custGeom>
              <a:avLst/>
              <a:gdLst/>
              <a:ahLst/>
              <a:cxnLst/>
              <a:rect l="l" t="t" r="r" b="b"/>
              <a:pathLst>
                <a:path w="99" h="278">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7" name="Google Shape;4924;p94"/>
            <p:cNvSpPr/>
            <p:nvPr/>
          </p:nvSpPr>
          <p:spPr>
            <a:xfrm>
              <a:off x="2214000" y="17928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8" name="Google Shape;4925;p94"/>
            <p:cNvSpPr/>
            <p:nvPr/>
          </p:nvSpPr>
          <p:spPr>
            <a:xfrm>
              <a:off x="2204640" y="1749240"/>
              <a:ext cx="360" cy="360"/>
            </a:xfrm>
            <a:custGeom>
              <a:avLst/>
              <a:gdLst/>
              <a:ahLst/>
              <a:cxnLst/>
              <a:rect l="l" t="t" r="r" b="b"/>
              <a:pathLst>
                <a:path w="1" h="22">
                  <a:moveTo>
                    <a:pt x="0" y="0"/>
                  </a:moveTo>
                  <a:cubicBezTo>
                    <a:pt x="0" y="7"/>
                    <a:pt x="0" y="14"/>
                    <a:pt x="0" y="21"/>
                  </a:cubicBezTo>
                  <a:cubicBezTo>
                    <a:pt x="0" y="14"/>
                    <a:pt x="0"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69" name="Google Shape;4926;p94"/>
            <p:cNvSpPr/>
            <p:nvPr/>
          </p:nvSpPr>
          <p:spPr>
            <a:xfrm>
              <a:off x="2263680" y="17463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0" name="Google Shape;4927;p94"/>
            <p:cNvSpPr/>
            <p:nvPr/>
          </p:nvSpPr>
          <p:spPr>
            <a:xfrm>
              <a:off x="2259000" y="1738080"/>
              <a:ext cx="360" cy="360"/>
            </a:xfrm>
            <a:custGeom>
              <a:avLst/>
              <a:gdLst/>
              <a:ahLst/>
              <a:cxnLst/>
              <a:rect l="l" t="t" r="r" b="b"/>
              <a:pathLst>
                <a:path w="11" h="15">
                  <a:moveTo>
                    <a:pt x="11" y="1"/>
                  </a:moveTo>
                  <a:lnTo>
                    <a:pt x="0"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1" name="Google Shape;4928;p94"/>
            <p:cNvSpPr/>
            <p:nvPr/>
          </p:nvSpPr>
          <p:spPr>
            <a:xfrm>
              <a:off x="2260440" y="1735920"/>
              <a:ext cx="360" cy="360"/>
            </a:xfrm>
            <a:custGeom>
              <a:avLst/>
              <a:gdLst/>
              <a:ahLst/>
              <a:cxnLst/>
              <a:rect l="l" t="t" r="r" b="b"/>
              <a:pathLst>
                <a:path w="8" h="12">
                  <a:moveTo>
                    <a:pt x="8"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2" name="Google Shape;4929;p94"/>
            <p:cNvSpPr/>
            <p:nvPr/>
          </p:nvSpPr>
          <p:spPr>
            <a:xfrm>
              <a:off x="2258640" y="1738800"/>
              <a:ext cx="360" cy="360"/>
            </a:xfrm>
            <a:custGeom>
              <a:avLst/>
              <a:gdLst/>
              <a:ahLst/>
              <a:cxnLst/>
              <a:rect l="l" t="t" r="r" b="b"/>
              <a:pathLst>
                <a:path w="8" h="12">
                  <a:moveTo>
                    <a:pt x="7"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3" name="Google Shape;4930;p94"/>
            <p:cNvSpPr/>
            <p:nvPr/>
          </p:nvSpPr>
          <p:spPr>
            <a:xfrm>
              <a:off x="2263680" y="17463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4" name="Google Shape;4931;p94"/>
            <p:cNvSpPr/>
            <p:nvPr/>
          </p:nvSpPr>
          <p:spPr>
            <a:xfrm>
              <a:off x="2259360" y="1737360"/>
              <a:ext cx="360" cy="360"/>
            </a:xfrm>
            <a:custGeom>
              <a:avLst/>
              <a:gdLst/>
              <a:ahLst/>
              <a:cxnLst/>
              <a:rect l="l" t="t" r="r" b="b"/>
              <a:pathLst>
                <a:path w="12" h="15">
                  <a:moveTo>
                    <a:pt x="11"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5" name="Google Shape;4932;p94"/>
            <p:cNvSpPr/>
            <p:nvPr/>
          </p:nvSpPr>
          <p:spPr>
            <a:xfrm>
              <a:off x="2263320" y="17463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6" name="Google Shape;4933;p94"/>
            <p:cNvSpPr/>
            <p:nvPr/>
          </p:nvSpPr>
          <p:spPr>
            <a:xfrm>
              <a:off x="2264040" y="17463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7" name="Google Shape;4934;p94"/>
            <p:cNvSpPr/>
            <p:nvPr/>
          </p:nvSpPr>
          <p:spPr>
            <a:xfrm>
              <a:off x="2260800" y="1735560"/>
              <a:ext cx="360" cy="360"/>
            </a:xfrm>
            <a:custGeom>
              <a:avLst/>
              <a:gdLst/>
              <a:ahLst/>
              <a:cxnLst/>
              <a:rect l="l" t="t" r="r" b="b"/>
              <a:pathLst>
                <a:path w="8" h="8">
                  <a:moveTo>
                    <a:pt x="7"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8" name="Google Shape;4935;p94"/>
            <p:cNvSpPr/>
            <p:nvPr/>
          </p:nvSpPr>
          <p:spPr>
            <a:xfrm>
              <a:off x="2264760" y="174672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79" name="Google Shape;4936;p94"/>
            <p:cNvSpPr/>
            <p:nvPr/>
          </p:nvSpPr>
          <p:spPr>
            <a:xfrm>
              <a:off x="2264400" y="174672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0" name="Google Shape;4937;p94"/>
            <p:cNvSpPr/>
            <p:nvPr/>
          </p:nvSpPr>
          <p:spPr>
            <a:xfrm>
              <a:off x="2260080" y="1736640"/>
              <a:ext cx="360" cy="360"/>
            </a:xfrm>
            <a:custGeom>
              <a:avLst/>
              <a:gdLst/>
              <a:ahLst/>
              <a:cxnLst/>
              <a:rect l="l" t="t" r="r" b="b"/>
              <a:pathLst>
                <a:path w="15" h="18">
                  <a:moveTo>
                    <a:pt x="14" y="0"/>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1" name="Google Shape;4938;p94"/>
            <p:cNvSpPr/>
            <p:nvPr/>
          </p:nvSpPr>
          <p:spPr>
            <a:xfrm>
              <a:off x="2261160" y="17352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2" name="Google Shape;4939;p94"/>
            <p:cNvSpPr/>
            <p:nvPr/>
          </p:nvSpPr>
          <p:spPr>
            <a:xfrm>
              <a:off x="2265120" y="1747080"/>
              <a:ext cx="360" cy="360"/>
            </a:xfrm>
            <a:custGeom>
              <a:avLst/>
              <a:gdLst/>
              <a:ahLst/>
              <a:cxnLst/>
              <a:rect l="l" t="t" r="r" b="b"/>
              <a:pathLst>
                <a:path w="1" h="1">
                  <a:moveTo>
                    <a:pt x="0"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3" name="Google Shape;4940;p94"/>
            <p:cNvSpPr/>
            <p:nvPr/>
          </p:nvSpPr>
          <p:spPr>
            <a:xfrm>
              <a:off x="2224440" y="1721160"/>
              <a:ext cx="360" cy="360"/>
            </a:xfrm>
            <a:custGeom>
              <a:avLst/>
              <a:gdLst/>
              <a:ahLst/>
              <a:cxnLst/>
              <a:rect l="l" t="t" r="r" b="b"/>
              <a:pathLst>
                <a:path w="12" h="1">
                  <a:moveTo>
                    <a:pt x="1"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4" name="Google Shape;4941;p94"/>
            <p:cNvSpPr/>
            <p:nvPr/>
          </p:nvSpPr>
          <p:spPr>
            <a:xfrm>
              <a:off x="2259720" y="1732680"/>
              <a:ext cx="720" cy="720"/>
            </a:xfrm>
            <a:custGeom>
              <a:avLst/>
              <a:gdLst/>
              <a:ahLst/>
              <a:cxnLst/>
              <a:rect l="l" t="t" r="r" b="b"/>
              <a:pathLst>
                <a:path w="127" h="131">
                  <a:moveTo>
                    <a:pt x="127" y="130"/>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5" name="Google Shape;4942;p94"/>
            <p:cNvSpPr/>
            <p:nvPr/>
          </p:nvSpPr>
          <p:spPr>
            <a:xfrm>
              <a:off x="2225160" y="172116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6" name="Google Shape;4943;p94"/>
            <p:cNvSpPr/>
            <p:nvPr/>
          </p:nvSpPr>
          <p:spPr>
            <a:xfrm>
              <a:off x="2225160" y="1721160"/>
              <a:ext cx="360" cy="360"/>
            </a:xfrm>
            <a:custGeom>
              <a:avLst/>
              <a:gdLst/>
              <a:ahLst/>
              <a:cxnLst/>
              <a:rect l="l" t="t" r="r" b="b"/>
              <a:pathLst>
                <a:path w="4" h="1">
                  <a:moveTo>
                    <a:pt x="0"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7" name="Google Shape;4944;p94"/>
            <p:cNvSpPr/>
            <p:nvPr/>
          </p:nvSpPr>
          <p:spPr>
            <a:xfrm>
              <a:off x="2224800" y="172116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8" name="Google Shape;4945;p94"/>
            <p:cNvSpPr/>
            <p:nvPr/>
          </p:nvSpPr>
          <p:spPr>
            <a:xfrm>
              <a:off x="2220480" y="1721160"/>
              <a:ext cx="720" cy="360"/>
            </a:xfrm>
            <a:custGeom>
              <a:avLst/>
              <a:gdLst/>
              <a:ahLst/>
              <a:cxnLst/>
              <a:rect l="l" t="t" r="r" b="b"/>
              <a:pathLst>
                <a:path w="137" h="4">
                  <a:moveTo>
                    <a:pt x="0" y="4"/>
                  </a:moveTo>
                  <a:lnTo>
                    <a:pt x="0" y="4"/>
                  </a:lnTo>
                  <a:cubicBezTo>
                    <a:pt x="53" y="0"/>
                    <a:pt x="98" y="0"/>
                    <a:pt x="137" y="0"/>
                  </a:cubicBezTo>
                  <a:cubicBezTo>
                    <a:pt x="98" y="0"/>
                    <a:pt x="53" y="0"/>
                    <a:pt x="0"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89" name="Google Shape;4946;p94"/>
            <p:cNvSpPr/>
            <p:nvPr/>
          </p:nvSpPr>
          <p:spPr>
            <a:xfrm>
              <a:off x="2224440" y="1721160"/>
              <a:ext cx="360" cy="360"/>
            </a:xfrm>
            <a:custGeom>
              <a:avLst/>
              <a:gdLst/>
              <a:ahLst/>
              <a:cxnLst/>
              <a:rect l="l" t="t" r="r" b="b"/>
              <a:pathLst>
                <a:path w="12" h="1">
                  <a:moveTo>
                    <a:pt x="1"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0" name="Google Shape;4947;p94"/>
            <p:cNvSpPr/>
            <p:nvPr/>
          </p:nvSpPr>
          <p:spPr>
            <a:xfrm>
              <a:off x="2225160" y="172116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1" name="Google Shape;4948;p94"/>
            <p:cNvSpPr/>
            <p:nvPr/>
          </p:nvSpPr>
          <p:spPr>
            <a:xfrm>
              <a:off x="2224800" y="1721160"/>
              <a:ext cx="360" cy="360"/>
            </a:xfrm>
            <a:custGeom>
              <a:avLst/>
              <a:gdLst/>
              <a:ahLst/>
              <a:cxnLst/>
              <a:rect l="l" t="t" r="r" b="b"/>
              <a:pathLst>
                <a:path w="8" h="1">
                  <a:moveTo>
                    <a:pt x="1" y="0"/>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2" name="Google Shape;4949;p94"/>
            <p:cNvSpPr/>
            <p:nvPr/>
          </p:nvSpPr>
          <p:spPr>
            <a:xfrm>
              <a:off x="2246760" y="1720080"/>
              <a:ext cx="11880" cy="11520"/>
            </a:xfrm>
            <a:custGeom>
              <a:avLst/>
              <a:gdLst/>
              <a:ahLst/>
              <a:cxnLst/>
              <a:rect l="l" t="t" r="r" b="b"/>
              <a:pathLst>
                <a:path w="957" h="928">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3" name="Google Shape;4950;p94"/>
            <p:cNvSpPr/>
            <p:nvPr/>
          </p:nvSpPr>
          <p:spPr>
            <a:xfrm>
              <a:off x="2229840" y="1717560"/>
              <a:ext cx="360" cy="360"/>
            </a:xfrm>
            <a:custGeom>
              <a:avLst/>
              <a:gdLst/>
              <a:ahLst/>
              <a:cxnLst/>
              <a:rect l="l" t="t" r="r" b="b"/>
              <a:pathLst>
                <a:path w="68" h="33">
                  <a:moveTo>
                    <a:pt x="1" y="1"/>
                  </a:moveTo>
                  <a:cubicBezTo>
                    <a:pt x="25" y="4"/>
                    <a:pt x="50" y="15"/>
                    <a:pt x="67" y="32"/>
                  </a:cubicBezTo>
                  <a:cubicBezTo>
                    <a:pt x="50" y="15"/>
                    <a:pt x="25"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4" name="Google Shape;4951;p94"/>
            <p:cNvSpPr/>
            <p:nvPr/>
          </p:nvSpPr>
          <p:spPr>
            <a:xfrm>
              <a:off x="2223360" y="17211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5" name="Google Shape;4952;p94"/>
            <p:cNvSpPr/>
            <p:nvPr/>
          </p:nvSpPr>
          <p:spPr>
            <a:xfrm>
              <a:off x="2223720" y="1721160"/>
              <a:ext cx="360" cy="360"/>
            </a:xfrm>
            <a:custGeom>
              <a:avLst/>
              <a:gdLst/>
              <a:ahLst/>
              <a:cxnLst/>
              <a:rect l="l" t="t" r="r" b="b"/>
              <a:pathLst>
                <a:path w="15" h="1">
                  <a:moveTo>
                    <a:pt x="1" y="0"/>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6" name="Google Shape;4953;p94"/>
            <p:cNvSpPr/>
            <p:nvPr/>
          </p:nvSpPr>
          <p:spPr>
            <a:xfrm>
              <a:off x="2223000" y="17211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7" name="Google Shape;4954;p94"/>
            <p:cNvSpPr/>
            <p:nvPr/>
          </p:nvSpPr>
          <p:spPr>
            <a:xfrm>
              <a:off x="2222640" y="17211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8" name="Google Shape;4955;p94"/>
            <p:cNvSpPr/>
            <p:nvPr/>
          </p:nvSpPr>
          <p:spPr>
            <a:xfrm>
              <a:off x="2243520" y="1720080"/>
              <a:ext cx="1440" cy="360"/>
            </a:xfrm>
            <a:custGeom>
              <a:avLst/>
              <a:gdLst/>
              <a:ahLst/>
              <a:cxnLst/>
              <a:rect l="l" t="t" r="r" b="b"/>
              <a:pathLst>
                <a:path w="187" h="8">
                  <a:moveTo>
                    <a:pt x="1" y="8"/>
                  </a:moveTo>
                  <a:cubicBezTo>
                    <a:pt x="67" y="4"/>
                    <a:pt x="134" y="1"/>
                    <a:pt x="186" y="1"/>
                  </a:cubicBezTo>
                  <a:cubicBezTo>
                    <a:pt x="134" y="1"/>
                    <a:pt x="67" y="4"/>
                    <a:pt x="1"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299" name="Google Shape;4956;p94"/>
            <p:cNvSpPr/>
            <p:nvPr/>
          </p:nvSpPr>
          <p:spPr>
            <a:xfrm>
              <a:off x="2224080" y="1721160"/>
              <a:ext cx="360" cy="360"/>
            </a:xfrm>
            <a:custGeom>
              <a:avLst/>
              <a:gdLst/>
              <a:ahLst/>
              <a:cxnLst/>
              <a:rect l="l" t="t" r="r" b="b"/>
              <a:pathLst>
                <a:path w="15" h="1">
                  <a:moveTo>
                    <a:pt x="1" y="1"/>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0" name="Google Shape;4957;p94"/>
            <p:cNvSpPr/>
            <p:nvPr/>
          </p:nvSpPr>
          <p:spPr>
            <a:xfrm>
              <a:off x="2210760" y="1558080"/>
              <a:ext cx="7200" cy="10440"/>
            </a:xfrm>
            <a:custGeom>
              <a:avLst/>
              <a:gdLst/>
              <a:ahLst/>
              <a:cxnLst/>
              <a:rect l="l" t="t" r="r" b="b"/>
              <a:pathLst>
                <a:path w="611" h="852">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1" name="Google Shape;4958;p94"/>
            <p:cNvSpPr/>
            <p:nvPr/>
          </p:nvSpPr>
          <p:spPr>
            <a:xfrm>
              <a:off x="2214360" y="1537200"/>
              <a:ext cx="46800" cy="37800"/>
            </a:xfrm>
            <a:custGeom>
              <a:avLst/>
              <a:gdLst/>
              <a:ahLst/>
              <a:cxnLst/>
              <a:rect l="l" t="t" r="r" b="b"/>
              <a:pathLst>
                <a:path w="3530" h="2854">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2" name="Google Shape;4959;p94"/>
            <p:cNvSpPr/>
            <p:nvPr/>
          </p:nvSpPr>
          <p:spPr>
            <a:xfrm>
              <a:off x="2219400" y="1557360"/>
              <a:ext cx="360" cy="360"/>
            </a:xfrm>
            <a:custGeom>
              <a:avLst/>
              <a:gdLst/>
              <a:ahLst/>
              <a:cxnLst/>
              <a:rect l="l" t="t" r="r" b="b"/>
              <a:pathLst>
                <a:path w="8" h="8">
                  <a:moveTo>
                    <a:pt x="7"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3" name="Google Shape;4960;p94"/>
            <p:cNvSpPr/>
            <p:nvPr/>
          </p:nvSpPr>
          <p:spPr>
            <a:xfrm>
              <a:off x="2218320" y="1564560"/>
              <a:ext cx="360" cy="360"/>
            </a:xfrm>
            <a:custGeom>
              <a:avLst/>
              <a:gdLst/>
              <a:ahLst/>
              <a:cxnLst/>
              <a:rect l="l" t="t" r="r" b="b"/>
              <a:pathLst>
                <a:path w="14" h="15">
                  <a:moveTo>
                    <a:pt x="0" y="14"/>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4" name="Google Shape;4961;p94"/>
            <p:cNvSpPr/>
            <p:nvPr/>
          </p:nvSpPr>
          <p:spPr>
            <a:xfrm>
              <a:off x="2220480" y="1558440"/>
              <a:ext cx="360" cy="360"/>
            </a:xfrm>
            <a:custGeom>
              <a:avLst/>
              <a:gdLst/>
              <a:ahLst/>
              <a:cxnLst/>
              <a:rect l="l" t="t" r="r" b="b"/>
              <a:pathLst>
                <a:path w="1" h="8">
                  <a:moveTo>
                    <a:pt x="0"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5" name="Google Shape;4962;p94"/>
            <p:cNvSpPr/>
            <p:nvPr/>
          </p:nvSpPr>
          <p:spPr>
            <a:xfrm>
              <a:off x="2220120" y="1558440"/>
              <a:ext cx="360" cy="360"/>
            </a:xfrm>
            <a:custGeom>
              <a:avLst/>
              <a:gdLst/>
              <a:ahLst/>
              <a:cxnLst/>
              <a:rect l="l" t="t" r="r" b="b"/>
              <a:pathLst>
                <a:path w="5" h="5">
                  <a:moveTo>
                    <a:pt x="4"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6" name="Google Shape;4963;p94"/>
            <p:cNvSpPr/>
            <p:nvPr/>
          </p:nvSpPr>
          <p:spPr>
            <a:xfrm>
              <a:off x="2218320" y="1556640"/>
              <a:ext cx="360" cy="360"/>
            </a:xfrm>
            <a:custGeom>
              <a:avLst/>
              <a:gdLst/>
              <a:ahLst/>
              <a:cxnLst/>
              <a:rect l="l" t="t" r="r" b="b"/>
              <a:pathLst>
                <a:path w="18" h="12">
                  <a:moveTo>
                    <a:pt x="18"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7" name="Google Shape;4964;p94"/>
            <p:cNvSpPr/>
            <p:nvPr/>
          </p:nvSpPr>
          <p:spPr>
            <a:xfrm>
              <a:off x="2218680" y="1564200"/>
              <a:ext cx="360" cy="360"/>
            </a:xfrm>
            <a:custGeom>
              <a:avLst/>
              <a:gdLst/>
              <a:ahLst/>
              <a:cxnLst/>
              <a:rect l="l" t="t" r="r" b="b"/>
              <a:pathLst>
                <a:path w="11" h="11">
                  <a:moveTo>
                    <a:pt x="0" y="11"/>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8" name="Google Shape;4965;p94"/>
            <p:cNvSpPr/>
            <p:nvPr/>
          </p:nvSpPr>
          <p:spPr>
            <a:xfrm>
              <a:off x="2219400" y="1563480"/>
              <a:ext cx="360" cy="360"/>
            </a:xfrm>
            <a:custGeom>
              <a:avLst/>
              <a:gdLst/>
              <a:ahLst/>
              <a:cxnLst/>
              <a:rect l="l" t="t" r="r" b="b"/>
              <a:pathLst>
                <a:path w="15" h="11">
                  <a:moveTo>
                    <a:pt x="0" y="1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09" name="Google Shape;4966;p94"/>
            <p:cNvSpPr/>
            <p:nvPr/>
          </p:nvSpPr>
          <p:spPr>
            <a:xfrm>
              <a:off x="2218680" y="1556640"/>
              <a:ext cx="360" cy="360"/>
            </a:xfrm>
            <a:custGeom>
              <a:avLst/>
              <a:gdLst/>
              <a:ahLst/>
              <a:cxnLst/>
              <a:rect l="l" t="t" r="r" b="b"/>
              <a:pathLst>
                <a:path w="18" h="11">
                  <a:moveTo>
                    <a:pt x="18"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0" name="Google Shape;4967;p94"/>
            <p:cNvSpPr/>
            <p:nvPr/>
          </p:nvSpPr>
          <p:spPr>
            <a:xfrm>
              <a:off x="2218680" y="1557000"/>
              <a:ext cx="360" cy="360"/>
            </a:xfrm>
            <a:custGeom>
              <a:avLst/>
              <a:gdLst/>
              <a:ahLst/>
              <a:cxnLst/>
              <a:rect l="l" t="t" r="r" b="b"/>
              <a:pathLst>
                <a:path w="33" h="22">
                  <a:moveTo>
                    <a:pt x="32" y="21"/>
                  </a:moveTo>
                  <a:cubicBezTo>
                    <a:pt x="22" y="11"/>
                    <a:pt x="11" y="4"/>
                    <a:pt x="1" y="0"/>
                  </a:cubicBezTo>
                  <a:cubicBezTo>
                    <a:pt x="11" y="4"/>
                    <a:pt x="22" y="11"/>
                    <a:pt x="32"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1" name="Google Shape;4968;p94"/>
            <p:cNvSpPr/>
            <p:nvPr/>
          </p:nvSpPr>
          <p:spPr>
            <a:xfrm>
              <a:off x="2220120" y="1558080"/>
              <a:ext cx="360" cy="360"/>
            </a:xfrm>
            <a:custGeom>
              <a:avLst/>
              <a:gdLst/>
              <a:ahLst/>
              <a:cxnLst/>
              <a:rect l="l" t="t" r="r" b="b"/>
              <a:pathLst>
                <a:path w="4" h="8">
                  <a:moveTo>
                    <a:pt x="4"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2" name="Google Shape;4969;p94"/>
            <p:cNvSpPr/>
            <p:nvPr/>
          </p:nvSpPr>
          <p:spPr>
            <a:xfrm>
              <a:off x="2219760" y="1558080"/>
              <a:ext cx="360" cy="360"/>
            </a:xfrm>
            <a:custGeom>
              <a:avLst/>
              <a:gdLst/>
              <a:ahLst/>
              <a:cxnLst/>
              <a:rect l="l" t="t" r="r" b="b"/>
              <a:pathLst>
                <a:path w="8" h="8">
                  <a:moveTo>
                    <a:pt x="8"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3" name="Google Shape;4970;p94"/>
            <p:cNvSpPr/>
            <p:nvPr/>
          </p:nvSpPr>
          <p:spPr>
            <a:xfrm>
              <a:off x="2219760" y="1557720"/>
              <a:ext cx="360" cy="360"/>
            </a:xfrm>
            <a:custGeom>
              <a:avLst/>
              <a:gdLst/>
              <a:ahLst/>
              <a:cxnLst/>
              <a:rect l="l" t="t" r="r" b="b"/>
              <a:pathLst>
                <a:path w="8" h="8">
                  <a:moveTo>
                    <a:pt x="8"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4" name="Google Shape;4971;p94"/>
            <p:cNvSpPr/>
            <p:nvPr/>
          </p:nvSpPr>
          <p:spPr>
            <a:xfrm>
              <a:off x="2219040" y="1563840"/>
              <a:ext cx="360" cy="360"/>
            </a:xfrm>
            <a:custGeom>
              <a:avLst/>
              <a:gdLst/>
              <a:ahLst/>
              <a:cxnLst/>
              <a:rect l="l" t="t" r="r" b="b"/>
              <a:pathLst>
                <a:path w="15" h="15">
                  <a:moveTo>
                    <a:pt x="1" y="15"/>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5" name="Google Shape;4972;p94"/>
            <p:cNvSpPr/>
            <p:nvPr/>
          </p:nvSpPr>
          <p:spPr>
            <a:xfrm>
              <a:off x="2215440" y="1568160"/>
              <a:ext cx="360" cy="360"/>
            </a:xfrm>
            <a:custGeom>
              <a:avLst/>
              <a:gdLst/>
              <a:ahLst/>
              <a:cxnLst/>
              <a:rect l="l" t="t" r="r" b="b"/>
              <a:pathLst>
                <a:path w="25" h="40">
                  <a:moveTo>
                    <a:pt x="0" y="39"/>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6" name="Google Shape;4973;p94"/>
            <p:cNvSpPr/>
            <p:nvPr/>
          </p:nvSpPr>
          <p:spPr>
            <a:xfrm>
              <a:off x="2215080" y="1568880"/>
              <a:ext cx="360" cy="360"/>
            </a:xfrm>
            <a:custGeom>
              <a:avLst/>
              <a:gdLst/>
              <a:ahLst/>
              <a:cxnLst/>
              <a:rect l="l" t="t" r="r" b="b"/>
              <a:pathLst>
                <a:path w="29" h="47">
                  <a:moveTo>
                    <a:pt x="1" y="46"/>
                  </a:moveTo>
                  <a:lnTo>
                    <a:pt x="2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7" name="Google Shape;4974;p94"/>
            <p:cNvSpPr/>
            <p:nvPr/>
          </p:nvSpPr>
          <p:spPr>
            <a:xfrm>
              <a:off x="2214360" y="1569960"/>
              <a:ext cx="360" cy="360"/>
            </a:xfrm>
            <a:custGeom>
              <a:avLst/>
              <a:gdLst/>
              <a:ahLst/>
              <a:cxnLst/>
              <a:rect l="l" t="t" r="r" b="b"/>
              <a:pathLst>
                <a:path w="19" h="29">
                  <a:moveTo>
                    <a:pt x="1" y="29"/>
                  </a:moveTo>
                  <a:lnTo>
                    <a:pt x="1" y="29"/>
                  </a:ln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8" name="Google Shape;4975;p94"/>
            <p:cNvSpPr/>
            <p:nvPr/>
          </p:nvSpPr>
          <p:spPr>
            <a:xfrm>
              <a:off x="2217960" y="1564920"/>
              <a:ext cx="360" cy="360"/>
            </a:xfrm>
            <a:custGeom>
              <a:avLst/>
              <a:gdLst/>
              <a:ahLst/>
              <a:cxnLst/>
              <a:rect l="l" t="t" r="r" b="b"/>
              <a:pathLst>
                <a:path w="15" h="19">
                  <a:moveTo>
                    <a:pt x="1" y="18"/>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19" name="Google Shape;4976;p94"/>
            <p:cNvSpPr/>
            <p:nvPr/>
          </p:nvSpPr>
          <p:spPr>
            <a:xfrm>
              <a:off x="2215800" y="1567800"/>
              <a:ext cx="360" cy="360"/>
            </a:xfrm>
            <a:custGeom>
              <a:avLst/>
              <a:gdLst/>
              <a:ahLst/>
              <a:cxnLst/>
              <a:rect l="l" t="t" r="r" b="b"/>
              <a:pathLst>
                <a:path w="22" h="29">
                  <a:moveTo>
                    <a:pt x="1" y="29"/>
                  </a:moveTo>
                  <a:lnTo>
                    <a:pt x="2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0" name="Google Shape;4977;p94"/>
            <p:cNvSpPr/>
            <p:nvPr/>
          </p:nvSpPr>
          <p:spPr>
            <a:xfrm>
              <a:off x="2219400" y="1557360"/>
              <a:ext cx="360" cy="360"/>
            </a:xfrm>
            <a:custGeom>
              <a:avLst/>
              <a:gdLst/>
              <a:ahLst/>
              <a:cxnLst/>
              <a:rect l="l" t="t" r="r" b="b"/>
              <a:pathLst>
                <a:path w="8" h="8">
                  <a:moveTo>
                    <a:pt x="1" y="1"/>
                  </a:moveTo>
                  <a:lnTo>
                    <a:pt x="8"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1" name="Google Shape;4978;p94"/>
            <p:cNvSpPr/>
            <p:nvPr/>
          </p:nvSpPr>
          <p:spPr>
            <a:xfrm>
              <a:off x="2217960" y="1565280"/>
              <a:ext cx="360" cy="360"/>
            </a:xfrm>
            <a:custGeom>
              <a:avLst/>
              <a:gdLst/>
              <a:ahLst/>
              <a:cxnLst/>
              <a:rect l="l" t="t" r="r" b="b"/>
              <a:pathLst>
                <a:path w="19" h="18">
                  <a:moveTo>
                    <a:pt x="1" y="18"/>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2" name="Google Shape;4979;p94"/>
            <p:cNvSpPr/>
            <p:nvPr/>
          </p:nvSpPr>
          <p:spPr>
            <a:xfrm>
              <a:off x="2217600" y="1565640"/>
              <a:ext cx="360" cy="360"/>
            </a:xfrm>
            <a:custGeom>
              <a:avLst/>
              <a:gdLst/>
              <a:ahLst/>
              <a:cxnLst/>
              <a:rect l="l" t="t" r="r" b="b"/>
              <a:pathLst>
                <a:path w="18" h="22">
                  <a:moveTo>
                    <a:pt x="0" y="22"/>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3" name="Google Shape;4980;p94"/>
            <p:cNvSpPr/>
            <p:nvPr/>
          </p:nvSpPr>
          <p:spPr>
            <a:xfrm>
              <a:off x="2217240" y="1566000"/>
              <a:ext cx="360" cy="360"/>
            </a:xfrm>
            <a:custGeom>
              <a:avLst/>
              <a:gdLst/>
              <a:ahLst/>
              <a:cxnLst/>
              <a:rect l="l" t="t" r="r" b="b"/>
              <a:pathLst>
                <a:path w="18" h="22">
                  <a:moveTo>
                    <a:pt x="0" y="22"/>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4" name="Google Shape;4981;p94"/>
            <p:cNvSpPr/>
            <p:nvPr/>
          </p:nvSpPr>
          <p:spPr>
            <a:xfrm>
              <a:off x="2216880" y="1566720"/>
              <a:ext cx="360" cy="360"/>
            </a:xfrm>
            <a:custGeom>
              <a:avLst/>
              <a:gdLst/>
              <a:ahLst/>
              <a:cxnLst/>
              <a:rect l="l" t="t" r="r" b="b"/>
              <a:pathLst>
                <a:path w="18" h="26">
                  <a:moveTo>
                    <a:pt x="0" y="25"/>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5" name="Google Shape;4982;p94"/>
            <p:cNvSpPr/>
            <p:nvPr/>
          </p:nvSpPr>
          <p:spPr>
            <a:xfrm>
              <a:off x="2216160" y="1567080"/>
              <a:ext cx="360" cy="360"/>
            </a:xfrm>
            <a:custGeom>
              <a:avLst/>
              <a:gdLst/>
              <a:ahLst/>
              <a:cxnLst/>
              <a:rect l="l" t="t" r="r" b="b"/>
              <a:pathLst>
                <a:path w="18" h="25">
                  <a:moveTo>
                    <a:pt x="0" y="25"/>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6" name="Google Shape;4983;p94"/>
            <p:cNvSpPr/>
            <p:nvPr/>
          </p:nvSpPr>
          <p:spPr>
            <a:xfrm>
              <a:off x="2214720" y="1569240"/>
              <a:ext cx="360" cy="360"/>
            </a:xfrm>
            <a:custGeom>
              <a:avLst/>
              <a:gdLst/>
              <a:ahLst/>
              <a:cxnLst/>
              <a:rect l="l" t="t" r="r" b="b"/>
              <a:pathLst>
                <a:path w="29" h="43">
                  <a:moveTo>
                    <a:pt x="1" y="42"/>
                  </a:moveTo>
                  <a:lnTo>
                    <a:pt x="2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7" name="Google Shape;4984;p94"/>
            <p:cNvSpPr/>
            <p:nvPr/>
          </p:nvSpPr>
          <p:spPr>
            <a:xfrm>
              <a:off x="2216880" y="1556280"/>
              <a:ext cx="360" cy="360"/>
            </a:xfrm>
            <a:custGeom>
              <a:avLst/>
              <a:gdLst/>
              <a:ahLst/>
              <a:cxnLst/>
              <a:rect l="l" t="t" r="r" b="b"/>
              <a:pathLst>
                <a:path w="29" h="5">
                  <a:moveTo>
                    <a:pt x="29"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8" name="Google Shape;4985;p94"/>
            <p:cNvSpPr/>
            <p:nvPr/>
          </p:nvSpPr>
          <p:spPr>
            <a:xfrm>
              <a:off x="2217240" y="1556280"/>
              <a:ext cx="360" cy="360"/>
            </a:xfrm>
            <a:custGeom>
              <a:avLst/>
              <a:gdLst/>
              <a:ahLst/>
              <a:cxnLst/>
              <a:rect l="l" t="t" r="r" b="b"/>
              <a:pathLst>
                <a:path w="26" h="8">
                  <a:moveTo>
                    <a:pt x="25"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29" name="Google Shape;4986;p94"/>
            <p:cNvSpPr/>
            <p:nvPr/>
          </p:nvSpPr>
          <p:spPr>
            <a:xfrm>
              <a:off x="2216520" y="1556280"/>
              <a:ext cx="360" cy="360"/>
            </a:xfrm>
            <a:custGeom>
              <a:avLst/>
              <a:gdLst/>
              <a:ahLst/>
              <a:cxnLst/>
              <a:rect l="l" t="t" r="r" b="b"/>
              <a:pathLst>
                <a:path w="29" h="5">
                  <a:moveTo>
                    <a:pt x="29"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0" name="Google Shape;4987;p94"/>
            <p:cNvSpPr/>
            <p:nvPr/>
          </p:nvSpPr>
          <p:spPr>
            <a:xfrm>
              <a:off x="2217600" y="1556640"/>
              <a:ext cx="360" cy="360"/>
            </a:xfrm>
            <a:custGeom>
              <a:avLst/>
              <a:gdLst/>
              <a:ahLst/>
              <a:cxnLst/>
              <a:rect l="l" t="t" r="r" b="b"/>
              <a:pathLst>
                <a:path w="22" h="8">
                  <a:moveTo>
                    <a:pt x="21"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1" name="Google Shape;4988;p94"/>
            <p:cNvSpPr/>
            <p:nvPr/>
          </p:nvSpPr>
          <p:spPr>
            <a:xfrm>
              <a:off x="2883600" y="1528560"/>
              <a:ext cx="23760" cy="31320"/>
            </a:xfrm>
            <a:custGeom>
              <a:avLst/>
              <a:gdLst/>
              <a:ahLst/>
              <a:cxnLst/>
              <a:rect l="l" t="t" r="r" b="b"/>
              <a:pathLst>
                <a:path w="1818" h="2383">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2" name="Google Shape;4989;p94"/>
            <p:cNvSpPr/>
            <p:nvPr/>
          </p:nvSpPr>
          <p:spPr>
            <a:xfrm>
              <a:off x="2604960" y="1629360"/>
              <a:ext cx="28080" cy="38160"/>
            </a:xfrm>
            <a:custGeom>
              <a:avLst/>
              <a:gdLst/>
              <a:ahLst/>
              <a:cxnLst/>
              <a:rect l="l" t="t" r="r" b="b"/>
              <a:pathLst>
                <a:path w="2157" h="288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3" name="Google Shape;4990;p94"/>
            <p:cNvSpPr/>
            <p:nvPr/>
          </p:nvSpPr>
          <p:spPr>
            <a:xfrm>
              <a:off x="2460960" y="1553040"/>
              <a:ext cx="203040" cy="214560"/>
            </a:xfrm>
            <a:custGeom>
              <a:avLst/>
              <a:gdLst/>
              <a:ahLst/>
              <a:cxnLst/>
              <a:rect l="l" t="t" r="r" b="b"/>
              <a:pathLst>
                <a:path w="15023" h="15881">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4" name="Google Shape;4991;p94"/>
            <p:cNvSpPr/>
            <p:nvPr/>
          </p:nvSpPr>
          <p:spPr>
            <a:xfrm>
              <a:off x="2607480" y="1654200"/>
              <a:ext cx="360" cy="360"/>
            </a:xfrm>
            <a:custGeom>
              <a:avLst/>
              <a:gdLst/>
              <a:ahLst/>
              <a:cxnLst/>
              <a:rect l="l" t="t" r="r" b="b"/>
              <a:pathLst>
                <a:path w="8" h="29">
                  <a:moveTo>
                    <a:pt x="0" y="0"/>
                  </a:moveTo>
                  <a:lnTo>
                    <a:pt x="7"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5" name="Google Shape;4992;p94"/>
            <p:cNvSpPr/>
            <p:nvPr/>
          </p:nvSpPr>
          <p:spPr>
            <a:xfrm>
              <a:off x="2635200" y="1656720"/>
              <a:ext cx="360" cy="360"/>
            </a:xfrm>
            <a:custGeom>
              <a:avLst/>
              <a:gdLst/>
              <a:ahLst/>
              <a:cxnLst/>
              <a:rect l="l" t="t" r="r" b="b"/>
              <a:pathLst>
                <a:path w="15" h="95">
                  <a:moveTo>
                    <a:pt x="15" y="95"/>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6" name="Google Shape;4993;p94"/>
            <p:cNvSpPr/>
            <p:nvPr/>
          </p:nvSpPr>
          <p:spPr>
            <a:xfrm>
              <a:off x="2607840" y="1655280"/>
              <a:ext cx="360" cy="360"/>
            </a:xfrm>
            <a:custGeom>
              <a:avLst/>
              <a:gdLst/>
              <a:ahLst/>
              <a:cxnLst/>
              <a:rect l="l" t="t" r="r" b="b"/>
              <a:pathLst>
                <a:path w="8" h="33">
                  <a:moveTo>
                    <a:pt x="0" y="1"/>
                  </a:moveTo>
                  <a:lnTo>
                    <a:pt x="7"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7" name="Google Shape;4994;p94"/>
            <p:cNvSpPr/>
            <p:nvPr/>
          </p:nvSpPr>
          <p:spPr>
            <a:xfrm>
              <a:off x="2607120" y="1652760"/>
              <a:ext cx="360" cy="360"/>
            </a:xfrm>
            <a:custGeom>
              <a:avLst/>
              <a:gdLst/>
              <a:ahLst/>
              <a:cxnLst/>
              <a:rect l="l" t="t" r="r" b="b"/>
              <a:pathLst>
                <a:path w="8" h="29">
                  <a:moveTo>
                    <a:pt x="1" y="1"/>
                  </a:moveTo>
                  <a:lnTo>
                    <a:pt x="8"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8" name="Google Shape;4995;p94"/>
            <p:cNvSpPr/>
            <p:nvPr/>
          </p:nvSpPr>
          <p:spPr>
            <a:xfrm>
              <a:off x="2606400" y="1650960"/>
              <a:ext cx="360" cy="360"/>
            </a:xfrm>
            <a:custGeom>
              <a:avLst/>
              <a:gdLst/>
              <a:ahLst/>
              <a:cxnLst/>
              <a:rect l="l" t="t" r="r" b="b"/>
              <a:pathLst>
                <a:path w="15" h="36">
                  <a:moveTo>
                    <a:pt x="0" y="0"/>
                  </a:moveTo>
                  <a:cubicBezTo>
                    <a:pt x="4" y="11"/>
                    <a:pt x="11" y="21"/>
                    <a:pt x="14" y="35"/>
                  </a:cubicBezTo>
                  <a:cubicBezTo>
                    <a:pt x="11" y="21"/>
                    <a:pt x="7"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39" name="Google Shape;4996;p94"/>
            <p:cNvSpPr/>
            <p:nvPr/>
          </p:nvSpPr>
          <p:spPr>
            <a:xfrm>
              <a:off x="2635200" y="1658520"/>
              <a:ext cx="360" cy="360"/>
            </a:xfrm>
            <a:custGeom>
              <a:avLst/>
              <a:gdLst/>
              <a:ahLst/>
              <a:cxnLst/>
              <a:rect l="l" t="t" r="r" b="b"/>
              <a:pathLst>
                <a:path w="12" h="71">
                  <a:moveTo>
                    <a:pt x="11" y="7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0" name="Google Shape;4997;p94"/>
            <p:cNvSpPr/>
            <p:nvPr/>
          </p:nvSpPr>
          <p:spPr>
            <a:xfrm>
              <a:off x="2635560" y="1659960"/>
              <a:ext cx="360" cy="360"/>
            </a:xfrm>
            <a:custGeom>
              <a:avLst/>
              <a:gdLst/>
              <a:ahLst/>
              <a:cxnLst/>
              <a:rect l="l" t="t" r="r" b="b"/>
              <a:pathLst>
                <a:path w="11" h="74">
                  <a:moveTo>
                    <a:pt x="11" y="7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1" name="Google Shape;4998;p94"/>
            <p:cNvSpPr/>
            <p:nvPr/>
          </p:nvSpPr>
          <p:spPr>
            <a:xfrm>
              <a:off x="2607120" y="1652040"/>
              <a:ext cx="360" cy="360"/>
            </a:xfrm>
            <a:custGeom>
              <a:avLst/>
              <a:gdLst/>
              <a:ahLst/>
              <a:cxnLst/>
              <a:rect l="l" t="t" r="r" b="b"/>
              <a:pathLst>
                <a:path w="8" h="26">
                  <a:moveTo>
                    <a:pt x="1" y="1"/>
                  </a:moveTo>
                  <a:lnTo>
                    <a:pt x="8"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2" name="Google Shape;4999;p94"/>
            <p:cNvSpPr/>
            <p:nvPr/>
          </p:nvSpPr>
          <p:spPr>
            <a:xfrm>
              <a:off x="2608200" y="1657800"/>
              <a:ext cx="360" cy="360"/>
            </a:xfrm>
            <a:custGeom>
              <a:avLst/>
              <a:gdLst/>
              <a:ahLst/>
              <a:cxnLst/>
              <a:rect l="l" t="t" r="r" b="b"/>
              <a:pathLst>
                <a:path w="4" h="32">
                  <a:moveTo>
                    <a:pt x="0" y="0"/>
                  </a:moveTo>
                  <a:lnTo>
                    <a:pt x="4"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3" name="Google Shape;5000;p94"/>
            <p:cNvSpPr/>
            <p:nvPr/>
          </p:nvSpPr>
          <p:spPr>
            <a:xfrm>
              <a:off x="2608200" y="1656720"/>
              <a:ext cx="360" cy="360"/>
            </a:xfrm>
            <a:custGeom>
              <a:avLst/>
              <a:gdLst/>
              <a:ahLst/>
              <a:cxnLst/>
              <a:rect l="l" t="t" r="r" b="b"/>
              <a:pathLst>
                <a:path w="8" h="33">
                  <a:moveTo>
                    <a:pt x="0" y="1"/>
                  </a:moveTo>
                  <a:lnTo>
                    <a:pt x="7"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4" name="Google Shape;5001;p94"/>
            <p:cNvSpPr/>
            <p:nvPr/>
          </p:nvSpPr>
          <p:spPr>
            <a:xfrm>
              <a:off x="2607480" y="1653480"/>
              <a:ext cx="360" cy="360"/>
            </a:xfrm>
            <a:custGeom>
              <a:avLst/>
              <a:gdLst/>
              <a:ahLst/>
              <a:cxnLst/>
              <a:rect l="l" t="t" r="r" b="b"/>
              <a:pathLst>
                <a:path w="12" h="26">
                  <a:moveTo>
                    <a:pt x="1" y="1"/>
                  </a:moveTo>
                  <a:lnTo>
                    <a:pt x="1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5" name="Google Shape;5002;p94"/>
            <p:cNvSpPr/>
            <p:nvPr/>
          </p:nvSpPr>
          <p:spPr>
            <a:xfrm>
              <a:off x="2635920" y="1661400"/>
              <a:ext cx="360" cy="360"/>
            </a:xfrm>
            <a:custGeom>
              <a:avLst/>
              <a:gdLst/>
              <a:ahLst/>
              <a:cxnLst/>
              <a:rect l="l" t="t" r="r" b="b"/>
              <a:pathLst>
                <a:path w="1" h="8">
                  <a:moveTo>
                    <a:pt x="1" y="7"/>
                  </a:moveTo>
                  <a:lnTo>
                    <a:pt x="1" y="7"/>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6" name="Google Shape;5003;p94"/>
            <p:cNvSpPr/>
            <p:nvPr/>
          </p:nvSpPr>
          <p:spPr>
            <a:xfrm>
              <a:off x="2604600" y="1640880"/>
              <a:ext cx="720" cy="9000"/>
            </a:xfrm>
            <a:custGeom>
              <a:avLst/>
              <a:gdLst/>
              <a:ahLst/>
              <a:cxnLst/>
              <a:rect l="l" t="t" r="r" b="b"/>
              <a:pathLst>
                <a:path w="145" h="737">
                  <a:moveTo>
                    <a:pt x="144" y="736"/>
                  </a:moveTo>
                  <a:cubicBezTo>
                    <a:pt x="57" y="501"/>
                    <a:pt x="8" y="253"/>
                    <a:pt x="1" y="1"/>
                  </a:cubicBezTo>
                  <a:cubicBezTo>
                    <a:pt x="8" y="253"/>
                    <a:pt x="57" y="501"/>
                    <a:pt x="144" y="73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7" name="Google Shape;5004;p94"/>
            <p:cNvSpPr/>
            <p:nvPr/>
          </p:nvSpPr>
          <p:spPr>
            <a:xfrm>
              <a:off x="2608920" y="1661400"/>
              <a:ext cx="360" cy="360"/>
            </a:xfrm>
            <a:custGeom>
              <a:avLst/>
              <a:gdLst/>
              <a:ahLst/>
              <a:cxnLst/>
              <a:rect l="l" t="t" r="r" b="b"/>
              <a:pathLst>
                <a:path w="5" h="39">
                  <a:moveTo>
                    <a:pt x="1" y="0"/>
                  </a:moveTo>
                  <a:cubicBezTo>
                    <a:pt x="1" y="11"/>
                    <a:pt x="1" y="25"/>
                    <a:pt x="4" y="39"/>
                  </a:cubicBezTo>
                  <a:cubicBezTo>
                    <a:pt x="4" y="25"/>
                    <a:pt x="1" y="1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8" name="Google Shape;5005;p94"/>
            <p:cNvSpPr/>
            <p:nvPr/>
          </p:nvSpPr>
          <p:spPr>
            <a:xfrm>
              <a:off x="2603160" y="1630080"/>
              <a:ext cx="360" cy="360"/>
            </a:xfrm>
            <a:custGeom>
              <a:avLst/>
              <a:gdLst/>
              <a:ahLst/>
              <a:cxnLst/>
              <a:rect l="l" t="t" r="r" b="b"/>
              <a:pathLst>
                <a:path w="22" h="88">
                  <a:moveTo>
                    <a:pt x="0" y="88"/>
                  </a:moveTo>
                  <a:cubicBezTo>
                    <a:pt x="0" y="56"/>
                    <a:pt x="7" y="28"/>
                    <a:pt x="21" y="0"/>
                  </a:cubicBezTo>
                  <a:cubicBezTo>
                    <a:pt x="7" y="28"/>
                    <a:pt x="0" y="56"/>
                    <a:pt x="0" y="8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49" name="Google Shape;5006;p94"/>
            <p:cNvSpPr/>
            <p:nvPr/>
          </p:nvSpPr>
          <p:spPr>
            <a:xfrm>
              <a:off x="2607840" y="1656000"/>
              <a:ext cx="360" cy="360"/>
            </a:xfrm>
            <a:custGeom>
              <a:avLst/>
              <a:gdLst/>
              <a:ahLst/>
              <a:cxnLst/>
              <a:rect l="l" t="t" r="r" b="b"/>
              <a:pathLst>
                <a:path w="8" h="33">
                  <a:moveTo>
                    <a:pt x="0" y="1"/>
                  </a:moveTo>
                  <a:lnTo>
                    <a:pt x="7"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0" name="Google Shape;5007;p94"/>
            <p:cNvSpPr/>
            <p:nvPr/>
          </p:nvSpPr>
          <p:spPr>
            <a:xfrm>
              <a:off x="2608560" y="1659600"/>
              <a:ext cx="360" cy="360"/>
            </a:xfrm>
            <a:custGeom>
              <a:avLst/>
              <a:gdLst/>
              <a:ahLst/>
              <a:cxnLst/>
              <a:rect l="l" t="t" r="r" b="b"/>
              <a:pathLst>
                <a:path w="4" h="36">
                  <a:moveTo>
                    <a:pt x="0" y="1"/>
                  </a:moveTo>
                  <a:cubicBezTo>
                    <a:pt x="0" y="11"/>
                    <a:pt x="4" y="22"/>
                    <a:pt x="4" y="36"/>
                  </a:cubicBezTo>
                  <a:cubicBezTo>
                    <a:pt x="4" y="22"/>
                    <a:pt x="0" y="1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1" name="Google Shape;5008;p94"/>
            <p:cNvSpPr/>
            <p:nvPr/>
          </p:nvSpPr>
          <p:spPr>
            <a:xfrm>
              <a:off x="2608920" y="1662480"/>
              <a:ext cx="360" cy="360"/>
            </a:xfrm>
            <a:custGeom>
              <a:avLst/>
              <a:gdLst/>
              <a:ahLst/>
              <a:cxnLst/>
              <a:rect l="l" t="t" r="r" b="b"/>
              <a:pathLst>
                <a:path w="4" h="40">
                  <a:moveTo>
                    <a:pt x="0" y="1"/>
                  </a:moveTo>
                  <a:cubicBezTo>
                    <a:pt x="0" y="15"/>
                    <a:pt x="0" y="29"/>
                    <a:pt x="4" y="39"/>
                  </a:cubicBezTo>
                  <a:cubicBezTo>
                    <a:pt x="4" y="29"/>
                    <a:pt x="4" y="1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2" name="Google Shape;5009;p94"/>
            <p:cNvSpPr/>
            <p:nvPr/>
          </p:nvSpPr>
          <p:spPr>
            <a:xfrm>
              <a:off x="2608920" y="1660680"/>
              <a:ext cx="360" cy="360"/>
            </a:xfrm>
            <a:custGeom>
              <a:avLst/>
              <a:gdLst/>
              <a:ahLst/>
              <a:cxnLst/>
              <a:rect l="l" t="t" r="r" b="b"/>
              <a:pathLst>
                <a:path w="8" h="36">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3" name="Google Shape;5010;p94"/>
            <p:cNvSpPr/>
            <p:nvPr/>
          </p:nvSpPr>
          <p:spPr>
            <a:xfrm>
              <a:off x="2608920" y="1663200"/>
              <a:ext cx="360" cy="360"/>
            </a:xfrm>
            <a:custGeom>
              <a:avLst/>
              <a:gdLst/>
              <a:ahLst/>
              <a:cxnLst/>
              <a:rect l="l" t="t" r="r" b="b"/>
              <a:pathLst>
                <a:path w="1" h="8">
                  <a:moveTo>
                    <a:pt x="1"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4" name="Google Shape;5011;p94"/>
            <p:cNvSpPr/>
            <p:nvPr/>
          </p:nvSpPr>
          <p:spPr>
            <a:xfrm>
              <a:off x="2608560" y="1658520"/>
              <a:ext cx="360" cy="360"/>
            </a:xfrm>
            <a:custGeom>
              <a:avLst/>
              <a:gdLst/>
              <a:ahLst/>
              <a:cxnLst/>
              <a:rect l="l" t="t" r="r" b="b"/>
              <a:pathLst>
                <a:path w="5" h="36">
                  <a:moveTo>
                    <a:pt x="1" y="1"/>
                  </a:moveTo>
                  <a:cubicBezTo>
                    <a:pt x="1" y="11"/>
                    <a:pt x="4" y="25"/>
                    <a:pt x="4" y="36"/>
                  </a:cubicBezTo>
                  <a:cubicBezTo>
                    <a:pt x="4" y="25"/>
                    <a:pt x="1"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5" name="Google Shape;5012;p94"/>
            <p:cNvSpPr/>
            <p:nvPr/>
          </p:nvSpPr>
          <p:spPr>
            <a:xfrm>
              <a:off x="2606760" y="1651680"/>
              <a:ext cx="360" cy="360"/>
            </a:xfrm>
            <a:custGeom>
              <a:avLst/>
              <a:gdLst/>
              <a:ahLst/>
              <a:cxnLst/>
              <a:rect l="l" t="t" r="r" b="b"/>
              <a:pathLst>
                <a:path w="11" h="25">
                  <a:moveTo>
                    <a:pt x="0" y="0"/>
                  </a:moveTo>
                  <a:lnTo>
                    <a:pt x="1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6" name="Google Shape;5013;p94"/>
            <p:cNvSpPr/>
            <p:nvPr/>
          </p:nvSpPr>
          <p:spPr>
            <a:xfrm>
              <a:off x="2603520" y="1401120"/>
              <a:ext cx="230040" cy="96480"/>
            </a:xfrm>
            <a:custGeom>
              <a:avLst/>
              <a:gdLst/>
              <a:ahLst/>
              <a:cxnLst/>
              <a:rect l="l" t="t" r="r" b="b"/>
              <a:pathLst>
                <a:path w="17029" h="7198">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7" name="Google Shape;5014;p94"/>
            <p:cNvSpPr/>
            <p:nvPr/>
          </p:nvSpPr>
          <p:spPr>
            <a:xfrm>
              <a:off x="2210040" y="1576800"/>
              <a:ext cx="720" cy="6120"/>
            </a:xfrm>
            <a:custGeom>
              <a:avLst/>
              <a:gdLst/>
              <a:ahLst/>
              <a:cxnLst/>
              <a:rect l="l" t="t" r="r" b="b"/>
              <a:pathLst>
                <a:path w="141" h="519">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8" name="Google Shape;5015;p94"/>
            <p:cNvSpPr/>
            <p:nvPr/>
          </p:nvSpPr>
          <p:spPr>
            <a:xfrm>
              <a:off x="2203560" y="1570680"/>
              <a:ext cx="7920" cy="25200"/>
            </a:xfrm>
            <a:custGeom>
              <a:avLst/>
              <a:gdLst/>
              <a:ahLst/>
              <a:cxnLst/>
              <a:rect l="l" t="t" r="r" b="b"/>
              <a:pathLst>
                <a:path w="652" h="1948">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59" name="Google Shape;5016;p94"/>
            <p:cNvSpPr/>
            <p:nvPr/>
          </p:nvSpPr>
          <p:spPr>
            <a:xfrm>
              <a:off x="2203560" y="1586160"/>
              <a:ext cx="3240" cy="9720"/>
            </a:xfrm>
            <a:custGeom>
              <a:avLst/>
              <a:gdLst/>
              <a:ahLst/>
              <a:cxnLst/>
              <a:rect l="l" t="t" r="r" b="b"/>
              <a:pathLst>
                <a:path w="326" h="799">
                  <a:moveTo>
                    <a:pt x="0" y="0"/>
                  </a:moveTo>
                  <a:lnTo>
                    <a:pt x="326" y="799"/>
                  </a:lnTo>
                  <a:lnTo>
                    <a:pt x="326" y="79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0" name="Google Shape;5017;p94"/>
            <p:cNvSpPr/>
            <p:nvPr/>
          </p:nvSpPr>
          <p:spPr>
            <a:xfrm>
              <a:off x="2208240" y="1581480"/>
              <a:ext cx="360" cy="360"/>
            </a:xfrm>
            <a:custGeom>
              <a:avLst/>
              <a:gdLst/>
              <a:ahLst/>
              <a:cxnLst/>
              <a:rect l="l" t="t" r="r" b="b"/>
              <a:pathLst>
                <a:path w="12" h="32">
                  <a:moveTo>
                    <a:pt x="11" y="32"/>
                  </a:moveTo>
                  <a:cubicBezTo>
                    <a:pt x="8" y="21"/>
                    <a:pt x="4" y="11"/>
                    <a:pt x="1" y="0"/>
                  </a:cubicBezTo>
                  <a:cubicBezTo>
                    <a:pt x="4" y="11"/>
                    <a:pt x="8" y="21"/>
                    <a:pt x="11"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1" name="Google Shape;5018;p94"/>
            <p:cNvSpPr/>
            <p:nvPr/>
          </p:nvSpPr>
          <p:spPr>
            <a:xfrm>
              <a:off x="2211840" y="15750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2" name="Google Shape;5019;p94"/>
            <p:cNvSpPr/>
            <p:nvPr/>
          </p:nvSpPr>
          <p:spPr>
            <a:xfrm>
              <a:off x="2210400" y="1575000"/>
              <a:ext cx="360" cy="360"/>
            </a:xfrm>
            <a:custGeom>
              <a:avLst/>
              <a:gdLst/>
              <a:ahLst/>
              <a:cxnLst/>
              <a:rect l="l" t="t" r="r" b="b"/>
              <a:pathLst>
                <a:path w="4" h="1">
                  <a:moveTo>
                    <a:pt x="0" y="1"/>
                  </a:moveTo>
                  <a:lnTo>
                    <a:pt x="0" y="1"/>
                  </a:ln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3" name="Google Shape;5020;p94"/>
            <p:cNvSpPr/>
            <p:nvPr/>
          </p:nvSpPr>
          <p:spPr>
            <a:xfrm>
              <a:off x="2210400" y="157500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4" name="Google Shape;5021;p94"/>
            <p:cNvSpPr/>
            <p:nvPr/>
          </p:nvSpPr>
          <p:spPr>
            <a:xfrm>
              <a:off x="2208600" y="1583280"/>
              <a:ext cx="360" cy="360"/>
            </a:xfrm>
            <a:custGeom>
              <a:avLst/>
              <a:gdLst/>
              <a:ahLst/>
              <a:cxnLst/>
              <a:rect l="l" t="t" r="r" b="b"/>
              <a:pathLst>
                <a:path w="25" h="43">
                  <a:moveTo>
                    <a:pt x="25" y="43"/>
                  </a:moveTo>
                  <a:cubicBezTo>
                    <a:pt x="18" y="29"/>
                    <a:pt x="7" y="11"/>
                    <a:pt x="0" y="1"/>
                  </a:cubicBezTo>
                  <a:cubicBezTo>
                    <a:pt x="7" y="11"/>
                    <a:pt x="18" y="29"/>
                    <a:pt x="25" y="4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5" name="Google Shape;5022;p94"/>
            <p:cNvSpPr/>
            <p:nvPr/>
          </p:nvSpPr>
          <p:spPr>
            <a:xfrm>
              <a:off x="2208240" y="1582200"/>
              <a:ext cx="360" cy="360"/>
            </a:xfrm>
            <a:custGeom>
              <a:avLst/>
              <a:gdLst/>
              <a:ahLst/>
              <a:cxnLst/>
              <a:rect l="l" t="t" r="r" b="b"/>
              <a:pathLst>
                <a:path w="15" h="39">
                  <a:moveTo>
                    <a:pt x="0" y="0"/>
                  </a:moveTo>
                  <a:cubicBezTo>
                    <a:pt x="4" y="14"/>
                    <a:pt x="7" y="25"/>
                    <a:pt x="14" y="39"/>
                  </a:cubicBezTo>
                  <a:cubicBezTo>
                    <a:pt x="11" y="25"/>
                    <a:pt x="4" y="1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6" name="Google Shape;5023;p94"/>
            <p:cNvSpPr/>
            <p:nvPr/>
          </p:nvSpPr>
          <p:spPr>
            <a:xfrm>
              <a:off x="2209680" y="1584720"/>
              <a:ext cx="360" cy="360"/>
            </a:xfrm>
            <a:custGeom>
              <a:avLst/>
              <a:gdLst/>
              <a:ahLst/>
              <a:cxnLst/>
              <a:rect l="l" t="t" r="r" b="b"/>
              <a:pathLst>
                <a:path w="39" h="50">
                  <a:moveTo>
                    <a:pt x="0" y="1"/>
                  </a:moveTo>
                  <a:lnTo>
                    <a:pt x="0" y="1"/>
                  </a:lnTo>
                  <a:cubicBezTo>
                    <a:pt x="11" y="18"/>
                    <a:pt x="25" y="36"/>
                    <a:pt x="39" y="50"/>
                  </a:cubicBezTo>
                  <a:cubicBezTo>
                    <a:pt x="25" y="32"/>
                    <a:pt x="14" y="1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7" name="Google Shape;5024;p94"/>
            <p:cNvSpPr/>
            <p:nvPr/>
          </p:nvSpPr>
          <p:spPr>
            <a:xfrm>
              <a:off x="2210040" y="1585440"/>
              <a:ext cx="360" cy="360"/>
            </a:xfrm>
            <a:custGeom>
              <a:avLst/>
              <a:gdLst/>
              <a:ahLst/>
              <a:cxnLst/>
              <a:rect l="l" t="t" r="r" b="b"/>
              <a:pathLst>
                <a:path w="46" h="54">
                  <a:moveTo>
                    <a:pt x="0" y="1"/>
                  </a:moveTo>
                  <a:cubicBezTo>
                    <a:pt x="14" y="18"/>
                    <a:pt x="28" y="39"/>
                    <a:pt x="46" y="53"/>
                  </a:cubicBezTo>
                  <a:cubicBezTo>
                    <a:pt x="28" y="36"/>
                    <a:pt x="14" y="1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8" name="Google Shape;5025;p94"/>
            <p:cNvSpPr/>
            <p:nvPr/>
          </p:nvSpPr>
          <p:spPr>
            <a:xfrm>
              <a:off x="2208960" y="1584000"/>
              <a:ext cx="360" cy="360"/>
            </a:xfrm>
            <a:custGeom>
              <a:avLst/>
              <a:gdLst/>
              <a:ahLst/>
              <a:cxnLst/>
              <a:rect l="l" t="t" r="r" b="b"/>
              <a:pathLst>
                <a:path w="32" h="50">
                  <a:moveTo>
                    <a:pt x="32" y="50"/>
                  </a:moveTo>
                  <a:cubicBezTo>
                    <a:pt x="21" y="32"/>
                    <a:pt x="11" y="18"/>
                    <a:pt x="0" y="1"/>
                  </a:cubicBezTo>
                  <a:cubicBezTo>
                    <a:pt x="11" y="18"/>
                    <a:pt x="21" y="32"/>
                    <a:pt x="32" y="5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69" name="Google Shape;5026;p94"/>
            <p:cNvSpPr/>
            <p:nvPr/>
          </p:nvSpPr>
          <p:spPr>
            <a:xfrm>
              <a:off x="2210400" y="1575000"/>
              <a:ext cx="360" cy="360"/>
            </a:xfrm>
            <a:custGeom>
              <a:avLst/>
              <a:gdLst/>
              <a:ahLst/>
              <a:cxnLst/>
              <a:rect l="l" t="t" r="r" b="b"/>
              <a:pathLst>
                <a:path w="8" h="1">
                  <a:moveTo>
                    <a:pt x="0" y="0"/>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0" name="Google Shape;5027;p94"/>
            <p:cNvSpPr/>
            <p:nvPr/>
          </p:nvSpPr>
          <p:spPr>
            <a:xfrm>
              <a:off x="2210760" y="15750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1" name="Google Shape;5028;p94"/>
            <p:cNvSpPr/>
            <p:nvPr/>
          </p:nvSpPr>
          <p:spPr>
            <a:xfrm>
              <a:off x="2208240" y="1581120"/>
              <a:ext cx="360" cy="360"/>
            </a:xfrm>
            <a:custGeom>
              <a:avLst/>
              <a:gdLst/>
              <a:ahLst/>
              <a:cxnLst/>
              <a:rect l="l" t="t" r="r" b="b"/>
              <a:pathLst>
                <a:path w="1" h="26">
                  <a:moveTo>
                    <a:pt x="1" y="25"/>
                  </a:moveTo>
                  <a:cubicBezTo>
                    <a:pt x="1" y="18"/>
                    <a:pt x="1" y="8"/>
                    <a:pt x="1" y="1"/>
                  </a:cubicBezTo>
                  <a:cubicBezTo>
                    <a:pt x="1" y="8"/>
                    <a:pt x="1" y="18"/>
                    <a:pt x="1"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2" name="Google Shape;5029;p94"/>
            <p:cNvSpPr/>
            <p:nvPr/>
          </p:nvSpPr>
          <p:spPr>
            <a:xfrm>
              <a:off x="2208600" y="1582560"/>
              <a:ext cx="360" cy="360"/>
            </a:xfrm>
            <a:custGeom>
              <a:avLst/>
              <a:gdLst/>
              <a:ahLst/>
              <a:cxnLst/>
              <a:rect l="l" t="t" r="r" b="b"/>
              <a:pathLst>
                <a:path w="22" h="43">
                  <a:moveTo>
                    <a:pt x="21" y="42"/>
                  </a:moveTo>
                  <a:cubicBezTo>
                    <a:pt x="14" y="28"/>
                    <a:pt x="7" y="14"/>
                    <a:pt x="0" y="0"/>
                  </a:cubicBezTo>
                  <a:cubicBezTo>
                    <a:pt x="7" y="14"/>
                    <a:pt x="14" y="28"/>
                    <a:pt x="21" y="4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3" name="Google Shape;5030;p94"/>
            <p:cNvSpPr/>
            <p:nvPr/>
          </p:nvSpPr>
          <p:spPr>
            <a:xfrm>
              <a:off x="2209680" y="1570320"/>
              <a:ext cx="28080" cy="30960"/>
            </a:xfrm>
            <a:custGeom>
              <a:avLst/>
              <a:gdLst/>
              <a:ahLst/>
              <a:cxnLst/>
              <a:rect l="l" t="t" r="r" b="b"/>
              <a:pathLst>
                <a:path w="2158" h="2364">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4" name="Google Shape;5031;p94"/>
            <p:cNvSpPr/>
            <p:nvPr/>
          </p:nvSpPr>
          <p:spPr>
            <a:xfrm>
              <a:off x="2233800" y="1570320"/>
              <a:ext cx="1800" cy="360"/>
            </a:xfrm>
            <a:custGeom>
              <a:avLst/>
              <a:gdLst/>
              <a:ahLst/>
              <a:cxnLst/>
              <a:rect l="l" t="t" r="r" b="b"/>
              <a:pathLst>
                <a:path w="221" h="113">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5" name="Google Shape;5032;p94"/>
            <p:cNvSpPr/>
            <p:nvPr/>
          </p:nvSpPr>
          <p:spPr>
            <a:xfrm>
              <a:off x="2222280" y="1576800"/>
              <a:ext cx="360" cy="360"/>
            </a:xfrm>
            <a:custGeom>
              <a:avLst/>
              <a:gdLst/>
              <a:ahLst/>
              <a:cxnLst/>
              <a:rect l="l" t="t" r="r" b="b"/>
              <a:pathLst>
                <a:path w="43" h="29">
                  <a:moveTo>
                    <a:pt x="1" y="28"/>
                  </a:moveTo>
                  <a:lnTo>
                    <a:pt x="43"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6" name="Google Shape;5033;p94"/>
            <p:cNvSpPr/>
            <p:nvPr/>
          </p:nvSpPr>
          <p:spPr>
            <a:xfrm>
              <a:off x="2213640" y="1577160"/>
              <a:ext cx="360" cy="360"/>
            </a:xfrm>
            <a:custGeom>
              <a:avLst/>
              <a:gdLst/>
              <a:ahLst/>
              <a:cxnLst/>
              <a:rect l="l" t="t" r="r" b="b"/>
              <a:pathLst>
                <a:path w="1" h="4">
                  <a:moveTo>
                    <a:pt x="0"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7" name="Google Shape;5034;p94"/>
            <p:cNvSpPr/>
            <p:nvPr/>
          </p:nvSpPr>
          <p:spPr>
            <a:xfrm>
              <a:off x="2212560" y="1584360"/>
              <a:ext cx="360" cy="360"/>
            </a:xfrm>
            <a:custGeom>
              <a:avLst/>
              <a:gdLst/>
              <a:ahLst/>
              <a:cxnLst/>
              <a:rect l="l" t="t" r="r" b="b"/>
              <a:pathLst>
                <a:path w="4" h="46">
                  <a:moveTo>
                    <a:pt x="4" y="0"/>
                  </a:moveTo>
                  <a:cubicBezTo>
                    <a:pt x="4" y="18"/>
                    <a:pt x="4" y="32"/>
                    <a:pt x="0" y="46"/>
                  </a:cubicBezTo>
                  <a:cubicBezTo>
                    <a:pt x="4" y="32"/>
                    <a:pt x="4" y="18"/>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8" name="Google Shape;5035;p94"/>
            <p:cNvSpPr/>
            <p:nvPr/>
          </p:nvSpPr>
          <p:spPr>
            <a:xfrm>
              <a:off x="2213640" y="1575000"/>
              <a:ext cx="360" cy="360"/>
            </a:xfrm>
            <a:custGeom>
              <a:avLst/>
              <a:gdLst/>
              <a:ahLst/>
              <a:cxnLst/>
              <a:rect l="l" t="t" r="r" b="b"/>
              <a:pathLst>
                <a:path w="4" h="29">
                  <a:moveTo>
                    <a:pt x="4" y="1"/>
                  </a:moveTo>
                  <a:lnTo>
                    <a:pt x="4" y="1"/>
                  </a:lnTo>
                  <a:lnTo>
                    <a:pt x="0"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79" name="Google Shape;5036;p94"/>
            <p:cNvSpPr/>
            <p:nvPr/>
          </p:nvSpPr>
          <p:spPr>
            <a:xfrm>
              <a:off x="2212920" y="1577520"/>
              <a:ext cx="360" cy="2880"/>
            </a:xfrm>
            <a:custGeom>
              <a:avLst/>
              <a:gdLst/>
              <a:ahLst/>
              <a:cxnLst/>
              <a:rect l="l" t="t" r="r" b="b"/>
              <a:pathLst>
                <a:path w="26" h="281">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0" name="Google Shape;5037;p94"/>
            <p:cNvSpPr/>
            <p:nvPr/>
          </p:nvSpPr>
          <p:spPr>
            <a:xfrm>
              <a:off x="2212200" y="1586160"/>
              <a:ext cx="360" cy="720"/>
            </a:xfrm>
            <a:custGeom>
              <a:avLst/>
              <a:gdLst/>
              <a:ahLst/>
              <a:cxnLst/>
              <a:rect l="l" t="t" r="r" b="b"/>
              <a:pathLst>
                <a:path w="22" h="134">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1" name="Google Shape;5038;p94"/>
            <p:cNvSpPr/>
            <p:nvPr/>
          </p:nvSpPr>
          <p:spPr>
            <a:xfrm>
              <a:off x="2212920" y="1581840"/>
              <a:ext cx="360" cy="360"/>
            </a:xfrm>
            <a:custGeom>
              <a:avLst/>
              <a:gdLst/>
              <a:ahLst/>
              <a:cxnLst/>
              <a:rect l="l" t="t" r="r" b="b"/>
              <a:pathLst>
                <a:path w="5" h="47">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2" name="Google Shape;5039;p94"/>
            <p:cNvSpPr/>
            <p:nvPr/>
          </p:nvSpPr>
          <p:spPr>
            <a:xfrm>
              <a:off x="2212920" y="1582920"/>
              <a:ext cx="360" cy="360"/>
            </a:xfrm>
            <a:custGeom>
              <a:avLst/>
              <a:gdLst/>
              <a:ahLst/>
              <a:cxnLst/>
              <a:rect l="l" t="t" r="r" b="b"/>
              <a:pathLst>
                <a:path w="8" h="74">
                  <a:moveTo>
                    <a:pt x="7" y="0"/>
                  </a:moveTo>
                  <a:cubicBezTo>
                    <a:pt x="7" y="25"/>
                    <a:pt x="4" y="49"/>
                    <a:pt x="0" y="74"/>
                  </a:cubicBezTo>
                  <a:cubicBezTo>
                    <a:pt x="4" y="49"/>
                    <a:pt x="7" y="25"/>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3" name="Google Shape;5040;p94"/>
            <p:cNvSpPr/>
            <p:nvPr/>
          </p:nvSpPr>
          <p:spPr>
            <a:xfrm>
              <a:off x="2211120" y="1590840"/>
              <a:ext cx="360" cy="360"/>
            </a:xfrm>
            <a:custGeom>
              <a:avLst/>
              <a:gdLst/>
              <a:ahLst/>
              <a:cxnLst/>
              <a:rect l="l" t="t" r="r" b="b"/>
              <a:pathLst>
                <a:path w="4" h="19">
                  <a:moveTo>
                    <a:pt x="0" y="1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4" name="Google Shape;5041;p94"/>
            <p:cNvSpPr/>
            <p:nvPr/>
          </p:nvSpPr>
          <p:spPr>
            <a:xfrm>
              <a:off x="2212560" y="1585800"/>
              <a:ext cx="360" cy="360"/>
            </a:xfrm>
            <a:custGeom>
              <a:avLst/>
              <a:gdLst/>
              <a:ahLst/>
              <a:cxnLst/>
              <a:rect l="l" t="t" r="r" b="b"/>
              <a:pathLst>
                <a:path w="4" h="32">
                  <a:moveTo>
                    <a:pt x="4" y="0"/>
                  </a:moveTo>
                  <a:lnTo>
                    <a:pt x="0" y="18"/>
                  </a:lnTo>
                  <a:lnTo>
                    <a:pt x="0" y="32"/>
                  </a:ln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5" name="Google Shape;5042;p94"/>
            <p:cNvSpPr/>
            <p:nvPr/>
          </p:nvSpPr>
          <p:spPr>
            <a:xfrm>
              <a:off x="2212200" y="1588320"/>
              <a:ext cx="360" cy="360"/>
            </a:xfrm>
            <a:custGeom>
              <a:avLst/>
              <a:gdLst/>
              <a:ahLst/>
              <a:cxnLst/>
              <a:rect l="l" t="t" r="r" b="b"/>
              <a:pathLst>
                <a:path w="8" h="22">
                  <a:moveTo>
                    <a:pt x="8" y="0"/>
                  </a:moveTo>
                  <a:lnTo>
                    <a:pt x="8" y="0"/>
                  </a:lnTo>
                  <a:cubicBezTo>
                    <a:pt x="4" y="7"/>
                    <a:pt x="1" y="14"/>
                    <a:pt x="1" y="21"/>
                  </a:cubicBezTo>
                  <a:cubicBezTo>
                    <a:pt x="4" y="14"/>
                    <a:pt x="4" y="7"/>
                    <a:pt x="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6" name="Google Shape;5043;p94"/>
            <p:cNvSpPr/>
            <p:nvPr/>
          </p:nvSpPr>
          <p:spPr>
            <a:xfrm>
              <a:off x="2211120" y="1590120"/>
              <a:ext cx="360" cy="360"/>
            </a:xfrm>
            <a:custGeom>
              <a:avLst/>
              <a:gdLst/>
              <a:ahLst/>
              <a:cxnLst/>
              <a:rect l="l" t="t" r="r" b="b"/>
              <a:pathLst>
                <a:path w="8" h="15">
                  <a:moveTo>
                    <a:pt x="0" y="15"/>
                  </a:moveTo>
                  <a:cubicBezTo>
                    <a:pt x="4" y="8"/>
                    <a:pt x="7" y="4"/>
                    <a:pt x="7" y="1"/>
                  </a:cubicBezTo>
                  <a:cubicBezTo>
                    <a:pt x="7" y="4"/>
                    <a:pt x="4" y="8"/>
                    <a:pt x="0"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7" name="Google Shape;5044;p94"/>
            <p:cNvSpPr/>
            <p:nvPr/>
          </p:nvSpPr>
          <p:spPr>
            <a:xfrm>
              <a:off x="2213640" y="1576440"/>
              <a:ext cx="360" cy="360"/>
            </a:xfrm>
            <a:custGeom>
              <a:avLst/>
              <a:gdLst/>
              <a:ahLst/>
              <a:cxnLst/>
              <a:rect l="l" t="t" r="r" b="b"/>
              <a:pathLst>
                <a:path w="1" h="18">
                  <a:moveTo>
                    <a:pt x="0" y="18"/>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8" name="Google Shape;5045;p94"/>
            <p:cNvSpPr/>
            <p:nvPr/>
          </p:nvSpPr>
          <p:spPr>
            <a:xfrm>
              <a:off x="2212200" y="1587960"/>
              <a:ext cx="360" cy="360"/>
            </a:xfrm>
            <a:custGeom>
              <a:avLst/>
              <a:gdLst/>
              <a:ahLst/>
              <a:cxnLst/>
              <a:rect l="l" t="t" r="r" b="b"/>
              <a:pathLst>
                <a:path w="4" h="22">
                  <a:moveTo>
                    <a:pt x="0" y="21"/>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89" name="Google Shape;5046;p94"/>
            <p:cNvSpPr/>
            <p:nvPr/>
          </p:nvSpPr>
          <p:spPr>
            <a:xfrm>
              <a:off x="2211840" y="1588680"/>
              <a:ext cx="360" cy="360"/>
            </a:xfrm>
            <a:custGeom>
              <a:avLst/>
              <a:gdLst/>
              <a:ahLst/>
              <a:cxnLst/>
              <a:rect l="l" t="t" r="r" b="b"/>
              <a:pathLst>
                <a:path w="8" h="26">
                  <a:moveTo>
                    <a:pt x="7" y="1"/>
                  </a:moveTo>
                  <a:cubicBezTo>
                    <a:pt x="4" y="8"/>
                    <a:pt x="4" y="15"/>
                    <a:pt x="0" y="25"/>
                  </a:cubicBezTo>
                  <a:cubicBezTo>
                    <a:pt x="4" y="18"/>
                    <a:pt x="7" y="8"/>
                    <a:pt x="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0" name="Google Shape;5047;p94"/>
            <p:cNvSpPr/>
            <p:nvPr/>
          </p:nvSpPr>
          <p:spPr>
            <a:xfrm>
              <a:off x="2211840" y="1589040"/>
              <a:ext cx="360" cy="360"/>
            </a:xfrm>
            <a:custGeom>
              <a:avLst/>
              <a:gdLst/>
              <a:ahLst/>
              <a:cxnLst/>
              <a:rect l="l" t="t" r="r" b="b"/>
              <a:pathLst>
                <a:path w="12" h="25">
                  <a:moveTo>
                    <a:pt x="1" y="25"/>
                  </a:moveTo>
                  <a:cubicBezTo>
                    <a:pt x="4" y="18"/>
                    <a:pt x="8" y="11"/>
                    <a:pt x="11" y="0"/>
                  </a:cubicBezTo>
                  <a:cubicBezTo>
                    <a:pt x="8" y="11"/>
                    <a:pt x="4" y="18"/>
                    <a:pt x="1"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1" name="Google Shape;5048;p94"/>
            <p:cNvSpPr/>
            <p:nvPr/>
          </p:nvSpPr>
          <p:spPr>
            <a:xfrm>
              <a:off x="2211120" y="1591200"/>
              <a:ext cx="360" cy="360"/>
            </a:xfrm>
            <a:custGeom>
              <a:avLst/>
              <a:gdLst/>
              <a:ahLst/>
              <a:cxnLst/>
              <a:rect l="l" t="t" r="r" b="b"/>
              <a:pathLst>
                <a:path w="8" h="22">
                  <a:moveTo>
                    <a:pt x="1" y="21"/>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2" name="Google Shape;5049;p94"/>
            <p:cNvSpPr/>
            <p:nvPr/>
          </p:nvSpPr>
          <p:spPr>
            <a:xfrm>
              <a:off x="2211120" y="1590480"/>
              <a:ext cx="360" cy="360"/>
            </a:xfrm>
            <a:custGeom>
              <a:avLst/>
              <a:gdLst/>
              <a:ahLst/>
              <a:cxnLst/>
              <a:rect l="l" t="t" r="r" b="b"/>
              <a:pathLst>
                <a:path w="8" h="18">
                  <a:moveTo>
                    <a:pt x="0" y="18"/>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3" name="Google Shape;5050;p94"/>
            <p:cNvSpPr/>
            <p:nvPr/>
          </p:nvSpPr>
          <p:spPr>
            <a:xfrm>
              <a:off x="2210040" y="1594800"/>
              <a:ext cx="360" cy="360"/>
            </a:xfrm>
            <a:custGeom>
              <a:avLst/>
              <a:gdLst/>
              <a:ahLst/>
              <a:cxnLst/>
              <a:rect l="l" t="t" r="r" b="b"/>
              <a:pathLst>
                <a:path w="8" h="36">
                  <a:moveTo>
                    <a:pt x="1" y="36"/>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4" name="Google Shape;5051;p94"/>
            <p:cNvSpPr/>
            <p:nvPr/>
          </p:nvSpPr>
          <p:spPr>
            <a:xfrm>
              <a:off x="2209320" y="1599480"/>
              <a:ext cx="360" cy="360"/>
            </a:xfrm>
            <a:custGeom>
              <a:avLst/>
              <a:gdLst/>
              <a:ahLst/>
              <a:cxnLst/>
              <a:rect l="l" t="t" r="r" b="b"/>
              <a:pathLst>
                <a:path w="1" h="22">
                  <a:moveTo>
                    <a:pt x="0" y="22"/>
                  </a:moveTo>
                  <a:lnTo>
                    <a:pt x="0" y="22"/>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5" name="Google Shape;5052;p94"/>
            <p:cNvSpPr/>
            <p:nvPr/>
          </p:nvSpPr>
          <p:spPr>
            <a:xfrm>
              <a:off x="2209680" y="1597320"/>
              <a:ext cx="360" cy="360"/>
            </a:xfrm>
            <a:custGeom>
              <a:avLst/>
              <a:gdLst/>
              <a:ahLst/>
              <a:cxnLst/>
              <a:rect l="l" t="t" r="r" b="b"/>
              <a:pathLst>
                <a:path w="8" h="43">
                  <a:moveTo>
                    <a:pt x="1" y="43"/>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6" name="Google Shape;5053;p94"/>
            <p:cNvSpPr/>
            <p:nvPr/>
          </p:nvSpPr>
          <p:spPr>
            <a:xfrm>
              <a:off x="2210400" y="1592640"/>
              <a:ext cx="360" cy="360"/>
            </a:xfrm>
            <a:custGeom>
              <a:avLst/>
              <a:gdLst/>
              <a:ahLst/>
              <a:cxnLst/>
              <a:rect l="l" t="t" r="r" b="b"/>
              <a:pathLst>
                <a:path w="8" h="29">
                  <a:moveTo>
                    <a:pt x="1" y="29"/>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7" name="Google Shape;5054;p94"/>
            <p:cNvSpPr/>
            <p:nvPr/>
          </p:nvSpPr>
          <p:spPr>
            <a:xfrm>
              <a:off x="2210400" y="1593360"/>
              <a:ext cx="360" cy="360"/>
            </a:xfrm>
            <a:custGeom>
              <a:avLst/>
              <a:gdLst/>
              <a:ahLst/>
              <a:cxnLst/>
              <a:rect l="l" t="t" r="r" b="b"/>
              <a:pathLst>
                <a:path w="8" h="32">
                  <a:moveTo>
                    <a:pt x="0" y="32"/>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8" name="Google Shape;5055;p94"/>
            <p:cNvSpPr/>
            <p:nvPr/>
          </p:nvSpPr>
          <p:spPr>
            <a:xfrm>
              <a:off x="2209680" y="1596600"/>
              <a:ext cx="360" cy="360"/>
            </a:xfrm>
            <a:custGeom>
              <a:avLst/>
              <a:gdLst/>
              <a:ahLst/>
              <a:cxnLst/>
              <a:rect l="l" t="t" r="r" b="b"/>
              <a:pathLst>
                <a:path w="8" h="43">
                  <a:moveTo>
                    <a:pt x="1" y="43"/>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399" name="Google Shape;5056;p94"/>
            <p:cNvSpPr/>
            <p:nvPr/>
          </p:nvSpPr>
          <p:spPr>
            <a:xfrm>
              <a:off x="2209320" y="1598400"/>
              <a:ext cx="360" cy="360"/>
            </a:xfrm>
            <a:custGeom>
              <a:avLst/>
              <a:gdLst/>
              <a:ahLst/>
              <a:cxnLst/>
              <a:rect l="l" t="t" r="r" b="b"/>
              <a:pathLst>
                <a:path w="8" h="47">
                  <a:moveTo>
                    <a:pt x="0" y="46"/>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0" name="Google Shape;5057;p94"/>
            <p:cNvSpPr/>
            <p:nvPr/>
          </p:nvSpPr>
          <p:spPr>
            <a:xfrm>
              <a:off x="2210040" y="1595520"/>
              <a:ext cx="360" cy="360"/>
            </a:xfrm>
            <a:custGeom>
              <a:avLst/>
              <a:gdLst/>
              <a:ahLst/>
              <a:cxnLst/>
              <a:rect l="l" t="t" r="r" b="b"/>
              <a:pathLst>
                <a:path w="8" h="39">
                  <a:moveTo>
                    <a:pt x="0" y="39"/>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1" name="Google Shape;5058;p94"/>
            <p:cNvSpPr/>
            <p:nvPr/>
          </p:nvSpPr>
          <p:spPr>
            <a:xfrm>
              <a:off x="2210400" y="1594080"/>
              <a:ext cx="360" cy="360"/>
            </a:xfrm>
            <a:custGeom>
              <a:avLst/>
              <a:gdLst/>
              <a:ahLst/>
              <a:cxnLst/>
              <a:rect l="l" t="t" r="r" b="b"/>
              <a:pathLst>
                <a:path w="8" h="36">
                  <a:moveTo>
                    <a:pt x="0" y="36"/>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2" name="Google Shape;5059;p94"/>
            <p:cNvSpPr/>
            <p:nvPr/>
          </p:nvSpPr>
          <p:spPr>
            <a:xfrm>
              <a:off x="2210760" y="1591560"/>
              <a:ext cx="360" cy="360"/>
            </a:xfrm>
            <a:custGeom>
              <a:avLst/>
              <a:gdLst/>
              <a:ahLst/>
              <a:cxnLst/>
              <a:rect l="l" t="t" r="r" b="b"/>
              <a:pathLst>
                <a:path w="8" h="25">
                  <a:moveTo>
                    <a:pt x="0" y="25"/>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3" name="Google Shape;5060;p94"/>
            <p:cNvSpPr/>
            <p:nvPr/>
          </p:nvSpPr>
          <p:spPr>
            <a:xfrm>
              <a:off x="2210760" y="1592280"/>
              <a:ext cx="360" cy="360"/>
            </a:xfrm>
            <a:custGeom>
              <a:avLst/>
              <a:gdLst/>
              <a:ahLst/>
              <a:cxnLst/>
              <a:rect l="l" t="t" r="r" b="b"/>
              <a:pathLst>
                <a:path w="4" h="29">
                  <a:moveTo>
                    <a:pt x="0" y="29"/>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4" name="Google Shape;5061;p94"/>
            <p:cNvSpPr/>
            <p:nvPr/>
          </p:nvSpPr>
          <p:spPr>
            <a:xfrm>
              <a:off x="2211480" y="1589400"/>
              <a:ext cx="360" cy="360"/>
            </a:xfrm>
            <a:custGeom>
              <a:avLst/>
              <a:gdLst/>
              <a:ahLst/>
              <a:cxnLst/>
              <a:rect l="l" t="t" r="r" b="b"/>
              <a:pathLst>
                <a:path w="32" h="57">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5" name="Google Shape;5062;p94"/>
            <p:cNvSpPr/>
            <p:nvPr/>
          </p:nvSpPr>
          <p:spPr>
            <a:xfrm>
              <a:off x="2212200" y="1587240"/>
              <a:ext cx="360" cy="360"/>
            </a:xfrm>
            <a:custGeom>
              <a:avLst/>
              <a:gdLst/>
              <a:ahLst/>
              <a:cxnLst/>
              <a:rect l="l" t="t" r="r" b="b"/>
              <a:pathLst>
                <a:path w="4" h="19">
                  <a:moveTo>
                    <a:pt x="0" y="1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6" name="Google Shape;5063;p94"/>
            <p:cNvSpPr/>
            <p:nvPr/>
          </p:nvSpPr>
          <p:spPr>
            <a:xfrm>
              <a:off x="2212560" y="1586880"/>
              <a:ext cx="360" cy="360"/>
            </a:xfrm>
            <a:custGeom>
              <a:avLst/>
              <a:gdLst/>
              <a:ahLst/>
              <a:cxnLst/>
              <a:rect l="l" t="t" r="r" b="b"/>
              <a:pathLst>
                <a:path w="5" h="19">
                  <a:moveTo>
                    <a:pt x="1" y="1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7" name="Google Shape;5064;p94"/>
            <p:cNvSpPr/>
            <p:nvPr/>
          </p:nvSpPr>
          <p:spPr>
            <a:xfrm>
              <a:off x="2212560" y="1585800"/>
              <a:ext cx="360" cy="360"/>
            </a:xfrm>
            <a:custGeom>
              <a:avLst/>
              <a:gdLst/>
              <a:ahLst/>
              <a:cxnLst/>
              <a:rect l="l" t="t" r="r" b="b"/>
              <a:pathLst>
                <a:path w="8" h="33">
                  <a:moveTo>
                    <a:pt x="7" y="1"/>
                  </a:moveTo>
                  <a:lnTo>
                    <a:pt x="4" y="15"/>
                  </a:lnTo>
                  <a:cubicBezTo>
                    <a:pt x="0" y="22"/>
                    <a:pt x="0" y="25"/>
                    <a:pt x="0" y="32"/>
                  </a:cubicBezTo>
                  <a:cubicBezTo>
                    <a:pt x="4" y="22"/>
                    <a:pt x="7" y="11"/>
                    <a:pt x="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8" name="Google Shape;5065;p94"/>
            <p:cNvSpPr/>
            <p:nvPr/>
          </p:nvSpPr>
          <p:spPr>
            <a:xfrm>
              <a:off x="2468880" y="1485360"/>
              <a:ext cx="78120" cy="30960"/>
            </a:xfrm>
            <a:custGeom>
              <a:avLst/>
              <a:gdLst/>
              <a:ahLst/>
              <a:cxnLst/>
              <a:rect l="l" t="t" r="r" b="b"/>
              <a:pathLst>
                <a:path w="5830" h="237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09" name="Google Shape;5066;p94"/>
            <p:cNvSpPr/>
            <p:nvPr/>
          </p:nvSpPr>
          <p:spPr>
            <a:xfrm>
              <a:off x="2247120" y="1480680"/>
              <a:ext cx="46800" cy="19800"/>
            </a:xfrm>
            <a:custGeom>
              <a:avLst/>
              <a:gdLst/>
              <a:ahLst/>
              <a:cxnLst/>
              <a:rect l="l" t="t" r="r" b="b"/>
              <a:pathLst>
                <a:path w="3526" h="1535">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0" name="Google Shape;5067;p94"/>
            <p:cNvSpPr/>
            <p:nvPr/>
          </p:nvSpPr>
          <p:spPr>
            <a:xfrm>
              <a:off x="2144880" y="1494720"/>
              <a:ext cx="18000" cy="10800"/>
            </a:xfrm>
            <a:custGeom>
              <a:avLst/>
              <a:gdLst/>
              <a:ahLst/>
              <a:cxnLst/>
              <a:rect l="l" t="t" r="r" b="b"/>
              <a:pathLst>
                <a:path w="1405" h="86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1" name="Google Shape;5068;p94"/>
            <p:cNvSpPr/>
            <p:nvPr/>
          </p:nvSpPr>
          <p:spPr>
            <a:xfrm>
              <a:off x="2144520" y="1495080"/>
              <a:ext cx="135360" cy="50760"/>
            </a:xfrm>
            <a:custGeom>
              <a:avLst/>
              <a:gdLst/>
              <a:ahLst/>
              <a:cxnLst/>
              <a:rect l="l" t="t" r="r" b="b"/>
              <a:pathLst>
                <a:path w="10038" h="3825">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2" name="Google Shape;5069;p94"/>
            <p:cNvSpPr/>
            <p:nvPr/>
          </p:nvSpPr>
          <p:spPr>
            <a:xfrm>
              <a:off x="2219040" y="1544400"/>
              <a:ext cx="360" cy="360"/>
            </a:xfrm>
            <a:custGeom>
              <a:avLst/>
              <a:gdLst/>
              <a:ahLst/>
              <a:cxnLst/>
              <a:rect l="l" t="t" r="r" b="b"/>
              <a:pathLst>
                <a:path w="5" h="15">
                  <a:moveTo>
                    <a:pt x="4" y="1"/>
                  </a:moveTo>
                  <a:cubicBezTo>
                    <a:pt x="4" y="4"/>
                    <a:pt x="1" y="8"/>
                    <a:pt x="1" y="15"/>
                  </a:cubicBezTo>
                  <a:cubicBezTo>
                    <a:pt x="1" y="8"/>
                    <a:pt x="4" y="4"/>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3" name="Google Shape;5070;p94"/>
            <p:cNvSpPr/>
            <p:nvPr/>
          </p:nvSpPr>
          <p:spPr>
            <a:xfrm>
              <a:off x="2219400" y="1544040"/>
              <a:ext cx="360" cy="360"/>
            </a:xfrm>
            <a:custGeom>
              <a:avLst/>
              <a:gdLst/>
              <a:ahLst/>
              <a:cxnLst/>
              <a:rect l="l" t="t" r="r" b="b"/>
              <a:pathLst>
                <a:path w="1" h="15">
                  <a:moveTo>
                    <a:pt x="0" y="1"/>
                  </a:moveTo>
                  <a:lnTo>
                    <a:pt x="0"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4" name="Google Shape;5071;p94"/>
            <p:cNvSpPr/>
            <p:nvPr/>
          </p:nvSpPr>
          <p:spPr>
            <a:xfrm>
              <a:off x="2219400" y="1543320"/>
              <a:ext cx="360" cy="360"/>
            </a:xfrm>
            <a:custGeom>
              <a:avLst/>
              <a:gdLst/>
              <a:ahLst/>
              <a:cxnLst/>
              <a:rect l="l" t="t" r="r" b="b"/>
              <a:pathLst>
                <a:path w="1" h="18">
                  <a:moveTo>
                    <a:pt x="0" y="0"/>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5" name="Google Shape;5072;p94"/>
            <p:cNvSpPr/>
            <p:nvPr/>
          </p:nvSpPr>
          <p:spPr>
            <a:xfrm>
              <a:off x="2219400" y="1543680"/>
              <a:ext cx="360" cy="360"/>
            </a:xfrm>
            <a:custGeom>
              <a:avLst/>
              <a:gdLst/>
              <a:ahLst/>
              <a:cxnLst/>
              <a:rect l="l" t="t" r="r" b="b"/>
              <a:pathLst>
                <a:path w="1" h="15">
                  <a:moveTo>
                    <a:pt x="1"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6" name="Google Shape;5073;p94"/>
            <p:cNvSpPr/>
            <p:nvPr/>
          </p:nvSpPr>
          <p:spPr>
            <a:xfrm>
              <a:off x="2219040" y="1544400"/>
              <a:ext cx="360" cy="360"/>
            </a:xfrm>
            <a:custGeom>
              <a:avLst/>
              <a:gdLst/>
              <a:ahLst/>
              <a:cxnLst/>
              <a:rect l="l" t="t" r="r" b="b"/>
              <a:pathLst>
                <a:path w="4" h="15">
                  <a:moveTo>
                    <a:pt x="4" y="1"/>
                  </a:moveTo>
                  <a:lnTo>
                    <a:pt x="0"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7" name="Google Shape;5074;p94"/>
            <p:cNvSpPr/>
            <p:nvPr/>
          </p:nvSpPr>
          <p:spPr>
            <a:xfrm>
              <a:off x="2218680" y="1544760"/>
              <a:ext cx="360" cy="360"/>
            </a:xfrm>
            <a:custGeom>
              <a:avLst/>
              <a:gdLst/>
              <a:ahLst/>
              <a:cxnLst/>
              <a:rect l="l" t="t" r="r" b="b"/>
              <a:pathLst>
                <a:path w="15" h="39">
                  <a:moveTo>
                    <a:pt x="14" y="0"/>
                  </a:moveTo>
                  <a:cubicBezTo>
                    <a:pt x="11" y="14"/>
                    <a:pt x="7" y="28"/>
                    <a:pt x="0" y="39"/>
                  </a:cubicBezTo>
                  <a:cubicBezTo>
                    <a:pt x="7" y="28"/>
                    <a:pt x="11" y="14"/>
                    <a:pt x="1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8" name="Google Shape;5075;p94"/>
            <p:cNvSpPr/>
            <p:nvPr/>
          </p:nvSpPr>
          <p:spPr>
            <a:xfrm>
              <a:off x="2217240" y="1546560"/>
              <a:ext cx="360" cy="360"/>
            </a:xfrm>
            <a:custGeom>
              <a:avLst/>
              <a:gdLst/>
              <a:ahLst/>
              <a:cxnLst/>
              <a:rect l="l" t="t" r="r" b="b"/>
              <a:pathLst>
                <a:path w="29" h="11">
                  <a:moveTo>
                    <a:pt x="28" y="0"/>
                  </a:moveTo>
                  <a:cubicBezTo>
                    <a:pt x="18" y="4"/>
                    <a:pt x="11" y="7"/>
                    <a:pt x="0" y="11"/>
                  </a:cubicBezTo>
                  <a:cubicBezTo>
                    <a:pt x="11" y="7"/>
                    <a:pt x="18" y="4"/>
                    <a:pt x="2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19" name="Google Shape;5076;p94"/>
            <p:cNvSpPr/>
            <p:nvPr/>
          </p:nvSpPr>
          <p:spPr>
            <a:xfrm>
              <a:off x="2218680" y="1545840"/>
              <a:ext cx="360" cy="360"/>
            </a:xfrm>
            <a:custGeom>
              <a:avLst/>
              <a:gdLst/>
              <a:ahLst/>
              <a:cxnLst/>
              <a:rect l="l" t="t" r="r" b="b"/>
              <a:pathLst>
                <a:path w="11" h="11">
                  <a:moveTo>
                    <a:pt x="11"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0" name="Google Shape;5077;p94"/>
            <p:cNvSpPr/>
            <p:nvPr/>
          </p:nvSpPr>
          <p:spPr>
            <a:xfrm>
              <a:off x="2218320" y="1545840"/>
              <a:ext cx="360" cy="360"/>
            </a:xfrm>
            <a:custGeom>
              <a:avLst/>
              <a:gdLst/>
              <a:ahLst/>
              <a:cxnLst/>
              <a:rect l="l" t="t" r="r" b="b"/>
              <a:pathLst>
                <a:path w="11" h="12">
                  <a:moveTo>
                    <a:pt x="11"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1" name="Google Shape;5078;p94"/>
            <p:cNvSpPr/>
            <p:nvPr/>
          </p:nvSpPr>
          <p:spPr>
            <a:xfrm>
              <a:off x="2243160" y="1538280"/>
              <a:ext cx="3600" cy="360"/>
            </a:xfrm>
            <a:custGeom>
              <a:avLst/>
              <a:gdLst/>
              <a:ahLst/>
              <a:cxnLst/>
              <a:rect l="l" t="t" r="r" b="b"/>
              <a:pathLst>
                <a:path w="341" h="106">
                  <a:moveTo>
                    <a:pt x="341" y="1"/>
                  </a:moveTo>
                  <a:cubicBezTo>
                    <a:pt x="243" y="67"/>
                    <a:pt x="123" y="106"/>
                    <a:pt x="1" y="106"/>
                  </a:cubicBezTo>
                  <a:cubicBezTo>
                    <a:pt x="123" y="106"/>
                    <a:pt x="243" y="67"/>
                    <a:pt x="34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2" name="Google Shape;5079;p94"/>
            <p:cNvSpPr/>
            <p:nvPr/>
          </p:nvSpPr>
          <p:spPr>
            <a:xfrm>
              <a:off x="2216880" y="1546560"/>
              <a:ext cx="360" cy="360"/>
            </a:xfrm>
            <a:custGeom>
              <a:avLst/>
              <a:gdLst/>
              <a:ahLst/>
              <a:cxnLst/>
              <a:rect l="l" t="t" r="r" b="b"/>
              <a:pathLst>
                <a:path w="19" h="8">
                  <a:moveTo>
                    <a:pt x="1" y="7"/>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3" name="Google Shape;5080;p94"/>
            <p:cNvSpPr/>
            <p:nvPr/>
          </p:nvSpPr>
          <p:spPr>
            <a:xfrm>
              <a:off x="2218680" y="1545480"/>
              <a:ext cx="360" cy="360"/>
            </a:xfrm>
            <a:custGeom>
              <a:avLst/>
              <a:gdLst/>
              <a:ahLst/>
              <a:cxnLst/>
              <a:rect l="l" t="t" r="r" b="b"/>
              <a:pathLst>
                <a:path w="8" h="12">
                  <a:moveTo>
                    <a:pt x="8"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4" name="Google Shape;5081;p94"/>
            <p:cNvSpPr/>
            <p:nvPr/>
          </p:nvSpPr>
          <p:spPr>
            <a:xfrm>
              <a:off x="2217600" y="1546200"/>
              <a:ext cx="360" cy="360"/>
            </a:xfrm>
            <a:custGeom>
              <a:avLst/>
              <a:gdLst/>
              <a:ahLst/>
              <a:cxnLst/>
              <a:rect l="l" t="t" r="r" b="b"/>
              <a:pathLst>
                <a:path w="22" h="11">
                  <a:moveTo>
                    <a:pt x="21" y="0"/>
                  </a:moveTo>
                  <a:cubicBezTo>
                    <a:pt x="14" y="4"/>
                    <a:pt x="7" y="7"/>
                    <a:pt x="0" y="11"/>
                  </a:cubicBezTo>
                  <a:cubicBezTo>
                    <a:pt x="7" y="7"/>
                    <a:pt x="14" y="4"/>
                    <a:pt x="2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5" name="Google Shape;5082;p94"/>
            <p:cNvSpPr/>
            <p:nvPr/>
          </p:nvSpPr>
          <p:spPr>
            <a:xfrm>
              <a:off x="2260800" y="1535400"/>
              <a:ext cx="360" cy="360"/>
            </a:xfrm>
            <a:custGeom>
              <a:avLst/>
              <a:gdLst/>
              <a:ahLst/>
              <a:cxnLst/>
              <a:rect l="l" t="t" r="r" b="b"/>
              <a:pathLst>
                <a:path w="99" h="21">
                  <a:moveTo>
                    <a:pt x="4" y="7"/>
                  </a:moveTo>
                  <a:lnTo>
                    <a:pt x="1" y="7"/>
                  </a:lnTo>
                  <a:lnTo>
                    <a:pt x="4" y="7"/>
                  </a:lnTo>
                  <a:lnTo>
                    <a:pt x="25" y="0"/>
                  </a:lnTo>
                  <a:lnTo>
                    <a:pt x="99" y="21"/>
                  </a:lnTo>
                  <a:lnTo>
                    <a:pt x="2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6" name="Google Shape;5083;p94"/>
            <p:cNvSpPr/>
            <p:nvPr/>
          </p:nvSpPr>
          <p:spPr>
            <a:xfrm>
              <a:off x="2219400" y="1539720"/>
              <a:ext cx="1080" cy="1800"/>
            </a:xfrm>
            <a:custGeom>
              <a:avLst/>
              <a:gdLst/>
              <a:ahLst/>
              <a:cxnLst/>
              <a:rect l="l" t="t" r="r" b="b"/>
              <a:pathLst>
                <a:path w="148" h="204">
                  <a:moveTo>
                    <a:pt x="147" y="0"/>
                  </a:moveTo>
                  <a:cubicBezTo>
                    <a:pt x="63" y="28"/>
                    <a:pt x="14" y="123"/>
                    <a:pt x="0" y="203"/>
                  </a:cubicBezTo>
                  <a:cubicBezTo>
                    <a:pt x="14" y="126"/>
                    <a:pt x="63" y="32"/>
                    <a:pt x="14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7" name="Google Shape;5084;p94"/>
            <p:cNvSpPr/>
            <p:nvPr/>
          </p:nvSpPr>
          <p:spPr>
            <a:xfrm>
              <a:off x="2217960" y="1546200"/>
              <a:ext cx="360" cy="360"/>
            </a:xfrm>
            <a:custGeom>
              <a:avLst/>
              <a:gdLst/>
              <a:ahLst/>
              <a:cxnLst/>
              <a:rect l="l" t="t" r="r" b="b"/>
              <a:pathLst>
                <a:path w="15" h="8">
                  <a:moveTo>
                    <a:pt x="15"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8" name="Google Shape;5085;p94"/>
            <p:cNvSpPr/>
            <p:nvPr/>
          </p:nvSpPr>
          <p:spPr>
            <a:xfrm>
              <a:off x="2265480" y="1498680"/>
              <a:ext cx="360" cy="360"/>
            </a:xfrm>
            <a:custGeom>
              <a:avLst/>
              <a:gdLst/>
              <a:ahLst/>
              <a:cxnLst/>
              <a:rect l="l" t="t" r="r" b="b"/>
              <a:pathLst>
                <a:path w="12" h="1">
                  <a:moveTo>
                    <a:pt x="1"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29" name="Google Shape;5086;p94"/>
            <p:cNvSpPr/>
            <p:nvPr/>
          </p:nvSpPr>
          <p:spPr>
            <a:xfrm>
              <a:off x="2265120" y="1498680"/>
              <a:ext cx="360" cy="360"/>
            </a:xfrm>
            <a:custGeom>
              <a:avLst/>
              <a:gdLst/>
              <a:ahLst/>
              <a:cxnLst/>
              <a:rect l="l" t="t" r="r" b="b"/>
              <a:pathLst>
                <a:path w="12" h="1">
                  <a:moveTo>
                    <a:pt x="1"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0" name="Google Shape;5087;p94"/>
            <p:cNvSpPr/>
            <p:nvPr/>
          </p:nvSpPr>
          <p:spPr>
            <a:xfrm>
              <a:off x="2265840" y="1498680"/>
              <a:ext cx="360" cy="360"/>
            </a:xfrm>
            <a:custGeom>
              <a:avLst/>
              <a:gdLst/>
              <a:ahLst/>
              <a:cxnLst/>
              <a:rect l="l" t="t" r="r" b="b"/>
              <a:pathLst>
                <a:path w="5" h="1">
                  <a:moveTo>
                    <a:pt x="4"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1" name="Google Shape;5088;p94"/>
            <p:cNvSpPr/>
            <p:nvPr/>
          </p:nvSpPr>
          <p:spPr>
            <a:xfrm>
              <a:off x="2269080" y="1500840"/>
              <a:ext cx="360" cy="720"/>
            </a:xfrm>
            <a:custGeom>
              <a:avLst/>
              <a:gdLst/>
              <a:ahLst/>
              <a:cxnLst/>
              <a:rect l="l" t="t" r="r" b="b"/>
              <a:pathLst>
                <a:path w="89" h="127">
                  <a:moveTo>
                    <a:pt x="1" y="1"/>
                  </a:moveTo>
                  <a:cubicBezTo>
                    <a:pt x="25" y="39"/>
                    <a:pt x="53" y="81"/>
                    <a:pt x="88" y="127"/>
                  </a:cubicBezTo>
                  <a:cubicBezTo>
                    <a:pt x="57" y="81"/>
                    <a:pt x="29" y="39"/>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2" name="Google Shape;5089;p94"/>
            <p:cNvSpPr/>
            <p:nvPr/>
          </p:nvSpPr>
          <p:spPr>
            <a:xfrm>
              <a:off x="2263320" y="1499040"/>
              <a:ext cx="360" cy="360"/>
            </a:xfrm>
            <a:custGeom>
              <a:avLst/>
              <a:gdLst/>
              <a:ahLst/>
              <a:cxnLst/>
              <a:rect l="l" t="t" r="r" b="b"/>
              <a:pathLst>
                <a:path w="15" h="1">
                  <a:moveTo>
                    <a:pt x="1" y="1"/>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3" name="Google Shape;5090;p94"/>
            <p:cNvSpPr/>
            <p:nvPr/>
          </p:nvSpPr>
          <p:spPr>
            <a:xfrm>
              <a:off x="2259000" y="1499040"/>
              <a:ext cx="360" cy="360"/>
            </a:xfrm>
            <a:custGeom>
              <a:avLst/>
              <a:gdLst/>
              <a:ahLst/>
              <a:cxnLst/>
              <a:rect l="l" t="t" r="r" b="b"/>
              <a:pathLst>
                <a:path w="19" h="1">
                  <a:moveTo>
                    <a:pt x="1" y="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4" name="Google Shape;5091;p94"/>
            <p:cNvSpPr/>
            <p:nvPr/>
          </p:nvSpPr>
          <p:spPr>
            <a:xfrm>
              <a:off x="2258280" y="1499040"/>
              <a:ext cx="360" cy="360"/>
            </a:xfrm>
            <a:custGeom>
              <a:avLst/>
              <a:gdLst/>
              <a:ahLst/>
              <a:cxnLst/>
              <a:rect l="l" t="t" r="r" b="b"/>
              <a:pathLst>
                <a:path w="29" h="1">
                  <a:moveTo>
                    <a:pt x="0" y="0"/>
                  </a:moveTo>
                  <a:lnTo>
                    <a:pt x="2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5" name="Google Shape;5092;p94"/>
            <p:cNvSpPr/>
            <p:nvPr/>
          </p:nvSpPr>
          <p:spPr>
            <a:xfrm>
              <a:off x="2264040" y="1499040"/>
              <a:ext cx="360" cy="360"/>
            </a:xfrm>
            <a:custGeom>
              <a:avLst/>
              <a:gdLst/>
              <a:ahLst/>
              <a:cxnLst/>
              <a:rect l="l" t="t" r="r" b="b"/>
              <a:pathLst>
                <a:path w="19" h="1">
                  <a:moveTo>
                    <a:pt x="1" y="0"/>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6" name="Google Shape;5093;p94"/>
            <p:cNvSpPr/>
            <p:nvPr/>
          </p:nvSpPr>
          <p:spPr>
            <a:xfrm>
              <a:off x="2270520" y="1503000"/>
              <a:ext cx="360" cy="360"/>
            </a:xfrm>
            <a:custGeom>
              <a:avLst/>
              <a:gdLst/>
              <a:ahLst/>
              <a:cxnLst/>
              <a:rect l="l" t="t" r="r" b="b"/>
              <a:pathLst>
                <a:path w="1" h="1">
                  <a:moveTo>
                    <a:pt x="0" y="1"/>
                  </a:moveTo>
                  <a:lnTo>
                    <a:pt x="0" y="1"/>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7" name="Google Shape;5094;p94"/>
            <p:cNvSpPr/>
            <p:nvPr/>
          </p:nvSpPr>
          <p:spPr>
            <a:xfrm>
              <a:off x="2259360" y="1499040"/>
              <a:ext cx="360" cy="360"/>
            </a:xfrm>
            <a:custGeom>
              <a:avLst/>
              <a:gdLst/>
              <a:ahLst/>
              <a:cxnLst/>
              <a:rect l="l" t="t" r="r" b="b"/>
              <a:pathLst>
                <a:path w="15" h="1">
                  <a:moveTo>
                    <a:pt x="0" y="0"/>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8" name="Google Shape;5095;p94"/>
            <p:cNvSpPr/>
            <p:nvPr/>
          </p:nvSpPr>
          <p:spPr>
            <a:xfrm>
              <a:off x="2260080" y="14990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39" name="Google Shape;5096;p94"/>
            <p:cNvSpPr/>
            <p:nvPr/>
          </p:nvSpPr>
          <p:spPr>
            <a:xfrm>
              <a:off x="2262240" y="14990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0" name="Google Shape;5097;p94"/>
            <p:cNvSpPr/>
            <p:nvPr/>
          </p:nvSpPr>
          <p:spPr>
            <a:xfrm>
              <a:off x="2264400" y="1499040"/>
              <a:ext cx="360" cy="360"/>
            </a:xfrm>
            <a:custGeom>
              <a:avLst/>
              <a:gdLst/>
              <a:ahLst/>
              <a:cxnLst/>
              <a:rect l="l" t="t" r="r" b="b"/>
              <a:pathLst>
                <a:path w="15" h="1">
                  <a:moveTo>
                    <a:pt x="1" y="1"/>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1" name="Google Shape;5098;p94"/>
            <p:cNvSpPr/>
            <p:nvPr/>
          </p:nvSpPr>
          <p:spPr>
            <a:xfrm>
              <a:off x="2262960" y="14990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2" name="Google Shape;5099;p94"/>
            <p:cNvSpPr/>
            <p:nvPr/>
          </p:nvSpPr>
          <p:spPr>
            <a:xfrm>
              <a:off x="2261160" y="14990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3" name="Google Shape;5100;p94"/>
            <p:cNvSpPr/>
            <p:nvPr/>
          </p:nvSpPr>
          <p:spPr>
            <a:xfrm>
              <a:off x="2264760" y="1499040"/>
              <a:ext cx="360" cy="360"/>
            </a:xfrm>
            <a:custGeom>
              <a:avLst/>
              <a:gdLst/>
              <a:ahLst/>
              <a:cxnLst/>
              <a:rect l="l" t="t" r="r" b="b"/>
              <a:pathLst>
                <a:path w="15" h="1">
                  <a:moveTo>
                    <a:pt x="0" y="0"/>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4" name="Google Shape;5101;p94"/>
            <p:cNvSpPr/>
            <p:nvPr/>
          </p:nvSpPr>
          <p:spPr>
            <a:xfrm>
              <a:off x="2261880" y="14990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5" name="Google Shape;5102;p94"/>
            <p:cNvSpPr/>
            <p:nvPr/>
          </p:nvSpPr>
          <p:spPr>
            <a:xfrm>
              <a:off x="2260800" y="14990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6" name="Google Shape;5103;p94"/>
            <p:cNvSpPr/>
            <p:nvPr/>
          </p:nvSpPr>
          <p:spPr>
            <a:xfrm>
              <a:off x="2533320" y="1549800"/>
              <a:ext cx="14040" cy="13320"/>
            </a:xfrm>
            <a:custGeom>
              <a:avLst/>
              <a:gdLst/>
              <a:ahLst/>
              <a:cxnLst/>
              <a:rect l="l" t="t" r="r" b="b"/>
              <a:pathLst>
                <a:path w="1111" h="1062">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7" name="Google Shape;5104;p94"/>
            <p:cNvSpPr/>
            <p:nvPr/>
          </p:nvSpPr>
          <p:spPr>
            <a:xfrm>
              <a:off x="2538720" y="1560240"/>
              <a:ext cx="360" cy="1440"/>
            </a:xfrm>
            <a:custGeom>
              <a:avLst/>
              <a:gdLst/>
              <a:ahLst/>
              <a:cxnLst/>
              <a:rect l="l" t="t" r="r" b="b"/>
              <a:pathLst>
                <a:path w="71" h="193">
                  <a:moveTo>
                    <a:pt x="0" y="0"/>
                  </a:moveTo>
                  <a:cubicBezTo>
                    <a:pt x="46" y="53"/>
                    <a:pt x="70" y="123"/>
                    <a:pt x="67" y="193"/>
                  </a:cubicBezTo>
                  <a:cubicBezTo>
                    <a:pt x="70" y="123"/>
                    <a:pt x="46" y="53"/>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8" name="Google Shape;5105;p94"/>
            <p:cNvSpPr/>
            <p:nvPr/>
          </p:nvSpPr>
          <p:spPr>
            <a:xfrm>
              <a:off x="2538720" y="1560240"/>
              <a:ext cx="360" cy="360"/>
            </a:xfrm>
            <a:custGeom>
              <a:avLst/>
              <a:gdLst/>
              <a:ahLst/>
              <a:cxnLst/>
              <a:rect l="l" t="t" r="r" b="b"/>
              <a:pathLst>
                <a:path w="12" h="8">
                  <a:moveTo>
                    <a:pt x="11"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49" name="Google Shape;5106;p94"/>
            <p:cNvSpPr/>
            <p:nvPr/>
          </p:nvSpPr>
          <p:spPr>
            <a:xfrm>
              <a:off x="2533320" y="1553400"/>
              <a:ext cx="360" cy="360"/>
            </a:xfrm>
            <a:custGeom>
              <a:avLst/>
              <a:gdLst/>
              <a:ahLst/>
              <a:cxnLst/>
              <a:rect l="l" t="t" r="r" b="b"/>
              <a:pathLst>
                <a:path w="25" h="36">
                  <a:moveTo>
                    <a:pt x="0" y="0"/>
                  </a:moveTo>
                  <a:cubicBezTo>
                    <a:pt x="11" y="11"/>
                    <a:pt x="18" y="21"/>
                    <a:pt x="25" y="35"/>
                  </a:cubicBezTo>
                  <a:cubicBezTo>
                    <a:pt x="21" y="21"/>
                    <a:pt x="11"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0" name="Google Shape;5107;p94"/>
            <p:cNvSpPr/>
            <p:nvPr/>
          </p:nvSpPr>
          <p:spPr>
            <a:xfrm>
              <a:off x="2539440" y="1563840"/>
              <a:ext cx="360" cy="360"/>
            </a:xfrm>
            <a:custGeom>
              <a:avLst/>
              <a:gdLst/>
              <a:ahLst/>
              <a:cxnLst/>
              <a:rect l="l" t="t" r="r" b="b"/>
              <a:pathLst>
                <a:path w="1" h="7">
                  <a:moveTo>
                    <a:pt x="1"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1" name="Google Shape;5108;p94"/>
            <p:cNvSpPr/>
            <p:nvPr/>
          </p:nvSpPr>
          <p:spPr>
            <a:xfrm>
              <a:off x="2533680" y="1554480"/>
              <a:ext cx="360" cy="360"/>
            </a:xfrm>
            <a:custGeom>
              <a:avLst/>
              <a:gdLst/>
              <a:ahLst/>
              <a:cxnLst/>
              <a:rect l="l" t="t" r="r" b="b"/>
              <a:pathLst>
                <a:path w="15" h="29">
                  <a:moveTo>
                    <a:pt x="0" y="1"/>
                  </a:moveTo>
                  <a:lnTo>
                    <a:pt x="0" y="1"/>
                  </a:lnTo>
                  <a:cubicBezTo>
                    <a:pt x="7" y="11"/>
                    <a:pt x="11" y="22"/>
                    <a:pt x="14" y="29"/>
                  </a:cubicBezTo>
                  <a:cubicBezTo>
                    <a:pt x="11" y="18"/>
                    <a:pt x="7" y="1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2" name="Google Shape;5109;p94"/>
            <p:cNvSpPr/>
            <p:nvPr/>
          </p:nvSpPr>
          <p:spPr>
            <a:xfrm>
              <a:off x="2539800" y="1563120"/>
              <a:ext cx="360" cy="360"/>
            </a:xfrm>
            <a:custGeom>
              <a:avLst/>
              <a:gdLst/>
              <a:ahLst/>
              <a:cxnLst/>
              <a:rect l="l" t="t" r="r" b="b"/>
              <a:pathLst>
                <a:path w="1" h="15">
                  <a:moveTo>
                    <a:pt x="1" y="1"/>
                  </a:moveTo>
                  <a:lnTo>
                    <a:pt x="1" y="15"/>
                  </a:lnTo>
                  <a:cubicBezTo>
                    <a:pt x="1" y="8"/>
                    <a:pt x="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3" name="Google Shape;5110;p94"/>
            <p:cNvSpPr/>
            <p:nvPr/>
          </p:nvSpPr>
          <p:spPr>
            <a:xfrm>
              <a:off x="2533680" y="1554120"/>
              <a:ext cx="360" cy="360"/>
            </a:xfrm>
            <a:custGeom>
              <a:avLst/>
              <a:gdLst/>
              <a:ahLst/>
              <a:cxnLst/>
              <a:rect l="l" t="t" r="r" b="b"/>
              <a:pathLst>
                <a:path w="15" h="29">
                  <a:moveTo>
                    <a:pt x="15" y="29"/>
                  </a:moveTo>
                  <a:cubicBezTo>
                    <a:pt x="11" y="18"/>
                    <a:pt x="4" y="11"/>
                    <a:pt x="1" y="1"/>
                  </a:cubicBezTo>
                  <a:cubicBezTo>
                    <a:pt x="4" y="11"/>
                    <a:pt x="11" y="18"/>
                    <a:pt x="15"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4" name="Google Shape;5111;p94"/>
            <p:cNvSpPr/>
            <p:nvPr/>
          </p:nvSpPr>
          <p:spPr>
            <a:xfrm>
              <a:off x="2534040" y="1554840"/>
              <a:ext cx="360" cy="360"/>
            </a:xfrm>
            <a:custGeom>
              <a:avLst/>
              <a:gdLst/>
              <a:ahLst/>
              <a:cxnLst/>
              <a:rect l="l" t="t" r="r" b="b"/>
              <a:pathLst>
                <a:path w="15" h="36">
                  <a:moveTo>
                    <a:pt x="15" y="36"/>
                  </a:moveTo>
                  <a:cubicBezTo>
                    <a:pt x="11" y="25"/>
                    <a:pt x="4" y="15"/>
                    <a:pt x="1" y="1"/>
                  </a:cubicBezTo>
                  <a:cubicBezTo>
                    <a:pt x="4" y="15"/>
                    <a:pt x="11" y="25"/>
                    <a:pt x="15" y="3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5" name="Google Shape;5112;p94"/>
            <p:cNvSpPr/>
            <p:nvPr/>
          </p:nvSpPr>
          <p:spPr>
            <a:xfrm>
              <a:off x="2868840" y="1487880"/>
              <a:ext cx="46440" cy="44280"/>
            </a:xfrm>
            <a:custGeom>
              <a:avLst/>
              <a:gdLst/>
              <a:ahLst/>
              <a:cxnLst/>
              <a:rect l="l" t="t" r="r" b="b"/>
              <a:pathLst>
                <a:path w="3487" h="3354">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6" name="Google Shape;5113;p94"/>
            <p:cNvSpPr/>
            <p:nvPr/>
          </p:nvSpPr>
          <p:spPr>
            <a:xfrm>
              <a:off x="2896560" y="152748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7" name="Google Shape;5114;p94"/>
            <p:cNvSpPr/>
            <p:nvPr/>
          </p:nvSpPr>
          <p:spPr>
            <a:xfrm>
              <a:off x="2892600" y="1527840"/>
              <a:ext cx="360" cy="360"/>
            </a:xfrm>
            <a:custGeom>
              <a:avLst/>
              <a:gdLst/>
              <a:ahLst/>
              <a:cxnLst/>
              <a:rect l="l" t="t" r="r" b="b"/>
              <a:pathLst>
                <a:path w="46" h="5">
                  <a:moveTo>
                    <a:pt x="46"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8" name="Google Shape;5115;p94"/>
            <p:cNvSpPr/>
            <p:nvPr/>
          </p:nvSpPr>
          <p:spPr>
            <a:xfrm>
              <a:off x="2896920" y="1527480"/>
              <a:ext cx="360" cy="360"/>
            </a:xfrm>
            <a:custGeom>
              <a:avLst/>
              <a:gdLst/>
              <a:ahLst/>
              <a:cxnLst/>
              <a:rect l="l" t="t" r="r" b="b"/>
              <a:pathLst>
                <a:path w="12" h="5">
                  <a:moveTo>
                    <a:pt x="11"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59" name="Google Shape;5116;p94"/>
            <p:cNvSpPr/>
            <p:nvPr/>
          </p:nvSpPr>
          <p:spPr>
            <a:xfrm>
              <a:off x="2885400" y="1530720"/>
              <a:ext cx="360" cy="360"/>
            </a:xfrm>
            <a:custGeom>
              <a:avLst/>
              <a:gdLst/>
              <a:ahLst/>
              <a:cxnLst/>
              <a:rect l="l" t="t" r="r" b="b"/>
              <a:pathLst>
                <a:path w="57" h="43">
                  <a:moveTo>
                    <a:pt x="57" y="0"/>
                  </a:moveTo>
                  <a:lnTo>
                    <a:pt x="1" y="4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0" name="Google Shape;5117;p94"/>
            <p:cNvSpPr/>
            <p:nvPr/>
          </p:nvSpPr>
          <p:spPr>
            <a:xfrm>
              <a:off x="2884320" y="1531440"/>
              <a:ext cx="360" cy="360"/>
            </a:xfrm>
            <a:custGeom>
              <a:avLst/>
              <a:gdLst/>
              <a:ahLst/>
              <a:cxnLst/>
              <a:rect l="l" t="t" r="r" b="b"/>
              <a:pathLst>
                <a:path w="60" h="43">
                  <a:moveTo>
                    <a:pt x="60" y="1"/>
                  </a:moveTo>
                  <a:lnTo>
                    <a:pt x="0" y="43"/>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1" name="Google Shape;5118;p94"/>
            <p:cNvSpPr/>
            <p:nvPr/>
          </p:nvSpPr>
          <p:spPr>
            <a:xfrm>
              <a:off x="2886840" y="1529280"/>
              <a:ext cx="360" cy="360"/>
            </a:xfrm>
            <a:custGeom>
              <a:avLst/>
              <a:gdLst/>
              <a:ahLst/>
              <a:cxnLst/>
              <a:rect l="l" t="t" r="r" b="b"/>
              <a:pathLst>
                <a:path w="85" h="71">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2" name="Google Shape;5119;p94"/>
            <p:cNvSpPr/>
            <p:nvPr/>
          </p:nvSpPr>
          <p:spPr>
            <a:xfrm>
              <a:off x="2893680" y="1527840"/>
              <a:ext cx="360" cy="360"/>
            </a:xfrm>
            <a:custGeom>
              <a:avLst/>
              <a:gdLst/>
              <a:ahLst/>
              <a:cxnLst/>
              <a:rect l="l" t="t" r="r" b="b"/>
              <a:pathLst>
                <a:path w="103" h="1">
                  <a:moveTo>
                    <a:pt x="103"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3" name="Google Shape;5120;p94"/>
            <p:cNvSpPr/>
            <p:nvPr/>
          </p:nvSpPr>
          <p:spPr>
            <a:xfrm>
              <a:off x="2897640" y="15271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4" name="Google Shape;5121;p94"/>
            <p:cNvSpPr/>
            <p:nvPr/>
          </p:nvSpPr>
          <p:spPr>
            <a:xfrm>
              <a:off x="2895840" y="1527840"/>
              <a:ext cx="360" cy="360"/>
            </a:xfrm>
            <a:custGeom>
              <a:avLst/>
              <a:gdLst/>
              <a:ahLst/>
              <a:cxnLst/>
              <a:rect l="l" t="t" r="r" b="b"/>
              <a:pathLst>
                <a:path w="11" h="1">
                  <a:moveTo>
                    <a:pt x="11"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5" name="Google Shape;5122;p94"/>
            <p:cNvSpPr/>
            <p:nvPr/>
          </p:nvSpPr>
          <p:spPr>
            <a:xfrm>
              <a:off x="2548800" y="1596600"/>
              <a:ext cx="53280" cy="28800"/>
            </a:xfrm>
            <a:custGeom>
              <a:avLst/>
              <a:gdLst/>
              <a:ahLst/>
              <a:cxnLst/>
              <a:rect l="l" t="t" r="r" b="b"/>
              <a:pathLst>
                <a:path w="4013" h="221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6" name="Google Shape;5123;p94"/>
            <p:cNvSpPr/>
            <p:nvPr/>
          </p:nvSpPr>
          <p:spPr>
            <a:xfrm>
              <a:off x="2549880" y="1598760"/>
              <a:ext cx="1800" cy="2160"/>
            </a:xfrm>
            <a:custGeom>
              <a:avLst/>
              <a:gdLst/>
              <a:ahLst/>
              <a:cxnLst/>
              <a:rect l="l" t="t" r="r" b="b"/>
              <a:pathLst>
                <a:path w="221" h="249">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7" name="Google Shape;5124;p94"/>
            <p:cNvSpPr/>
            <p:nvPr/>
          </p:nvSpPr>
          <p:spPr>
            <a:xfrm>
              <a:off x="2602440" y="1617480"/>
              <a:ext cx="360" cy="360"/>
            </a:xfrm>
            <a:custGeom>
              <a:avLst/>
              <a:gdLst/>
              <a:ahLst/>
              <a:cxnLst/>
              <a:rect l="l" t="t" r="r" b="b"/>
              <a:pathLst>
                <a:path w="1" h="29">
                  <a:moveTo>
                    <a:pt x="0" y="0"/>
                  </a:moveTo>
                  <a:lnTo>
                    <a:pt x="0" y="28"/>
                  </a:lnTo>
                  <a:cubicBezTo>
                    <a:pt x="0" y="18"/>
                    <a:pt x="0"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8" name="Google Shape;5125;p94"/>
            <p:cNvSpPr/>
            <p:nvPr/>
          </p:nvSpPr>
          <p:spPr>
            <a:xfrm>
              <a:off x="2555640" y="1611360"/>
              <a:ext cx="1800" cy="720"/>
            </a:xfrm>
            <a:custGeom>
              <a:avLst/>
              <a:gdLst/>
              <a:ahLst/>
              <a:cxnLst/>
              <a:rect l="l" t="t" r="r" b="b"/>
              <a:pathLst>
                <a:path w="212" h="144">
                  <a:moveTo>
                    <a:pt x="1" y="0"/>
                  </a:moveTo>
                  <a:cubicBezTo>
                    <a:pt x="110" y="39"/>
                    <a:pt x="194" y="74"/>
                    <a:pt x="211" y="144"/>
                  </a:cubicBezTo>
                  <a:cubicBezTo>
                    <a:pt x="194" y="74"/>
                    <a:pt x="110" y="39"/>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69" name="Google Shape;5126;p94"/>
            <p:cNvSpPr/>
            <p:nvPr/>
          </p:nvSpPr>
          <p:spPr>
            <a:xfrm>
              <a:off x="2602440" y="1617120"/>
              <a:ext cx="360" cy="360"/>
            </a:xfrm>
            <a:custGeom>
              <a:avLst/>
              <a:gdLst/>
              <a:ahLst/>
              <a:cxnLst/>
              <a:rect l="l" t="t" r="r" b="b"/>
              <a:pathLst>
                <a:path w="5" h="26">
                  <a:moveTo>
                    <a:pt x="4" y="1"/>
                  </a:moveTo>
                  <a:cubicBezTo>
                    <a:pt x="4" y="8"/>
                    <a:pt x="1" y="15"/>
                    <a:pt x="1" y="25"/>
                  </a:cubicBezTo>
                  <a:cubicBezTo>
                    <a:pt x="4" y="15"/>
                    <a:pt x="4" y="8"/>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0" name="Google Shape;5127;p94"/>
            <p:cNvSpPr/>
            <p:nvPr/>
          </p:nvSpPr>
          <p:spPr>
            <a:xfrm>
              <a:off x="2563560" y="1615680"/>
              <a:ext cx="4680" cy="2160"/>
            </a:xfrm>
            <a:custGeom>
              <a:avLst/>
              <a:gdLst/>
              <a:ahLst/>
              <a:cxnLst/>
              <a:rect l="l" t="t" r="r" b="b"/>
              <a:pathLst>
                <a:path w="428" h="249">
                  <a:moveTo>
                    <a:pt x="427" y="249"/>
                  </a:moveTo>
                  <a:cubicBezTo>
                    <a:pt x="326" y="172"/>
                    <a:pt x="147" y="35"/>
                    <a:pt x="0" y="0"/>
                  </a:cubicBezTo>
                  <a:cubicBezTo>
                    <a:pt x="147" y="35"/>
                    <a:pt x="326" y="172"/>
                    <a:pt x="427" y="24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1" name="Google Shape;5128;p94"/>
            <p:cNvSpPr/>
            <p:nvPr/>
          </p:nvSpPr>
          <p:spPr>
            <a:xfrm>
              <a:off x="2631600" y="1611720"/>
              <a:ext cx="58680" cy="134640"/>
            </a:xfrm>
            <a:custGeom>
              <a:avLst/>
              <a:gdLst/>
              <a:ahLst/>
              <a:cxnLst/>
              <a:rect l="l" t="t" r="r" b="b"/>
              <a:pathLst>
                <a:path w="4412" h="10009">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2" name="Google Shape;5129;p94"/>
            <p:cNvSpPr/>
            <p:nvPr/>
          </p:nvSpPr>
          <p:spPr>
            <a:xfrm>
              <a:off x="2633400" y="1668600"/>
              <a:ext cx="360" cy="360"/>
            </a:xfrm>
            <a:custGeom>
              <a:avLst/>
              <a:gdLst/>
              <a:ahLst/>
              <a:cxnLst/>
              <a:rect l="l" t="t" r="r" b="b"/>
              <a:pathLst>
                <a:path w="8" h="8">
                  <a:moveTo>
                    <a:pt x="1" y="7"/>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3" name="Google Shape;5130;p94"/>
            <p:cNvSpPr/>
            <p:nvPr/>
          </p:nvSpPr>
          <p:spPr>
            <a:xfrm>
              <a:off x="2634120" y="1668240"/>
              <a:ext cx="360" cy="360"/>
            </a:xfrm>
            <a:custGeom>
              <a:avLst/>
              <a:gdLst/>
              <a:ahLst/>
              <a:cxnLst/>
              <a:rect l="l" t="t" r="r" b="b"/>
              <a:pathLst>
                <a:path w="1" h="5">
                  <a:moveTo>
                    <a:pt x="1" y="1"/>
                  </a:moveTo>
                  <a:lnTo>
                    <a:pt x="1" y="4"/>
                  </a:ln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4" name="Google Shape;5131;p94"/>
            <p:cNvSpPr/>
            <p:nvPr/>
          </p:nvSpPr>
          <p:spPr>
            <a:xfrm>
              <a:off x="2632680" y="1668960"/>
              <a:ext cx="360" cy="360"/>
            </a:xfrm>
            <a:custGeom>
              <a:avLst/>
              <a:gdLst/>
              <a:ahLst/>
              <a:cxnLst/>
              <a:rect l="l" t="t" r="r" b="b"/>
              <a:pathLst>
                <a:path w="11" h="12">
                  <a:moveTo>
                    <a:pt x="0" y="1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5" name="Google Shape;5132;p94"/>
            <p:cNvSpPr/>
            <p:nvPr/>
          </p:nvSpPr>
          <p:spPr>
            <a:xfrm>
              <a:off x="2633400" y="1668600"/>
              <a:ext cx="360" cy="360"/>
            </a:xfrm>
            <a:custGeom>
              <a:avLst/>
              <a:gdLst/>
              <a:ahLst/>
              <a:cxnLst/>
              <a:rect l="l" t="t" r="r" b="b"/>
              <a:pathLst>
                <a:path w="4" h="4">
                  <a:moveTo>
                    <a:pt x="0" y="4"/>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6" name="Google Shape;5133;p94"/>
            <p:cNvSpPr/>
            <p:nvPr/>
          </p:nvSpPr>
          <p:spPr>
            <a:xfrm>
              <a:off x="2633040" y="1668960"/>
              <a:ext cx="360" cy="360"/>
            </a:xfrm>
            <a:custGeom>
              <a:avLst/>
              <a:gdLst/>
              <a:ahLst/>
              <a:cxnLst/>
              <a:rect l="l" t="t" r="r" b="b"/>
              <a:pathLst>
                <a:path w="11" h="8">
                  <a:moveTo>
                    <a:pt x="0" y="8"/>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7" name="Google Shape;5134;p94"/>
            <p:cNvSpPr/>
            <p:nvPr/>
          </p:nvSpPr>
          <p:spPr>
            <a:xfrm>
              <a:off x="2631960" y="1669680"/>
              <a:ext cx="360" cy="360"/>
            </a:xfrm>
            <a:custGeom>
              <a:avLst/>
              <a:gdLst/>
              <a:ahLst/>
              <a:cxnLst/>
              <a:rect l="l" t="t" r="r" b="b"/>
              <a:pathLst>
                <a:path w="22" h="18">
                  <a:moveTo>
                    <a:pt x="1" y="18"/>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8" name="Google Shape;5135;p94"/>
            <p:cNvSpPr/>
            <p:nvPr/>
          </p:nvSpPr>
          <p:spPr>
            <a:xfrm>
              <a:off x="2632320" y="1669320"/>
              <a:ext cx="360" cy="360"/>
            </a:xfrm>
            <a:custGeom>
              <a:avLst/>
              <a:gdLst/>
              <a:ahLst/>
              <a:cxnLst/>
              <a:rect l="l" t="t" r="r" b="b"/>
              <a:pathLst>
                <a:path w="15" h="15">
                  <a:moveTo>
                    <a:pt x="0" y="14"/>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79" name="Google Shape;5136;p94"/>
            <p:cNvSpPr/>
            <p:nvPr/>
          </p:nvSpPr>
          <p:spPr>
            <a:xfrm>
              <a:off x="2631600" y="1670040"/>
              <a:ext cx="360" cy="360"/>
            </a:xfrm>
            <a:custGeom>
              <a:avLst/>
              <a:gdLst/>
              <a:ahLst/>
              <a:cxnLst/>
              <a:rect l="l" t="t" r="r" b="b"/>
              <a:pathLst>
                <a:path w="29" h="29">
                  <a:moveTo>
                    <a:pt x="0" y="29"/>
                  </a:moveTo>
                  <a:lnTo>
                    <a:pt x="0" y="29"/>
                  </a:lnTo>
                  <a:lnTo>
                    <a:pt x="2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0" name="Google Shape;5137;p94"/>
            <p:cNvSpPr/>
            <p:nvPr/>
          </p:nvSpPr>
          <p:spPr>
            <a:xfrm>
              <a:off x="2634120" y="1663560"/>
              <a:ext cx="720" cy="3240"/>
            </a:xfrm>
            <a:custGeom>
              <a:avLst/>
              <a:gdLst/>
              <a:ahLst/>
              <a:cxnLst/>
              <a:rect l="l" t="t" r="r" b="b"/>
              <a:pathLst>
                <a:path w="141" h="319">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1" name="Google Shape;5138;p94"/>
            <p:cNvSpPr/>
            <p:nvPr/>
          </p:nvSpPr>
          <p:spPr>
            <a:xfrm>
              <a:off x="2638440" y="16599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2" name="Google Shape;5139;p94"/>
            <p:cNvSpPr/>
            <p:nvPr/>
          </p:nvSpPr>
          <p:spPr>
            <a:xfrm>
              <a:off x="2665080" y="1616040"/>
              <a:ext cx="360" cy="360"/>
            </a:xfrm>
            <a:custGeom>
              <a:avLst/>
              <a:gdLst/>
              <a:ahLst/>
              <a:cxnLst/>
              <a:rect l="l" t="t" r="r" b="b"/>
              <a:pathLst>
                <a:path w="8" h="5">
                  <a:moveTo>
                    <a:pt x="7"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3" name="Google Shape;5140;p94"/>
            <p:cNvSpPr/>
            <p:nvPr/>
          </p:nvSpPr>
          <p:spPr>
            <a:xfrm>
              <a:off x="2665440" y="1616040"/>
              <a:ext cx="360" cy="360"/>
            </a:xfrm>
            <a:custGeom>
              <a:avLst/>
              <a:gdLst/>
              <a:ahLst/>
              <a:cxnLst/>
              <a:rect l="l" t="t" r="r" b="b"/>
              <a:pathLst>
                <a:path w="8" h="8">
                  <a:moveTo>
                    <a:pt x="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4" name="Google Shape;5141;p94"/>
            <p:cNvSpPr/>
            <p:nvPr/>
          </p:nvSpPr>
          <p:spPr>
            <a:xfrm>
              <a:off x="2665800" y="1615320"/>
              <a:ext cx="360" cy="360"/>
            </a:xfrm>
            <a:custGeom>
              <a:avLst/>
              <a:gdLst/>
              <a:ahLst/>
              <a:cxnLst/>
              <a:rect l="l" t="t" r="r" b="b"/>
              <a:pathLst>
                <a:path w="8" h="8">
                  <a:moveTo>
                    <a:pt x="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5" name="Google Shape;5142;p94"/>
            <p:cNvSpPr/>
            <p:nvPr/>
          </p:nvSpPr>
          <p:spPr>
            <a:xfrm>
              <a:off x="2664720" y="1616400"/>
              <a:ext cx="360" cy="360"/>
            </a:xfrm>
            <a:custGeom>
              <a:avLst/>
              <a:gdLst/>
              <a:ahLst/>
              <a:cxnLst/>
              <a:rect l="l" t="t" r="r" b="b"/>
              <a:pathLst>
                <a:path w="8" h="8">
                  <a:moveTo>
                    <a:pt x="8"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6" name="Google Shape;5143;p94"/>
            <p:cNvSpPr/>
            <p:nvPr/>
          </p:nvSpPr>
          <p:spPr>
            <a:xfrm>
              <a:off x="2665440" y="1615680"/>
              <a:ext cx="360" cy="360"/>
            </a:xfrm>
            <a:custGeom>
              <a:avLst/>
              <a:gdLst/>
              <a:ahLst/>
              <a:cxnLst/>
              <a:rect l="l" t="t" r="r" b="b"/>
              <a:pathLst>
                <a:path w="8" h="8">
                  <a:moveTo>
                    <a:pt x="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7" name="Google Shape;5144;p94"/>
            <p:cNvSpPr/>
            <p:nvPr/>
          </p:nvSpPr>
          <p:spPr>
            <a:xfrm>
              <a:off x="2665800" y="1614960"/>
              <a:ext cx="360" cy="360"/>
            </a:xfrm>
            <a:custGeom>
              <a:avLst/>
              <a:gdLst/>
              <a:ahLst/>
              <a:cxnLst/>
              <a:rect l="l" t="t" r="r" b="b"/>
              <a:pathLst>
                <a:path w="5" h="8">
                  <a:moveTo>
                    <a:pt x="4"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8" name="Google Shape;5145;p94"/>
            <p:cNvSpPr/>
            <p:nvPr/>
          </p:nvSpPr>
          <p:spPr>
            <a:xfrm>
              <a:off x="2660040" y="16214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89" name="Google Shape;5146;p94"/>
            <p:cNvSpPr/>
            <p:nvPr/>
          </p:nvSpPr>
          <p:spPr>
            <a:xfrm>
              <a:off x="2639160" y="1649880"/>
              <a:ext cx="360" cy="3960"/>
            </a:xfrm>
            <a:custGeom>
              <a:avLst/>
              <a:gdLst/>
              <a:ahLst/>
              <a:cxnLst/>
              <a:rect l="l" t="t" r="r" b="b"/>
              <a:pathLst>
                <a:path w="78" h="369">
                  <a:moveTo>
                    <a:pt x="78" y="1"/>
                  </a:moveTo>
                  <a:cubicBezTo>
                    <a:pt x="67" y="134"/>
                    <a:pt x="57" y="284"/>
                    <a:pt x="1" y="368"/>
                  </a:cubicBezTo>
                  <a:cubicBezTo>
                    <a:pt x="57" y="284"/>
                    <a:pt x="67" y="134"/>
                    <a:pt x="7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0" name="Google Shape;5147;p94"/>
            <p:cNvSpPr/>
            <p:nvPr/>
          </p:nvSpPr>
          <p:spPr>
            <a:xfrm>
              <a:off x="2636640" y="1663200"/>
              <a:ext cx="360" cy="360"/>
            </a:xfrm>
            <a:custGeom>
              <a:avLst/>
              <a:gdLst/>
              <a:ahLst/>
              <a:cxnLst/>
              <a:rect l="l" t="t" r="r" b="b"/>
              <a:pathLst>
                <a:path w="8" h="1">
                  <a:moveTo>
                    <a:pt x="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1" name="Google Shape;5148;p94"/>
            <p:cNvSpPr/>
            <p:nvPr/>
          </p:nvSpPr>
          <p:spPr>
            <a:xfrm>
              <a:off x="2665800" y="1621800"/>
              <a:ext cx="360" cy="360"/>
            </a:xfrm>
            <a:custGeom>
              <a:avLst/>
              <a:gdLst/>
              <a:ahLst/>
              <a:cxnLst/>
              <a:rect l="l" t="t" r="r" b="b"/>
              <a:pathLst>
                <a:path w="15" h="53">
                  <a:moveTo>
                    <a:pt x="15" y="0"/>
                  </a:moveTo>
                  <a:cubicBezTo>
                    <a:pt x="15" y="18"/>
                    <a:pt x="11" y="39"/>
                    <a:pt x="1" y="53"/>
                  </a:cubicBezTo>
                  <a:cubicBezTo>
                    <a:pt x="11" y="39"/>
                    <a:pt x="15" y="18"/>
                    <a:pt x="1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2" name="Google Shape;5149;p94"/>
            <p:cNvSpPr/>
            <p:nvPr/>
          </p:nvSpPr>
          <p:spPr>
            <a:xfrm>
              <a:off x="2660400" y="1621080"/>
              <a:ext cx="360" cy="360"/>
            </a:xfrm>
            <a:custGeom>
              <a:avLst/>
              <a:gdLst/>
              <a:ahLst/>
              <a:cxnLst/>
              <a:rect l="l" t="t" r="r" b="b"/>
              <a:pathLst>
                <a:path w="15" h="5">
                  <a:moveTo>
                    <a:pt x="15"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3" name="Google Shape;5150;p94"/>
            <p:cNvSpPr/>
            <p:nvPr/>
          </p:nvSpPr>
          <p:spPr>
            <a:xfrm>
              <a:off x="2666520" y="1612800"/>
              <a:ext cx="360" cy="360"/>
            </a:xfrm>
            <a:custGeom>
              <a:avLst/>
              <a:gdLst/>
              <a:ahLst/>
              <a:cxnLst/>
              <a:rect l="l" t="t" r="r" b="b"/>
              <a:pathLst>
                <a:path w="1" h="8">
                  <a:moveTo>
                    <a:pt x="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4" name="Google Shape;5151;p94"/>
            <p:cNvSpPr/>
            <p:nvPr/>
          </p:nvSpPr>
          <p:spPr>
            <a:xfrm>
              <a:off x="2666880" y="16128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5" name="Google Shape;5152;p94"/>
            <p:cNvSpPr/>
            <p:nvPr/>
          </p:nvSpPr>
          <p:spPr>
            <a:xfrm>
              <a:off x="2637360" y="1662840"/>
              <a:ext cx="360" cy="360"/>
            </a:xfrm>
            <a:custGeom>
              <a:avLst/>
              <a:gdLst/>
              <a:ahLst/>
              <a:cxnLst/>
              <a:rect l="l" t="t" r="r" b="b"/>
              <a:pathLst>
                <a:path w="1" h="5">
                  <a:moveTo>
                    <a:pt x="0"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6" name="Google Shape;5153;p94"/>
            <p:cNvSpPr/>
            <p:nvPr/>
          </p:nvSpPr>
          <p:spPr>
            <a:xfrm>
              <a:off x="2666520" y="1613160"/>
              <a:ext cx="360" cy="360"/>
            </a:xfrm>
            <a:custGeom>
              <a:avLst/>
              <a:gdLst/>
              <a:ahLst/>
              <a:cxnLst/>
              <a:rect l="l" t="t" r="r" b="b"/>
              <a:pathLst>
                <a:path w="1" h="8">
                  <a:moveTo>
                    <a:pt x="1"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7" name="Google Shape;5154;p94"/>
            <p:cNvSpPr/>
            <p:nvPr/>
          </p:nvSpPr>
          <p:spPr>
            <a:xfrm>
              <a:off x="2666160" y="161460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8" name="Google Shape;5155;p94"/>
            <p:cNvSpPr/>
            <p:nvPr/>
          </p:nvSpPr>
          <p:spPr>
            <a:xfrm>
              <a:off x="2637000" y="166320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499" name="Google Shape;5156;p94"/>
            <p:cNvSpPr/>
            <p:nvPr/>
          </p:nvSpPr>
          <p:spPr>
            <a:xfrm>
              <a:off x="2666520" y="1613520"/>
              <a:ext cx="360" cy="360"/>
            </a:xfrm>
            <a:custGeom>
              <a:avLst/>
              <a:gdLst/>
              <a:ahLst/>
              <a:cxnLst/>
              <a:rect l="l" t="t" r="r" b="b"/>
              <a:pathLst>
                <a:path w="1" h="8">
                  <a:moveTo>
                    <a:pt x="0"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0" name="Google Shape;5157;p94"/>
            <p:cNvSpPr/>
            <p:nvPr/>
          </p:nvSpPr>
          <p:spPr>
            <a:xfrm>
              <a:off x="2666160" y="1614240"/>
              <a:ext cx="360" cy="360"/>
            </a:xfrm>
            <a:custGeom>
              <a:avLst/>
              <a:gdLst/>
              <a:ahLst/>
              <a:cxnLst/>
              <a:rect l="l" t="t" r="r" b="b"/>
              <a:pathLst>
                <a:path w="4" h="8">
                  <a:moveTo>
                    <a:pt x="4"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1" name="Google Shape;5158;p94"/>
            <p:cNvSpPr/>
            <p:nvPr/>
          </p:nvSpPr>
          <p:spPr>
            <a:xfrm>
              <a:off x="2666160" y="1613880"/>
              <a:ext cx="360" cy="360"/>
            </a:xfrm>
            <a:custGeom>
              <a:avLst/>
              <a:gdLst/>
              <a:ahLst/>
              <a:cxnLst/>
              <a:rect l="l" t="t" r="r" b="b"/>
              <a:pathLst>
                <a:path w="5" h="8">
                  <a:moveTo>
                    <a:pt x="4"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2" name="Google Shape;5159;p94"/>
            <p:cNvSpPr/>
            <p:nvPr/>
          </p:nvSpPr>
          <p:spPr>
            <a:xfrm>
              <a:off x="2666520" y="1613880"/>
              <a:ext cx="360" cy="360"/>
            </a:xfrm>
            <a:custGeom>
              <a:avLst/>
              <a:gdLst/>
              <a:ahLst/>
              <a:cxnLst/>
              <a:rect l="l" t="t" r="r" b="b"/>
              <a:pathLst>
                <a:path w="5" h="8">
                  <a:moveTo>
                    <a:pt x="4"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3" name="Google Shape;5160;p94"/>
            <p:cNvSpPr/>
            <p:nvPr/>
          </p:nvSpPr>
          <p:spPr>
            <a:xfrm>
              <a:off x="2637000" y="1662840"/>
              <a:ext cx="360" cy="360"/>
            </a:xfrm>
            <a:custGeom>
              <a:avLst/>
              <a:gdLst/>
              <a:ahLst/>
              <a:cxnLst/>
              <a:rect l="l" t="t" r="r" b="b"/>
              <a:pathLst>
                <a:path w="5" h="1">
                  <a:moveTo>
                    <a:pt x="4"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4" name="Google Shape;5161;p94"/>
            <p:cNvSpPr/>
            <p:nvPr/>
          </p:nvSpPr>
          <p:spPr>
            <a:xfrm>
              <a:off x="2635920" y="1663200"/>
              <a:ext cx="360" cy="360"/>
            </a:xfrm>
            <a:custGeom>
              <a:avLst/>
              <a:gdLst/>
              <a:ahLst/>
              <a:cxnLst/>
              <a:rect l="l" t="t" r="r" b="b"/>
              <a:pathLst>
                <a:path w="32" h="29">
                  <a:moveTo>
                    <a:pt x="32" y="0"/>
                  </a:moveTo>
                  <a:cubicBezTo>
                    <a:pt x="25" y="4"/>
                    <a:pt x="21" y="4"/>
                    <a:pt x="21" y="7"/>
                  </a:cubicBezTo>
                  <a:lnTo>
                    <a:pt x="0" y="28"/>
                  </a:lnTo>
                  <a:cubicBezTo>
                    <a:pt x="11" y="18"/>
                    <a:pt x="18" y="11"/>
                    <a:pt x="3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5" name="Google Shape;5162;p94"/>
            <p:cNvSpPr/>
            <p:nvPr/>
          </p:nvSpPr>
          <p:spPr>
            <a:xfrm>
              <a:off x="2660400" y="1621080"/>
              <a:ext cx="360" cy="360"/>
            </a:xfrm>
            <a:custGeom>
              <a:avLst/>
              <a:gdLst/>
              <a:ahLst/>
              <a:cxnLst/>
              <a:rect l="l" t="t" r="r" b="b"/>
              <a:pathLst>
                <a:path w="15" h="1">
                  <a:moveTo>
                    <a:pt x="0" y="0"/>
                  </a:moveTo>
                  <a:cubicBezTo>
                    <a:pt x="4" y="0"/>
                    <a:pt x="7" y="0"/>
                    <a:pt x="14" y="0"/>
                  </a:cubicBezTo>
                  <a:lnTo>
                    <a:pt x="14" y="0"/>
                  </a:lnTo>
                  <a:cubicBezTo>
                    <a:pt x="7" y="0"/>
                    <a:pt x="4" y="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6" name="Google Shape;5163;p94"/>
            <p:cNvSpPr/>
            <p:nvPr/>
          </p:nvSpPr>
          <p:spPr>
            <a:xfrm>
              <a:off x="2635560" y="1663200"/>
              <a:ext cx="360" cy="360"/>
            </a:xfrm>
            <a:custGeom>
              <a:avLst/>
              <a:gdLst/>
              <a:ahLst/>
              <a:cxnLst/>
              <a:rect l="l" t="t" r="r" b="b"/>
              <a:pathLst>
                <a:path w="43" h="46">
                  <a:moveTo>
                    <a:pt x="42" y="0"/>
                  </a:moveTo>
                  <a:lnTo>
                    <a:pt x="42" y="0"/>
                  </a:lnTo>
                  <a:cubicBezTo>
                    <a:pt x="25" y="14"/>
                    <a:pt x="11" y="28"/>
                    <a:pt x="0" y="46"/>
                  </a:cubicBezTo>
                  <a:lnTo>
                    <a:pt x="21" y="25"/>
                  </a:lnTo>
                  <a:lnTo>
                    <a:pt x="21" y="21"/>
                  </a:lnTo>
                  <a:lnTo>
                    <a:pt x="4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7" name="Google Shape;5164;p94"/>
            <p:cNvSpPr/>
            <p:nvPr/>
          </p:nvSpPr>
          <p:spPr>
            <a:xfrm>
              <a:off x="2610000" y="1613880"/>
              <a:ext cx="19080" cy="9000"/>
            </a:xfrm>
            <a:custGeom>
              <a:avLst/>
              <a:gdLst/>
              <a:ahLst/>
              <a:cxnLst/>
              <a:rect l="l" t="t" r="r" b="b"/>
              <a:pathLst>
                <a:path w="1485" h="751">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8" name="Google Shape;5165;p94"/>
            <p:cNvSpPr/>
            <p:nvPr/>
          </p:nvSpPr>
          <p:spPr>
            <a:xfrm>
              <a:off x="2617920" y="1623600"/>
              <a:ext cx="360" cy="360"/>
            </a:xfrm>
            <a:custGeom>
              <a:avLst/>
              <a:gdLst/>
              <a:ahLst/>
              <a:cxnLst/>
              <a:rect l="l" t="t" r="r" b="b"/>
              <a:pathLst>
                <a:path w="36" h="12">
                  <a:moveTo>
                    <a:pt x="36"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09" name="Google Shape;5166;p94"/>
            <p:cNvSpPr/>
            <p:nvPr/>
          </p:nvSpPr>
          <p:spPr>
            <a:xfrm>
              <a:off x="2616840" y="1623240"/>
              <a:ext cx="360" cy="360"/>
            </a:xfrm>
            <a:custGeom>
              <a:avLst/>
              <a:gdLst/>
              <a:ahLst/>
              <a:cxnLst/>
              <a:rect l="l" t="t" r="r" b="b"/>
              <a:pathLst>
                <a:path w="36" h="4">
                  <a:moveTo>
                    <a:pt x="1" y="0"/>
                  </a:moveTo>
                  <a:cubicBezTo>
                    <a:pt x="11" y="0"/>
                    <a:pt x="25" y="4"/>
                    <a:pt x="36" y="4"/>
                  </a:cubicBezTo>
                  <a:cubicBezTo>
                    <a:pt x="25" y="0"/>
                    <a:pt x="11"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0" name="Google Shape;5167;p94"/>
            <p:cNvSpPr/>
            <p:nvPr/>
          </p:nvSpPr>
          <p:spPr>
            <a:xfrm>
              <a:off x="2618640" y="1623600"/>
              <a:ext cx="360" cy="360"/>
            </a:xfrm>
            <a:custGeom>
              <a:avLst/>
              <a:gdLst/>
              <a:ahLst/>
              <a:cxnLst/>
              <a:rect l="l" t="t" r="r" b="b"/>
              <a:pathLst>
                <a:path w="36" h="12">
                  <a:moveTo>
                    <a:pt x="35"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1" name="Google Shape;5168;p94"/>
            <p:cNvSpPr/>
            <p:nvPr/>
          </p:nvSpPr>
          <p:spPr>
            <a:xfrm>
              <a:off x="2616120" y="1623240"/>
              <a:ext cx="360" cy="360"/>
            </a:xfrm>
            <a:custGeom>
              <a:avLst/>
              <a:gdLst/>
              <a:ahLst/>
              <a:cxnLst/>
              <a:rect l="l" t="t" r="r" b="b"/>
              <a:pathLst>
                <a:path w="29" h="1">
                  <a:moveTo>
                    <a:pt x="0" y="0"/>
                  </a:moveTo>
                  <a:lnTo>
                    <a:pt x="28" y="0"/>
                  </a:lnTo>
                  <a:cubicBezTo>
                    <a:pt x="18" y="0"/>
                    <a:pt x="11" y="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2" name="Google Shape;5169;p94"/>
            <p:cNvSpPr/>
            <p:nvPr/>
          </p:nvSpPr>
          <p:spPr>
            <a:xfrm>
              <a:off x="2628000" y="1617120"/>
              <a:ext cx="360" cy="360"/>
            </a:xfrm>
            <a:custGeom>
              <a:avLst/>
              <a:gdLst/>
              <a:ahLst/>
              <a:cxnLst/>
              <a:rect l="l" t="t" r="r" b="b"/>
              <a:pathLst>
                <a:path w="29" h="50">
                  <a:moveTo>
                    <a:pt x="18" y="49"/>
                  </a:moveTo>
                  <a:lnTo>
                    <a:pt x="0" y="11"/>
                  </a:lnTo>
                  <a:lnTo>
                    <a:pt x="28" y="0"/>
                  </a:ln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3" name="Google Shape;5170;p94"/>
            <p:cNvSpPr/>
            <p:nvPr/>
          </p:nvSpPr>
          <p:spPr>
            <a:xfrm>
              <a:off x="2610720" y="1622160"/>
              <a:ext cx="1080" cy="360"/>
            </a:xfrm>
            <a:custGeom>
              <a:avLst/>
              <a:gdLst/>
              <a:ahLst/>
              <a:cxnLst/>
              <a:rect l="l" t="t" r="r" b="b"/>
              <a:pathLst>
                <a:path w="155" h="47">
                  <a:moveTo>
                    <a:pt x="0" y="1"/>
                  </a:moveTo>
                  <a:cubicBezTo>
                    <a:pt x="56" y="1"/>
                    <a:pt x="109" y="15"/>
                    <a:pt x="154" y="46"/>
                  </a:cubicBezTo>
                  <a:cubicBezTo>
                    <a:pt x="109" y="15"/>
                    <a:pt x="56"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4" name="Google Shape;5171;p94"/>
            <p:cNvSpPr/>
            <p:nvPr/>
          </p:nvSpPr>
          <p:spPr>
            <a:xfrm>
              <a:off x="2615400" y="1623240"/>
              <a:ext cx="360" cy="360"/>
            </a:xfrm>
            <a:custGeom>
              <a:avLst/>
              <a:gdLst/>
              <a:ahLst/>
              <a:cxnLst/>
              <a:rect l="l" t="t" r="r" b="b"/>
              <a:pathLst>
                <a:path w="39" h="8">
                  <a:moveTo>
                    <a:pt x="39" y="1"/>
                  </a:moveTo>
                  <a:cubicBezTo>
                    <a:pt x="28" y="1"/>
                    <a:pt x="14" y="4"/>
                    <a:pt x="0" y="8"/>
                  </a:cubicBezTo>
                  <a:cubicBezTo>
                    <a:pt x="14" y="4"/>
                    <a:pt x="28" y="1"/>
                    <a:pt x="3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5" name="Google Shape;5172;p94"/>
            <p:cNvSpPr/>
            <p:nvPr/>
          </p:nvSpPr>
          <p:spPr>
            <a:xfrm>
              <a:off x="2617200" y="1623240"/>
              <a:ext cx="360" cy="360"/>
            </a:xfrm>
            <a:custGeom>
              <a:avLst/>
              <a:gdLst/>
              <a:ahLst/>
              <a:cxnLst/>
              <a:rect l="l" t="t" r="r" b="b"/>
              <a:pathLst>
                <a:path w="43" h="8">
                  <a:moveTo>
                    <a:pt x="42" y="8"/>
                  </a:moveTo>
                  <a:cubicBezTo>
                    <a:pt x="28" y="4"/>
                    <a:pt x="14" y="1"/>
                    <a:pt x="0" y="1"/>
                  </a:cubicBezTo>
                  <a:cubicBezTo>
                    <a:pt x="14" y="1"/>
                    <a:pt x="28" y="4"/>
                    <a:pt x="42"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6" name="Google Shape;5173;p94"/>
            <p:cNvSpPr/>
            <p:nvPr/>
          </p:nvSpPr>
          <p:spPr>
            <a:xfrm>
              <a:off x="2703600" y="1653120"/>
              <a:ext cx="51120" cy="109800"/>
            </a:xfrm>
            <a:custGeom>
              <a:avLst/>
              <a:gdLst/>
              <a:ahLst/>
              <a:cxnLst/>
              <a:rect l="l" t="t" r="r" b="b"/>
              <a:pathLst>
                <a:path w="3834" h="816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7" name="Google Shape;5174;p94"/>
            <p:cNvSpPr/>
            <p:nvPr/>
          </p:nvSpPr>
          <p:spPr>
            <a:xfrm>
              <a:off x="2703960" y="1721880"/>
              <a:ext cx="39600" cy="28440"/>
            </a:xfrm>
            <a:custGeom>
              <a:avLst/>
              <a:gdLst/>
              <a:ahLst/>
              <a:cxnLst/>
              <a:rect l="l" t="t" r="r" b="b"/>
              <a:pathLst>
                <a:path w="3005" h="2171">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8" name="Google Shape;5175;p94"/>
            <p:cNvSpPr/>
            <p:nvPr/>
          </p:nvSpPr>
          <p:spPr>
            <a:xfrm>
              <a:off x="2721240" y="1750320"/>
              <a:ext cx="360" cy="360"/>
            </a:xfrm>
            <a:custGeom>
              <a:avLst/>
              <a:gdLst/>
              <a:ahLst/>
              <a:cxnLst/>
              <a:rect l="l" t="t" r="r" b="b"/>
              <a:pathLst>
                <a:path w="15" h="12">
                  <a:moveTo>
                    <a:pt x="14"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19" name="Google Shape;5176;p94"/>
            <p:cNvSpPr/>
            <p:nvPr/>
          </p:nvSpPr>
          <p:spPr>
            <a:xfrm>
              <a:off x="2720520" y="1750680"/>
              <a:ext cx="360" cy="360"/>
            </a:xfrm>
            <a:custGeom>
              <a:avLst/>
              <a:gdLst/>
              <a:ahLst/>
              <a:cxnLst/>
              <a:rect l="l" t="t" r="r" b="b"/>
              <a:pathLst>
                <a:path w="22" h="11">
                  <a:moveTo>
                    <a:pt x="22"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0" name="Google Shape;5177;p94"/>
            <p:cNvSpPr/>
            <p:nvPr/>
          </p:nvSpPr>
          <p:spPr>
            <a:xfrm>
              <a:off x="2721600" y="1749960"/>
              <a:ext cx="360" cy="360"/>
            </a:xfrm>
            <a:custGeom>
              <a:avLst/>
              <a:gdLst/>
              <a:ahLst/>
              <a:cxnLst/>
              <a:rect l="l" t="t" r="r" b="b"/>
              <a:pathLst>
                <a:path w="15" h="11">
                  <a:moveTo>
                    <a:pt x="15"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1" name="Google Shape;5178;p94"/>
            <p:cNvSpPr/>
            <p:nvPr/>
          </p:nvSpPr>
          <p:spPr>
            <a:xfrm>
              <a:off x="2719800" y="1751040"/>
              <a:ext cx="360" cy="360"/>
            </a:xfrm>
            <a:custGeom>
              <a:avLst/>
              <a:gdLst/>
              <a:ahLst/>
              <a:cxnLst/>
              <a:rect l="l" t="t" r="r" b="b"/>
              <a:pathLst>
                <a:path w="33" h="15">
                  <a:moveTo>
                    <a:pt x="32"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2" name="Google Shape;5179;p94"/>
            <p:cNvSpPr/>
            <p:nvPr/>
          </p:nvSpPr>
          <p:spPr>
            <a:xfrm>
              <a:off x="2720880" y="1750320"/>
              <a:ext cx="360" cy="360"/>
            </a:xfrm>
            <a:custGeom>
              <a:avLst/>
              <a:gdLst/>
              <a:ahLst/>
              <a:cxnLst/>
              <a:rect l="l" t="t" r="r" b="b"/>
              <a:pathLst>
                <a:path w="19" h="11">
                  <a:moveTo>
                    <a:pt x="18"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3" name="Google Shape;5180;p94"/>
            <p:cNvSpPr/>
            <p:nvPr/>
          </p:nvSpPr>
          <p:spPr>
            <a:xfrm>
              <a:off x="2723040" y="17488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4" name="Google Shape;5181;p94"/>
            <p:cNvSpPr/>
            <p:nvPr/>
          </p:nvSpPr>
          <p:spPr>
            <a:xfrm>
              <a:off x="2742840" y="1729080"/>
              <a:ext cx="360" cy="360"/>
            </a:xfrm>
            <a:custGeom>
              <a:avLst/>
              <a:gdLst/>
              <a:ahLst/>
              <a:cxnLst/>
              <a:rect l="l" t="t" r="r" b="b"/>
              <a:pathLst>
                <a:path w="46" h="78">
                  <a:moveTo>
                    <a:pt x="0" y="0"/>
                  </a:moveTo>
                  <a:cubicBezTo>
                    <a:pt x="14" y="28"/>
                    <a:pt x="28" y="53"/>
                    <a:pt x="46" y="77"/>
                  </a:cubicBezTo>
                  <a:cubicBezTo>
                    <a:pt x="28" y="53"/>
                    <a:pt x="14" y="28"/>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5" name="Google Shape;5182;p94"/>
            <p:cNvSpPr/>
            <p:nvPr/>
          </p:nvSpPr>
          <p:spPr>
            <a:xfrm>
              <a:off x="2723040" y="1748880"/>
              <a:ext cx="360" cy="360"/>
            </a:xfrm>
            <a:custGeom>
              <a:avLst/>
              <a:gdLst/>
              <a:ahLst/>
              <a:cxnLst/>
              <a:rect l="l" t="t" r="r" b="b"/>
              <a:pathLst>
                <a:path w="1" h="5">
                  <a:moveTo>
                    <a:pt x="1"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6" name="Google Shape;5183;p94"/>
            <p:cNvSpPr/>
            <p:nvPr/>
          </p:nvSpPr>
          <p:spPr>
            <a:xfrm>
              <a:off x="2723040" y="17488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7" name="Google Shape;5184;p94"/>
            <p:cNvSpPr/>
            <p:nvPr/>
          </p:nvSpPr>
          <p:spPr>
            <a:xfrm>
              <a:off x="2740680" y="1721880"/>
              <a:ext cx="1080" cy="6120"/>
            </a:xfrm>
            <a:custGeom>
              <a:avLst/>
              <a:gdLst/>
              <a:ahLst/>
              <a:cxnLst/>
              <a:rect l="l" t="t" r="r" b="b"/>
              <a:pathLst>
                <a:path w="152" h="526">
                  <a:moveTo>
                    <a:pt x="1" y="0"/>
                  </a:moveTo>
                  <a:lnTo>
                    <a:pt x="1" y="0"/>
                  </a:lnTo>
                  <a:cubicBezTo>
                    <a:pt x="11" y="186"/>
                    <a:pt x="64" y="364"/>
                    <a:pt x="151" y="525"/>
                  </a:cubicBezTo>
                  <a:cubicBezTo>
                    <a:pt x="64" y="364"/>
                    <a:pt x="11" y="186"/>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8" name="Google Shape;5185;p94"/>
            <p:cNvSpPr/>
            <p:nvPr/>
          </p:nvSpPr>
          <p:spPr>
            <a:xfrm>
              <a:off x="2721960" y="1749600"/>
              <a:ext cx="360" cy="360"/>
            </a:xfrm>
            <a:custGeom>
              <a:avLst/>
              <a:gdLst/>
              <a:ahLst/>
              <a:cxnLst/>
              <a:rect l="l" t="t" r="r" b="b"/>
              <a:pathLst>
                <a:path w="11" h="8">
                  <a:moveTo>
                    <a:pt x="11"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29" name="Google Shape;5186;p94"/>
            <p:cNvSpPr/>
            <p:nvPr/>
          </p:nvSpPr>
          <p:spPr>
            <a:xfrm>
              <a:off x="2723040" y="1747800"/>
              <a:ext cx="360" cy="360"/>
            </a:xfrm>
            <a:custGeom>
              <a:avLst/>
              <a:gdLst/>
              <a:ahLst/>
              <a:cxnLst/>
              <a:rect l="l" t="t" r="r" b="b"/>
              <a:pathLst>
                <a:path w="40" h="74">
                  <a:moveTo>
                    <a:pt x="1" y="74"/>
                  </a:moveTo>
                  <a:cubicBezTo>
                    <a:pt x="4" y="46"/>
                    <a:pt x="15" y="18"/>
                    <a:pt x="39" y="0"/>
                  </a:cubicBezTo>
                  <a:cubicBezTo>
                    <a:pt x="15" y="18"/>
                    <a:pt x="4" y="46"/>
                    <a:pt x="1" y="7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0" name="Google Shape;5187;p94"/>
            <p:cNvSpPr/>
            <p:nvPr/>
          </p:nvSpPr>
          <p:spPr>
            <a:xfrm>
              <a:off x="2722680" y="1749240"/>
              <a:ext cx="360" cy="360"/>
            </a:xfrm>
            <a:custGeom>
              <a:avLst/>
              <a:gdLst/>
              <a:ahLst/>
              <a:cxnLst/>
              <a:rect l="l" t="t" r="r" b="b"/>
              <a:pathLst>
                <a:path w="8" h="8">
                  <a:moveTo>
                    <a:pt x="7"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1" name="Google Shape;5188;p94"/>
            <p:cNvSpPr/>
            <p:nvPr/>
          </p:nvSpPr>
          <p:spPr>
            <a:xfrm>
              <a:off x="2722680" y="1749240"/>
              <a:ext cx="360" cy="360"/>
            </a:xfrm>
            <a:custGeom>
              <a:avLst/>
              <a:gdLst/>
              <a:ahLst/>
              <a:cxnLst/>
              <a:rect l="l" t="t" r="r" b="b"/>
              <a:pathLst>
                <a:path w="8" h="8">
                  <a:moveTo>
                    <a:pt x="7"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2" name="Google Shape;5189;p94"/>
            <p:cNvSpPr/>
            <p:nvPr/>
          </p:nvSpPr>
          <p:spPr>
            <a:xfrm>
              <a:off x="2722320" y="1749600"/>
              <a:ext cx="360" cy="360"/>
            </a:xfrm>
            <a:custGeom>
              <a:avLst/>
              <a:gdLst/>
              <a:ahLst/>
              <a:cxnLst/>
              <a:rect l="l" t="t" r="r" b="b"/>
              <a:pathLst>
                <a:path w="12" h="8">
                  <a:moveTo>
                    <a:pt x="11"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3" name="Google Shape;5190;p94"/>
            <p:cNvSpPr/>
            <p:nvPr/>
          </p:nvSpPr>
          <p:spPr>
            <a:xfrm>
              <a:off x="2722680" y="1749240"/>
              <a:ext cx="360" cy="360"/>
            </a:xfrm>
            <a:custGeom>
              <a:avLst/>
              <a:gdLst/>
              <a:ahLst/>
              <a:cxnLst/>
              <a:rect l="l" t="t" r="r" b="b"/>
              <a:pathLst>
                <a:path w="8" h="8">
                  <a:moveTo>
                    <a:pt x="8"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4" name="Google Shape;5191;p94"/>
            <p:cNvSpPr/>
            <p:nvPr/>
          </p:nvSpPr>
          <p:spPr>
            <a:xfrm>
              <a:off x="2723040" y="1748880"/>
              <a:ext cx="360" cy="360"/>
            </a:xfrm>
            <a:custGeom>
              <a:avLst/>
              <a:gdLst/>
              <a:ahLst/>
              <a:cxnLst/>
              <a:rect l="l" t="t" r="r" b="b"/>
              <a:pathLst>
                <a:path w="4" h="8">
                  <a:moveTo>
                    <a:pt x="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5" name="Google Shape;5192;p94"/>
            <p:cNvSpPr/>
            <p:nvPr/>
          </p:nvSpPr>
          <p:spPr>
            <a:xfrm>
              <a:off x="2723040" y="1748880"/>
              <a:ext cx="360" cy="360"/>
            </a:xfrm>
            <a:custGeom>
              <a:avLst/>
              <a:gdLst/>
              <a:ahLst/>
              <a:cxnLst/>
              <a:rect l="l" t="t" r="r" b="b"/>
              <a:pathLst>
                <a:path w="1" h="8">
                  <a:moveTo>
                    <a:pt x="0"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6" name="Google Shape;5193;p94"/>
            <p:cNvSpPr/>
            <p:nvPr/>
          </p:nvSpPr>
          <p:spPr>
            <a:xfrm>
              <a:off x="2688840" y="1660320"/>
              <a:ext cx="51480" cy="63000"/>
            </a:xfrm>
            <a:custGeom>
              <a:avLst/>
              <a:gdLst/>
              <a:ahLst/>
              <a:cxnLst/>
              <a:rect l="l" t="t" r="r" b="b"/>
              <a:pathLst>
                <a:path w="3862" h="4709">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7" name="Google Shape;5194;p94"/>
            <p:cNvSpPr/>
            <p:nvPr/>
          </p:nvSpPr>
          <p:spPr>
            <a:xfrm>
              <a:off x="2691360" y="1670760"/>
              <a:ext cx="360" cy="360"/>
            </a:xfrm>
            <a:custGeom>
              <a:avLst/>
              <a:gdLst/>
              <a:ahLst/>
              <a:cxnLst/>
              <a:rect l="l" t="t" r="r" b="b"/>
              <a:pathLst>
                <a:path w="4" h="15">
                  <a:moveTo>
                    <a:pt x="4" y="0"/>
                  </a:moveTo>
                  <a:lnTo>
                    <a:pt x="0"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8" name="Google Shape;5195;p94"/>
            <p:cNvSpPr/>
            <p:nvPr/>
          </p:nvSpPr>
          <p:spPr>
            <a:xfrm>
              <a:off x="2692800" y="1668240"/>
              <a:ext cx="360" cy="360"/>
            </a:xfrm>
            <a:custGeom>
              <a:avLst/>
              <a:gdLst/>
              <a:ahLst/>
              <a:cxnLst/>
              <a:rect l="l" t="t" r="r" b="b"/>
              <a:pathLst>
                <a:path w="12" h="15">
                  <a:moveTo>
                    <a:pt x="11"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39" name="Google Shape;5196;p94"/>
            <p:cNvSpPr/>
            <p:nvPr/>
          </p:nvSpPr>
          <p:spPr>
            <a:xfrm>
              <a:off x="2690280" y="1672920"/>
              <a:ext cx="360" cy="360"/>
            </a:xfrm>
            <a:custGeom>
              <a:avLst/>
              <a:gdLst/>
              <a:ahLst/>
              <a:cxnLst/>
              <a:rect l="l" t="t" r="r" b="b"/>
              <a:pathLst>
                <a:path w="8" h="12">
                  <a:moveTo>
                    <a:pt x="8"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0" name="Google Shape;5197;p94"/>
            <p:cNvSpPr/>
            <p:nvPr/>
          </p:nvSpPr>
          <p:spPr>
            <a:xfrm>
              <a:off x="2693520" y="1666800"/>
              <a:ext cx="360" cy="360"/>
            </a:xfrm>
            <a:custGeom>
              <a:avLst/>
              <a:gdLst/>
              <a:ahLst/>
              <a:cxnLst/>
              <a:rect l="l" t="t" r="r" b="b"/>
              <a:pathLst>
                <a:path w="8" h="11">
                  <a:moveTo>
                    <a:pt x="7"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1" name="Google Shape;5198;p94"/>
            <p:cNvSpPr/>
            <p:nvPr/>
          </p:nvSpPr>
          <p:spPr>
            <a:xfrm>
              <a:off x="2693160" y="1667880"/>
              <a:ext cx="360" cy="360"/>
            </a:xfrm>
            <a:custGeom>
              <a:avLst/>
              <a:gdLst/>
              <a:ahLst/>
              <a:cxnLst/>
              <a:rect l="l" t="t" r="r" b="b"/>
              <a:pathLst>
                <a:path w="12" h="11">
                  <a:moveTo>
                    <a:pt x="11"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2" name="Google Shape;5199;p94"/>
            <p:cNvSpPr/>
            <p:nvPr/>
          </p:nvSpPr>
          <p:spPr>
            <a:xfrm>
              <a:off x="2691000" y="1671480"/>
              <a:ext cx="360" cy="360"/>
            </a:xfrm>
            <a:custGeom>
              <a:avLst/>
              <a:gdLst/>
              <a:ahLst/>
              <a:cxnLst/>
              <a:rect l="l" t="t" r="r" b="b"/>
              <a:pathLst>
                <a:path w="1" h="11">
                  <a:moveTo>
                    <a:pt x="1" y="0"/>
                  </a:moveTo>
                  <a:cubicBezTo>
                    <a:pt x="1" y="4"/>
                    <a:pt x="1" y="7"/>
                    <a:pt x="1" y="11"/>
                  </a:cubicBezTo>
                  <a:cubicBezTo>
                    <a:pt x="1" y="7"/>
                    <a:pt x="1"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3" name="Google Shape;5200;p94"/>
            <p:cNvSpPr/>
            <p:nvPr/>
          </p:nvSpPr>
          <p:spPr>
            <a:xfrm>
              <a:off x="2691000" y="1670760"/>
              <a:ext cx="360" cy="360"/>
            </a:xfrm>
            <a:custGeom>
              <a:avLst/>
              <a:gdLst/>
              <a:ahLst/>
              <a:cxnLst/>
              <a:rect l="l" t="t" r="r" b="b"/>
              <a:pathLst>
                <a:path w="5" h="12">
                  <a:moveTo>
                    <a:pt x="4"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4" name="Google Shape;5201;p94"/>
            <p:cNvSpPr/>
            <p:nvPr/>
          </p:nvSpPr>
          <p:spPr>
            <a:xfrm>
              <a:off x="2691000" y="1671120"/>
              <a:ext cx="360" cy="360"/>
            </a:xfrm>
            <a:custGeom>
              <a:avLst/>
              <a:gdLst/>
              <a:ahLst/>
              <a:cxnLst/>
              <a:rect l="l" t="t" r="r" b="b"/>
              <a:pathLst>
                <a:path w="5" h="11">
                  <a:moveTo>
                    <a:pt x="4"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5" name="Google Shape;5202;p94"/>
            <p:cNvSpPr/>
            <p:nvPr/>
          </p:nvSpPr>
          <p:spPr>
            <a:xfrm>
              <a:off x="2692440" y="1668600"/>
              <a:ext cx="360" cy="360"/>
            </a:xfrm>
            <a:custGeom>
              <a:avLst/>
              <a:gdLst/>
              <a:ahLst/>
              <a:cxnLst/>
              <a:rect l="l" t="t" r="r" b="b"/>
              <a:pathLst>
                <a:path w="12" h="15">
                  <a:moveTo>
                    <a:pt x="11"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6" name="Google Shape;5203;p94"/>
            <p:cNvSpPr/>
            <p:nvPr/>
          </p:nvSpPr>
          <p:spPr>
            <a:xfrm>
              <a:off x="2693520" y="1667520"/>
              <a:ext cx="360" cy="360"/>
            </a:xfrm>
            <a:custGeom>
              <a:avLst/>
              <a:gdLst/>
              <a:ahLst/>
              <a:cxnLst/>
              <a:rect l="l" t="t" r="r" b="b"/>
              <a:pathLst>
                <a:path w="12" h="11">
                  <a:moveTo>
                    <a:pt x="11"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7" name="Google Shape;5204;p94"/>
            <p:cNvSpPr/>
            <p:nvPr/>
          </p:nvSpPr>
          <p:spPr>
            <a:xfrm>
              <a:off x="2691000" y="1671480"/>
              <a:ext cx="360" cy="360"/>
            </a:xfrm>
            <a:custGeom>
              <a:avLst/>
              <a:gdLst/>
              <a:ahLst/>
              <a:cxnLst/>
              <a:rect l="l" t="t" r="r" b="b"/>
              <a:pathLst>
                <a:path w="5" h="12">
                  <a:moveTo>
                    <a:pt x="4" y="1"/>
                  </a:moveTo>
                  <a:cubicBezTo>
                    <a:pt x="1" y="4"/>
                    <a:pt x="1" y="8"/>
                    <a:pt x="1" y="11"/>
                  </a:cubicBezTo>
                  <a:cubicBezTo>
                    <a:pt x="4" y="8"/>
                    <a:pt x="4" y="4"/>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8" name="Google Shape;5205;p94"/>
            <p:cNvSpPr/>
            <p:nvPr/>
          </p:nvSpPr>
          <p:spPr>
            <a:xfrm>
              <a:off x="2689920" y="1673280"/>
              <a:ext cx="360" cy="360"/>
            </a:xfrm>
            <a:custGeom>
              <a:avLst/>
              <a:gdLst/>
              <a:ahLst/>
              <a:cxnLst/>
              <a:rect l="l" t="t" r="r" b="b"/>
              <a:pathLst>
                <a:path w="8" h="8">
                  <a:moveTo>
                    <a:pt x="7"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49" name="Google Shape;5206;p94"/>
            <p:cNvSpPr/>
            <p:nvPr/>
          </p:nvSpPr>
          <p:spPr>
            <a:xfrm>
              <a:off x="2690640" y="1672200"/>
              <a:ext cx="360" cy="360"/>
            </a:xfrm>
            <a:custGeom>
              <a:avLst/>
              <a:gdLst/>
              <a:ahLst/>
              <a:cxnLst/>
              <a:rect l="l" t="t" r="r" b="b"/>
              <a:pathLst>
                <a:path w="4" h="11">
                  <a:moveTo>
                    <a:pt x="4" y="0"/>
                  </a:moveTo>
                  <a:cubicBezTo>
                    <a:pt x="4" y="4"/>
                    <a:pt x="0" y="7"/>
                    <a:pt x="0" y="11"/>
                  </a:cubicBezTo>
                  <a:cubicBezTo>
                    <a:pt x="0" y="7"/>
                    <a:pt x="4" y="4"/>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0" name="Google Shape;5207;p94"/>
            <p:cNvSpPr/>
            <p:nvPr/>
          </p:nvSpPr>
          <p:spPr>
            <a:xfrm>
              <a:off x="2690640" y="1672560"/>
              <a:ext cx="360" cy="360"/>
            </a:xfrm>
            <a:custGeom>
              <a:avLst/>
              <a:gdLst/>
              <a:ahLst/>
              <a:cxnLst/>
              <a:rect l="l" t="t" r="r" b="b"/>
              <a:pathLst>
                <a:path w="8" h="12">
                  <a:moveTo>
                    <a:pt x="7"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1" name="Google Shape;5208;p94"/>
            <p:cNvSpPr/>
            <p:nvPr/>
          </p:nvSpPr>
          <p:spPr>
            <a:xfrm>
              <a:off x="2692440" y="1668960"/>
              <a:ext cx="360" cy="360"/>
            </a:xfrm>
            <a:custGeom>
              <a:avLst/>
              <a:gdLst/>
              <a:ahLst/>
              <a:cxnLst/>
              <a:rect l="l" t="t" r="r" b="b"/>
              <a:pathLst>
                <a:path w="8" h="15">
                  <a:moveTo>
                    <a:pt x="7" y="0"/>
                  </a:moveTo>
                  <a:lnTo>
                    <a:pt x="0"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2" name="Google Shape;5209;p94"/>
            <p:cNvSpPr/>
            <p:nvPr/>
          </p:nvSpPr>
          <p:spPr>
            <a:xfrm>
              <a:off x="2693880" y="1666800"/>
              <a:ext cx="360" cy="360"/>
            </a:xfrm>
            <a:custGeom>
              <a:avLst/>
              <a:gdLst/>
              <a:ahLst/>
              <a:cxnLst/>
              <a:rect l="l" t="t" r="r" b="b"/>
              <a:pathLst>
                <a:path w="4" h="8">
                  <a:moveTo>
                    <a:pt x="0" y="7"/>
                  </a:moveTo>
                  <a:lnTo>
                    <a:pt x="4" y="0"/>
                  </a:ln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3" name="Google Shape;5210;p94"/>
            <p:cNvSpPr/>
            <p:nvPr/>
          </p:nvSpPr>
          <p:spPr>
            <a:xfrm>
              <a:off x="2692080" y="1669320"/>
              <a:ext cx="360" cy="360"/>
            </a:xfrm>
            <a:custGeom>
              <a:avLst/>
              <a:gdLst/>
              <a:ahLst/>
              <a:cxnLst/>
              <a:rect l="l" t="t" r="r" b="b"/>
              <a:pathLst>
                <a:path w="11" h="11">
                  <a:moveTo>
                    <a:pt x="11"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4" name="Google Shape;5211;p94"/>
            <p:cNvSpPr/>
            <p:nvPr/>
          </p:nvSpPr>
          <p:spPr>
            <a:xfrm>
              <a:off x="2691720" y="1669680"/>
              <a:ext cx="360" cy="360"/>
            </a:xfrm>
            <a:custGeom>
              <a:avLst/>
              <a:gdLst/>
              <a:ahLst/>
              <a:cxnLst/>
              <a:rect l="l" t="t" r="r" b="b"/>
              <a:pathLst>
                <a:path w="12" h="15">
                  <a:moveTo>
                    <a:pt x="11"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5" name="Google Shape;5212;p94"/>
            <p:cNvSpPr/>
            <p:nvPr/>
          </p:nvSpPr>
          <p:spPr>
            <a:xfrm>
              <a:off x="2691720" y="1670040"/>
              <a:ext cx="360" cy="360"/>
            </a:xfrm>
            <a:custGeom>
              <a:avLst/>
              <a:gdLst/>
              <a:ahLst/>
              <a:cxnLst/>
              <a:rect l="l" t="t" r="r" b="b"/>
              <a:pathLst>
                <a:path w="8" h="12">
                  <a:moveTo>
                    <a:pt x="8"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6" name="Google Shape;5213;p94"/>
            <p:cNvSpPr/>
            <p:nvPr/>
          </p:nvSpPr>
          <p:spPr>
            <a:xfrm>
              <a:off x="2691360" y="1670400"/>
              <a:ext cx="360" cy="360"/>
            </a:xfrm>
            <a:custGeom>
              <a:avLst/>
              <a:gdLst/>
              <a:ahLst/>
              <a:cxnLst/>
              <a:rect l="l" t="t" r="r" b="b"/>
              <a:pathLst>
                <a:path w="8" h="11">
                  <a:moveTo>
                    <a:pt x="7"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7" name="Google Shape;5214;p94"/>
            <p:cNvSpPr/>
            <p:nvPr/>
          </p:nvSpPr>
          <p:spPr>
            <a:xfrm>
              <a:off x="2741040" y="1717200"/>
              <a:ext cx="360" cy="360"/>
            </a:xfrm>
            <a:custGeom>
              <a:avLst/>
              <a:gdLst/>
              <a:ahLst/>
              <a:cxnLst/>
              <a:rect l="l" t="t" r="r" b="b"/>
              <a:pathLst>
                <a:path w="8" h="39">
                  <a:moveTo>
                    <a:pt x="8" y="0"/>
                  </a:moveTo>
                  <a:cubicBezTo>
                    <a:pt x="4" y="11"/>
                    <a:pt x="1" y="25"/>
                    <a:pt x="1" y="39"/>
                  </a:cubicBezTo>
                  <a:cubicBezTo>
                    <a:pt x="1" y="25"/>
                    <a:pt x="8" y="11"/>
                    <a:pt x="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8" name="Google Shape;5215;p94"/>
            <p:cNvSpPr/>
            <p:nvPr/>
          </p:nvSpPr>
          <p:spPr>
            <a:xfrm>
              <a:off x="2740680" y="1717920"/>
              <a:ext cx="360" cy="1080"/>
            </a:xfrm>
            <a:custGeom>
              <a:avLst/>
              <a:gdLst/>
              <a:ahLst/>
              <a:cxnLst/>
              <a:rect l="l" t="t" r="r" b="b"/>
              <a:pathLst>
                <a:path w="11" h="152">
                  <a:moveTo>
                    <a:pt x="11" y="1"/>
                  </a:moveTo>
                  <a:cubicBezTo>
                    <a:pt x="4" y="46"/>
                    <a:pt x="0" y="99"/>
                    <a:pt x="0" y="151"/>
                  </a:cubicBezTo>
                  <a:cubicBezTo>
                    <a:pt x="0" y="102"/>
                    <a:pt x="4" y="50"/>
                    <a:pt x="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59" name="Google Shape;5216;p94"/>
            <p:cNvSpPr/>
            <p:nvPr/>
          </p:nvSpPr>
          <p:spPr>
            <a:xfrm>
              <a:off x="2701800" y="1660320"/>
              <a:ext cx="360" cy="360"/>
            </a:xfrm>
            <a:custGeom>
              <a:avLst/>
              <a:gdLst/>
              <a:ahLst/>
              <a:cxnLst/>
              <a:rect l="l" t="t" r="r" b="b"/>
              <a:pathLst>
                <a:path w="1" h="1">
                  <a:moveTo>
                    <a:pt x="1" y="1"/>
                  </a:moveTo>
                  <a:lnTo>
                    <a:pt x="1" y="1"/>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0" name="Google Shape;5217;p94"/>
            <p:cNvSpPr/>
            <p:nvPr/>
          </p:nvSpPr>
          <p:spPr>
            <a:xfrm>
              <a:off x="2729880" y="1723320"/>
              <a:ext cx="360" cy="360"/>
            </a:xfrm>
            <a:custGeom>
              <a:avLst/>
              <a:gdLst/>
              <a:ahLst/>
              <a:cxnLst/>
              <a:rect l="l" t="t" r="r" b="b"/>
              <a:pathLst>
                <a:path w="25" h="60">
                  <a:moveTo>
                    <a:pt x="25" y="0"/>
                  </a:moveTo>
                  <a:cubicBezTo>
                    <a:pt x="21" y="21"/>
                    <a:pt x="14" y="42"/>
                    <a:pt x="0" y="60"/>
                  </a:cubicBezTo>
                  <a:cubicBezTo>
                    <a:pt x="14" y="42"/>
                    <a:pt x="21" y="21"/>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1" name="Google Shape;5218;p94"/>
            <p:cNvSpPr/>
            <p:nvPr/>
          </p:nvSpPr>
          <p:spPr>
            <a:xfrm>
              <a:off x="2736720" y="1720440"/>
              <a:ext cx="360" cy="360"/>
            </a:xfrm>
            <a:custGeom>
              <a:avLst/>
              <a:gdLst/>
              <a:ahLst/>
              <a:cxnLst/>
              <a:rect l="l" t="t" r="r" b="b"/>
              <a:pathLst>
                <a:path w="26" h="11">
                  <a:moveTo>
                    <a:pt x="25" y="11"/>
                  </a:moveTo>
                  <a:cubicBezTo>
                    <a:pt x="15" y="7"/>
                    <a:pt x="8" y="4"/>
                    <a:pt x="1" y="0"/>
                  </a:cubicBezTo>
                  <a:cubicBezTo>
                    <a:pt x="8" y="4"/>
                    <a:pt x="15" y="7"/>
                    <a:pt x="25"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2" name="Google Shape;5219;p94"/>
            <p:cNvSpPr/>
            <p:nvPr/>
          </p:nvSpPr>
          <p:spPr>
            <a:xfrm>
              <a:off x="2737800" y="1720800"/>
              <a:ext cx="360" cy="360"/>
            </a:xfrm>
            <a:custGeom>
              <a:avLst/>
              <a:gdLst/>
              <a:ahLst/>
              <a:cxnLst/>
              <a:rect l="l" t="t" r="r" b="b"/>
              <a:pathLst>
                <a:path w="26" h="1">
                  <a:moveTo>
                    <a:pt x="25"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3" name="Google Shape;5220;p94"/>
            <p:cNvSpPr/>
            <p:nvPr/>
          </p:nvSpPr>
          <p:spPr>
            <a:xfrm>
              <a:off x="2729520" y="1723680"/>
              <a:ext cx="360" cy="360"/>
            </a:xfrm>
            <a:custGeom>
              <a:avLst/>
              <a:gdLst/>
              <a:ahLst/>
              <a:cxnLst/>
              <a:rect l="l" t="t" r="r" b="b"/>
              <a:pathLst>
                <a:path w="29" h="46">
                  <a:moveTo>
                    <a:pt x="1" y="0"/>
                  </a:moveTo>
                  <a:cubicBezTo>
                    <a:pt x="15" y="14"/>
                    <a:pt x="22" y="28"/>
                    <a:pt x="29" y="46"/>
                  </a:cubicBezTo>
                  <a:lnTo>
                    <a:pt x="29" y="46"/>
                  </a:lnTo>
                  <a:cubicBezTo>
                    <a:pt x="22" y="28"/>
                    <a:pt x="15" y="1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4" name="Google Shape;5221;p94"/>
            <p:cNvSpPr/>
            <p:nvPr/>
          </p:nvSpPr>
          <p:spPr>
            <a:xfrm>
              <a:off x="2740680" y="1719720"/>
              <a:ext cx="360" cy="360"/>
            </a:xfrm>
            <a:custGeom>
              <a:avLst/>
              <a:gdLst/>
              <a:ahLst/>
              <a:cxnLst/>
              <a:rect l="l" t="t" r="r" b="b"/>
              <a:pathLst>
                <a:path w="11" h="8">
                  <a:moveTo>
                    <a:pt x="0" y="7"/>
                  </a:moveTo>
                  <a:lnTo>
                    <a:pt x="11" y="0"/>
                  </a:ln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5" name="Google Shape;5222;p94"/>
            <p:cNvSpPr/>
            <p:nvPr/>
          </p:nvSpPr>
          <p:spPr>
            <a:xfrm>
              <a:off x="2738160" y="1720800"/>
              <a:ext cx="360" cy="360"/>
            </a:xfrm>
            <a:custGeom>
              <a:avLst/>
              <a:gdLst/>
              <a:ahLst/>
              <a:cxnLst/>
              <a:rect l="l" t="t" r="r" b="b"/>
              <a:pathLst>
                <a:path w="25" h="1">
                  <a:moveTo>
                    <a:pt x="25"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6" name="Google Shape;5223;p94"/>
            <p:cNvSpPr/>
            <p:nvPr/>
          </p:nvSpPr>
          <p:spPr>
            <a:xfrm>
              <a:off x="2737080" y="1720800"/>
              <a:ext cx="360" cy="360"/>
            </a:xfrm>
            <a:custGeom>
              <a:avLst/>
              <a:gdLst/>
              <a:ahLst/>
              <a:cxnLst/>
              <a:rect l="l" t="t" r="r" b="b"/>
              <a:pathLst>
                <a:path w="25" h="5">
                  <a:moveTo>
                    <a:pt x="0" y="1"/>
                  </a:moveTo>
                  <a:cubicBezTo>
                    <a:pt x="7" y="1"/>
                    <a:pt x="18" y="4"/>
                    <a:pt x="25" y="4"/>
                  </a:cubicBezTo>
                  <a:cubicBezTo>
                    <a:pt x="18" y="4"/>
                    <a:pt x="11"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7" name="Google Shape;5224;p94"/>
            <p:cNvSpPr/>
            <p:nvPr/>
          </p:nvSpPr>
          <p:spPr>
            <a:xfrm>
              <a:off x="2739240" y="1720440"/>
              <a:ext cx="360" cy="360"/>
            </a:xfrm>
            <a:custGeom>
              <a:avLst/>
              <a:gdLst/>
              <a:ahLst/>
              <a:cxnLst/>
              <a:rect l="l" t="t" r="r" b="b"/>
              <a:pathLst>
                <a:path w="26" h="12">
                  <a:moveTo>
                    <a:pt x="25"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8" name="Google Shape;5225;p94"/>
            <p:cNvSpPr/>
            <p:nvPr/>
          </p:nvSpPr>
          <p:spPr>
            <a:xfrm>
              <a:off x="2738880" y="1720440"/>
              <a:ext cx="360" cy="360"/>
            </a:xfrm>
            <a:custGeom>
              <a:avLst/>
              <a:gdLst/>
              <a:ahLst/>
              <a:cxnLst/>
              <a:rect l="l" t="t" r="r" b="b"/>
              <a:pathLst>
                <a:path w="25" h="8">
                  <a:moveTo>
                    <a:pt x="25"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69" name="Google Shape;5226;p94"/>
            <p:cNvSpPr/>
            <p:nvPr/>
          </p:nvSpPr>
          <p:spPr>
            <a:xfrm>
              <a:off x="2739960" y="1720080"/>
              <a:ext cx="360" cy="360"/>
            </a:xfrm>
            <a:custGeom>
              <a:avLst/>
              <a:gdLst/>
              <a:ahLst/>
              <a:cxnLst/>
              <a:rect l="l" t="t" r="r" b="b"/>
              <a:pathLst>
                <a:path w="26" h="15">
                  <a:moveTo>
                    <a:pt x="25"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0" name="Google Shape;5227;p94"/>
            <p:cNvSpPr/>
            <p:nvPr/>
          </p:nvSpPr>
          <p:spPr>
            <a:xfrm>
              <a:off x="2740680" y="1719720"/>
              <a:ext cx="360" cy="360"/>
            </a:xfrm>
            <a:custGeom>
              <a:avLst/>
              <a:gdLst/>
              <a:ahLst/>
              <a:cxnLst/>
              <a:rect l="l" t="t" r="r" b="b"/>
              <a:pathLst>
                <a:path w="1" h="1">
                  <a:moveTo>
                    <a:pt x="0"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1" name="Google Shape;5228;p94"/>
            <p:cNvSpPr/>
            <p:nvPr/>
          </p:nvSpPr>
          <p:spPr>
            <a:xfrm>
              <a:off x="2669040" y="1675080"/>
              <a:ext cx="56160" cy="109440"/>
            </a:xfrm>
            <a:custGeom>
              <a:avLst/>
              <a:gdLst/>
              <a:ahLst/>
              <a:cxnLst/>
              <a:rect l="l" t="t" r="r" b="b"/>
              <a:pathLst>
                <a:path w="4209" h="8134">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2" name="Google Shape;5229;p94"/>
            <p:cNvSpPr/>
            <p:nvPr/>
          </p:nvSpPr>
          <p:spPr>
            <a:xfrm>
              <a:off x="2679120" y="1747440"/>
              <a:ext cx="360" cy="360"/>
            </a:xfrm>
            <a:custGeom>
              <a:avLst/>
              <a:gdLst/>
              <a:ahLst/>
              <a:cxnLst/>
              <a:rect l="l" t="t" r="r" b="b"/>
              <a:pathLst>
                <a:path w="11" h="19">
                  <a:moveTo>
                    <a:pt x="0" y="18"/>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3" name="Google Shape;5230;p94"/>
            <p:cNvSpPr/>
            <p:nvPr/>
          </p:nvSpPr>
          <p:spPr>
            <a:xfrm>
              <a:off x="2678760" y="1747800"/>
              <a:ext cx="360" cy="360"/>
            </a:xfrm>
            <a:custGeom>
              <a:avLst/>
              <a:gdLst/>
              <a:ahLst/>
              <a:cxnLst/>
              <a:rect l="l" t="t" r="r" b="b"/>
              <a:pathLst>
                <a:path w="8" h="15">
                  <a:moveTo>
                    <a:pt x="1" y="15"/>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4" name="Google Shape;5231;p94"/>
            <p:cNvSpPr/>
            <p:nvPr/>
          </p:nvSpPr>
          <p:spPr>
            <a:xfrm>
              <a:off x="2679120" y="1746720"/>
              <a:ext cx="360" cy="360"/>
            </a:xfrm>
            <a:custGeom>
              <a:avLst/>
              <a:gdLst/>
              <a:ahLst/>
              <a:cxnLst/>
              <a:rect l="l" t="t" r="r" b="b"/>
              <a:pathLst>
                <a:path w="12" h="15">
                  <a:moveTo>
                    <a:pt x="1" y="1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5" name="Google Shape;5232;p94"/>
            <p:cNvSpPr/>
            <p:nvPr/>
          </p:nvSpPr>
          <p:spPr>
            <a:xfrm>
              <a:off x="2680200" y="1744560"/>
              <a:ext cx="360" cy="360"/>
            </a:xfrm>
            <a:custGeom>
              <a:avLst/>
              <a:gdLst/>
              <a:ahLst/>
              <a:cxnLst/>
              <a:rect l="l" t="t" r="r" b="b"/>
              <a:pathLst>
                <a:path w="8" h="19">
                  <a:moveTo>
                    <a:pt x="0" y="18"/>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6" name="Google Shape;5233;p94"/>
            <p:cNvSpPr/>
            <p:nvPr/>
          </p:nvSpPr>
          <p:spPr>
            <a:xfrm>
              <a:off x="2679840" y="1745280"/>
              <a:ext cx="360" cy="360"/>
            </a:xfrm>
            <a:custGeom>
              <a:avLst/>
              <a:gdLst/>
              <a:ahLst/>
              <a:cxnLst/>
              <a:rect l="l" t="t" r="r" b="b"/>
              <a:pathLst>
                <a:path w="11" h="29">
                  <a:moveTo>
                    <a:pt x="0" y="28"/>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7" name="Google Shape;5234;p94"/>
            <p:cNvSpPr/>
            <p:nvPr/>
          </p:nvSpPr>
          <p:spPr>
            <a:xfrm>
              <a:off x="2679840" y="1746000"/>
              <a:ext cx="360" cy="360"/>
            </a:xfrm>
            <a:custGeom>
              <a:avLst/>
              <a:gdLst/>
              <a:ahLst/>
              <a:cxnLst/>
              <a:rect l="l" t="t" r="r" b="b"/>
              <a:pathLst>
                <a:path w="8" h="19">
                  <a:moveTo>
                    <a:pt x="1" y="1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8" name="Google Shape;5235;p94"/>
            <p:cNvSpPr/>
            <p:nvPr/>
          </p:nvSpPr>
          <p:spPr>
            <a:xfrm>
              <a:off x="2679480" y="1746360"/>
              <a:ext cx="360" cy="360"/>
            </a:xfrm>
            <a:custGeom>
              <a:avLst/>
              <a:gdLst/>
              <a:ahLst/>
              <a:cxnLst/>
              <a:rect l="l" t="t" r="r" b="b"/>
              <a:pathLst>
                <a:path w="11" h="18">
                  <a:moveTo>
                    <a:pt x="0" y="18"/>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79" name="Google Shape;5236;p94"/>
            <p:cNvSpPr/>
            <p:nvPr/>
          </p:nvSpPr>
          <p:spPr>
            <a:xfrm>
              <a:off x="2678760" y="1748160"/>
              <a:ext cx="360" cy="360"/>
            </a:xfrm>
            <a:custGeom>
              <a:avLst/>
              <a:gdLst/>
              <a:ahLst/>
              <a:cxnLst/>
              <a:rect l="l" t="t" r="r" b="b"/>
              <a:pathLst>
                <a:path w="8" h="15">
                  <a:moveTo>
                    <a:pt x="0" y="14"/>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0" name="Google Shape;5237;p94"/>
            <p:cNvSpPr/>
            <p:nvPr/>
          </p:nvSpPr>
          <p:spPr>
            <a:xfrm>
              <a:off x="2676960" y="1750320"/>
              <a:ext cx="360" cy="360"/>
            </a:xfrm>
            <a:custGeom>
              <a:avLst/>
              <a:gdLst/>
              <a:ahLst/>
              <a:cxnLst/>
              <a:rect l="l" t="t" r="r" b="b"/>
              <a:pathLst>
                <a:path w="11" h="8">
                  <a:moveTo>
                    <a:pt x="0" y="7"/>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1" name="Google Shape;5238;p94"/>
            <p:cNvSpPr/>
            <p:nvPr/>
          </p:nvSpPr>
          <p:spPr>
            <a:xfrm>
              <a:off x="2677680" y="1749600"/>
              <a:ext cx="360" cy="360"/>
            </a:xfrm>
            <a:custGeom>
              <a:avLst/>
              <a:gdLst/>
              <a:ahLst/>
              <a:cxnLst/>
              <a:rect l="l" t="t" r="r" b="b"/>
              <a:pathLst>
                <a:path w="8" h="11">
                  <a:moveTo>
                    <a:pt x="0" y="11"/>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2" name="Google Shape;5239;p94"/>
            <p:cNvSpPr/>
            <p:nvPr/>
          </p:nvSpPr>
          <p:spPr>
            <a:xfrm>
              <a:off x="2676600" y="1750320"/>
              <a:ext cx="360" cy="360"/>
            </a:xfrm>
            <a:custGeom>
              <a:avLst/>
              <a:gdLst/>
              <a:ahLst/>
              <a:cxnLst/>
              <a:rect l="l" t="t" r="r" b="b"/>
              <a:pathLst>
                <a:path w="11" h="5">
                  <a:moveTo>
                    <a:pt x="0" y="4"/>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3" name="Google Shape;5240;p94"/>
            <p:cNvSpPr/>
            <p:nvPr/>
          </p:nvSpPr>
          <p:spPr>
            <a:xfrm>
              <a:off x="2678400" y="1748520"/>
              <a:ext cx="360" cy="360"/>
            </a:xfrm>
            <a:custGeom>
              <a:avLst/>
              <a:gdLst/>
              <a:ahLst/>
              <a:cxnLst/>
              <a:rect l="l" t="t" r="r" b="b"/>
              <a:pathLst>
                <a:path w="11" h="15">
                  <a:moveTo>
                    <a:pt x="0" y="15"/>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4" name="Google Shape;5241;p94"/>
            <p:cNvSpPr/>
            <p:nvPr/>
          </p:nvSpPr>
          <p:spPr>
            <a:xfrm>
              <a:off x="2677680" y="1749240"/>
              <a:ext cx="360" cy="360"/>
            </a:xfrm>
            <a:custGeom>
              <a:avLst/>
              <a:gdLst/>
              <a:ahLst/>
              <a:cxnLst/>
              <a:rect l="l" t="t" r="r" b="b"/>
              <a:pathLst>
                <a:path w="12" h="15">
                  <a:moveTo>
                    <a:pt x="1" y="15"/>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5" name="Google Shape;5242;p94"/>
            <p:cNvSpPr/>
            <p:nvPr/>
          </p:nvSpPr>
          <p:spPr>
            <a:xfrm>
              <a:off x="2678040" y="1748880"/>
              <a:ext cx="360" cy="360"/>
            </a:xfrm>
            <a:custGeom>
              <a:avLst/>
              <a:gdLst/>
              <a:ahLst/>
              <a:cxnLst/>
              <a:rect l="l" t="t" r="r" b="b"/>
              <a:pathLst>
                <a:path w="8" h="15">
                  <a:moveTo>
                    <a:pt x="1" y="1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6" name="Google Shape;5243;p94"/>
            <p:cNvSpPr/>
            <p:nvPr/>
          </p:nvSpPr>
          <p:spPr>
            <a:xfrm>
              <a:off x="2681640" y="1741320"/>
              <a:ext cx="360" cy="360"/>
            </a:xfrm>
            <a:custGeom>
              <a:avLst/>
              <a:gdLst/>
              <a:ahLst/>
              <a:cxnLst/>
              <a:rect l="l" t="t" r="r" b="b"/>
              <a:pathLst>
                <a:path w="5" h="22">
                  <a:moveTo>
                    <a:pt x="1" y="22"/>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7" name="Google Shape;5244;p94"/>
            <p:cNvSpPr/>
            <p:nvPr/>
          </p:nvSpPr>
          <p:spPr>
            <a:xfrm>
              <a:off x="2682360" y="1739160"/>
              <a:ext cx="360" cy="360"/>
            </a:xfrm>
            <a:custGeom>
              <a:avLst/>
              <a:gdLst/>
              <a:ahLst/>
              <a:cxnLst/>
              <a:rect l="l" t="t" r="r" b="b"/>
              <a:pathLst>
                <a:path w="8" h="15">
                  <a:moveTo>
                    <a:pt x="0" y="14"/>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8" name="Google Shape;5245;p94"/>
            <p:cNvSpPr/>
            <p:nvPr/>
          </p:nvSpPr>
          <p:spPr>
            <a:xfrm>
              <a:off x="2682360" y="1738800"/>
              <a:ext cx="360" cy="360"/>
            </a:xfrm>
            <a:custGeom>
              <a:avLst/>
              <a:gdLst/>
              <a:ahLst/>
              <a:cxnLst/>
              <a:rect l="l" t="t" r="r" b="b"/>
              <a:pathLst>
                <a:path w="5" h="15">
                  <a:moveTo>
                    <a:pt x="1" y="15"/>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89" name="Google Shape;5246;p94"/>
            <p:cNvSpPr/>
            <p:nvPr/>
          </p:nvSpPr>
          <p:spPr>
            <a:xfrm>
              <a:off x="2681640" y="1740960"/>
              <a:ext cx="360" cy="360"/>
            </a:xfrm>
            <a:custGeom>
              <a:avLst/>
              <a:gdLst/>
              <a:ahLst/>
              <a:cxnLst/>
              <a:rect l="l" t="t" r="r" b="b"/>
              <a:pathLst>
                <a:path w="8" h="19">
                  <a:moveTo>
                    <a:pt x="0" y="18"/>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0" name="Google Shape;5247;p94"/>
            <p:cNvSpPr/>
            <p:nvPr/>
          </p:nvSpPr>
          <p:spPr>
            <a:xfrm>
              <a:off x="2682000" y="1740240"/>
              <a:ext cx="360" cy="360"/>
            </a:xfrm>
            <a:custGeom>
              <a:avLst/>
              <a:gdLst/>
              <a:ahLst/>
              <a:cxnLst/>
              <a:rect l="l" t="t" r="r" b="b"/>
              <a:pathLst>
                <a:path w="5" h="15">
                  <a:moveTo>
                    <a:pt x="1" y="15"/>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1" name="Google Shape;5248;p94"/>
            <p:cNvSpPr/>
            <p:nvPr/>
          </p:nvSpPr>
          <p:spPr>
            <a:xfrm>
              <a:off x="2682360" y="1738440"/>
              <a:ext cx="360" cy="360"/>
            </a:xfrm>
            <a:custGeom>
              <a:avLst/>
              <a:gdLst/>
              <a:ahLst/>
              <a:cxnLst/>
              <a:rect l="l" t="t" r="r" b="b"/>
              <a:pathLst>
                <a:path w="1" h="8">
                  <a:moveTo>
                    <a:pt x="0"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2" name="Google Shape;5249;p94"/>
            <p:cNvSpPr/>
            <p:nvPr/>
          </p:nvSpPr>
          <p:spPr>
            <a:xfrm>
              <a:off x="2681640" y="1740600"/>
              <a:ext cx="360" cy="360"/>
            </a:xfrm>
            <a:custGeom>
              <a:avLst/>
              <a:gdLst/>
              <a:ahLst/>
              <a:cxnLst/>
              <a:rect l="l" t="t" r="r" b="b"/>
              <a:pathLst>
                <a:path w="8" h="19">
                  <a:moveTo>
                    <a:pt x="1" y="1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3" name="Google Shape;5250;p94"/>
            <p:cNvSpPr/>
            <p:nvPr/>
          </p:nvSpPr>
          <p:spPr>
            <a:xfrm>
              <a:off x="2681280" y="1742040"/>
              <a:ext cx="360" cy="360"/>
            </a:xfrm>
            <a:custGeom>
              <a:avLst/>
              <a:gdLst/>
              <a:ahLst/>
              <a:cxnLst/>
              <a:rect l="l" t="t" r="r" b="b"/>
              <a:pathLst>
                <a:path w="8" h="18">
                  <a:moveTo>
                    <a:pt x="1" y="18"/>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4" name="Google Shape;5251;p94"/>
            <p:cNvSpPr/>
            <p:nvPr/>
          </p:nvSpPr>
          <p:spPr>
            <a:xfrm>
              <a:off x="2680920" y="1743120"/>
              <a:ext cx="360" cy="360"/>
            </a:xfrm>
            <a:custGeom>
              <a:avLst/>
              <a:gdLst/>
              <a:ahLst/>
              <a:cxnLst/>
              <a:rect l="l" t="t" r="r" b="b"/>
              <a:pathLst>
                <a:path w="8" h="18">
                  <a:moveTo>
                    <a:pt x="1" y="18"/>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5" name="Google Shape;5252;p94"/>
            <p:cNvSpPr/>
            <p:nvPr/>
          </p:nvSpPr>
          <p:spPr>
            <a:xfrm>
              <a:off x="2680560" y="1743480"/>
              <a:ext cx="360" cy="360"/>
            </a:xfrm>
            <a:custGeom>
              <a:avLst/>
              <a:gdLst/>
              <a:ahLst/>
              <a:cxnLst/>
              <a:rect l="l" t="t" r="r" b="b"/>
              <a:pathLst>
                <a:path w="8" h="19">
                  <a:moveTo>
                    <a:pt x="1" y="1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6" name="Google Shape;5253;p94"/>
            <p:cNvSpPr/>
            <p:nvPr/>
          </p:nvSpPr>
          <p:spPr>
            <a:xfrm>
              <a:off x="2680920" y="1742400"/>
              <a:ext cx="360" cy="360"/>
            </a:xfrm>
            <a:custGeom>
              <a:avLst/>
              <a:gdLst/>
              <a:ahLst/>
              <a:cxnLst/>
              <a:rect l="l" t="t" r="r" b="b"/>
              <a:pathLst>
                <a:path w="8" h="19">
                  <a:moveTo>
                    <a:pt x="1" y="1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7" name="Google Shape;5254;p94"/>
            <p:cNvSpPr/>
            <p:nvPr/>
          </p:nvSpPr>
          <p:spPr>
            <a:xfrm>
              <a:off x="2682000" y="1739520"/>
              <a:ext cx="360" cy="360"/>
            </a:xfrm>
            <a:custGeom>
              <a:avLst/>
              <a:gdLst/>
              <a:ahLst/>
              <a:cxnLst/>
              <a:rect l="l" t="t" r="r" b="b"/>
              <a:pathLst>
                <a:path w="4" h="19">
                  <a:moveTo>
                    <a:pt x="0" y="1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8" name="Google Shape;5255;p94"/>
            <p:cNvSpPr/>
            <p:nvPr/>
          </p:nvSpPr>
          <p:spPr>
            <a:xfrm>
              <a:off x="2677320" y="1749960"/>
              <a:ext cx="360" cy="360"/>
            </a:xfrm>
            <a:custGeom>
              <a:avLst/>
              <a:gdLst/>
              <a:ahLst/>
              <a:cxnLst/>
              <a:rect l="l" t="t" r="r" b="b"/>
              <a:pathLst>
                <a:path w="11" h="11">
                  <a:moveTo>
                    <a:pt x="11"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599" name="Google Shape;5256;p94"/>
            <p:cNvSpPr/>
            <p:nvPr/>
          </p:nvSpPr>
          <p:spPr>
            <a:xfrm>
              <a:off x="2680560" y="1744200"/>
              <a:ext cx="360" cy="360"/>
            </a:xfrm>
            <a:custGeom>
              <a:avLst/>
              <a:gdLst/>
              <a:ahLst/>
              <a:cxnLst/>
              <a:rect l="l" t="t" r="r" b="b"/>
              <a:pathLst>
                <a:path w="8" h="18">
                  <a:moveTo>
                    <a:pt x="1" y="18"/>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0" name="Google Shape;5257;p94"/>
            <p:cNvSpPr/>
            <p:nvPr/>
          </p:nvSpPr>
          <p:spPr>
            <a:xfrm>
              <a:off x="2676240" y="1750680"/>
              <a:ext cx="360" cy="360"/>
            </a:xfrm>
            <a:custGeom>
              <a:avLst/>
              <a:gdLst/>
              <a:ahLst/>
              <a:cxnLst/>
              <a:rect l="l" t="t" r="r" b="b"/>
              <a:pathLst>
                <a:path w="8" h="5">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1" name="Google Shape;5258;p94"/>
            <p:cNvSpPr/>
            <p:nvPr/>
          </p:nvSpPr>
          <p:spPr>
            <a:xfrm>
              <a:off x="2705040" y="1737000"/>
              <a:ext cx="360" cy="360"/>
            </a:xfrm>
            <a:custGeom>
              <a:avLst/>
              <a:gdLst/>
              <a:ahLst/>
              <a:cxnLst/>
              <a:rect l="l" t="t" r="r" b="b"/>
              <a:pathLst>
                <a:path w="5" h="5">
                  <a:moveTo>
                    <a:pt x="1" y="1"/>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2" name="Google Shape;5259;p94"/>
            <p:cNvSpPr/>
            <p:nvPr/>
          </p:nvSpPr>
          <p:spPr>
            <a:xfrm>
              <a:off x="2705400" y="1737720"/>
              <a:ext cx="360" cy="360"/>
            </a:xfrm>
            <a:custGeom>
              <a:avLst/>
              <a:gdLst/>
              <a:ahLst/>
              <a:cxnLst/>
              <a:rect l="l" t="t" r="r" b="b"/>
              <a:pathLst>
                <a:path w="1" h="8">
                  <a:moveTo>
                    <a:pt x="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3" name="Google Shape;5260;p94"/>
            <p:cNvSpPr/>
            <p:nvPr/>
          </p:nvSpPr>
          <p:spPr>
            <a:xfrm>
              <a:off x="2705400" y="17380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4" name="Google Shape;5261;p94"/>
            <p:cNvSpPr/>
            <p:nvPr/>
          </p:nvSpPr>
          <p:spPr>
            <a:xfrm>
              <a:off x="2725560" y="1721520"/>
              <a:ext cx="360" cy="360"/>
            </a:xfrm>
            <a:custGeom>
              <a:avLst/>
              <a:gdLst/>
              <a:ahLst/>
              <a:cxnLst/>
              <a:rect l="l" t="t" r="r" b="b"/>
              <a:pathLst>
                <a:path w="8" h="8">
                  <a:moveTo>
                    <a:pt x="1" y="1"/>
                  </a:moveTo>
                  <a:lnTo>
                    <a:pt x="8" y="8"/>
                  </a:lnTo>
                  <a:lnTo>
                    <a:pt x="8"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5" name="Google Shape;5262;p94"/>
            <p:cNvSpPr/>
            <p:nvPr/>
          </p:nvSpPr>
          <p:spPr>
            <a:xfrm>
              <a:off x="2705400" y="17373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6" name="Google Shape;5263;p94"/>
            <p:cNvSpPr/>
            <p:nvPr/>
          </p:nvSpPr>
          <p:spPr>
            <a:xfrm>
              <a:off x="2688120" y="1675800"/>
              <a:ext cx="360" cy="360"/>
            </a:xfrm>
            <a:custGeom>
              <a:avLst/>
              <a:gdLst/>
              <a:ahLst/>
              <a:cxnLst/>
              <a:rect l="l" t="t" r="r" b="b"/>
              <a:pathLst>
                <a:path w="4" h="5">
                  <a:moveTo>
                    <a:pt x="4"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7" name="Google Shape;5264;p94"/>
            <p:cNvSpPr/>
            <p:nvPr/>
          </p:nvSpPr>
          <p:spPr>
            <a:xfrm>
              <a:off x="2726280" y="1718640"/>
              <a:ext cx="360" cy="360"/>
            </a:xfrm>
            <a:custGeom>
              <a:avLst/>
              <a:gdLst/>
              <a:ahLst/>
              <a:cxnLst/>
              <a:rect l="l" t="t" r="r" b="b"/>
              <a:pathLst>
                <a:path h="8">
                  <a:moveTo>
                    <a:pt x="0"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8" name="Google Shape;5265;p94"/>
            <p:cNvSpPr/>
            <p:nvPr/>
          </p:nvSpPr>
          <p:spPr>
            <a:xfrm>
              <a:off x="2726280" y="1717920"/>
              <a:ext cx="360" cy="360"/>
            </a:xfrm>
            <a:custGeom>
              <a:avLst/>
              <a:gdLst/>
              <a:ahLst/>
              <a:cxnLst/>
              <a:rect l="l" t="t" r="r" b="b"/>
              <a:pathLst>
                <a:path w="1" h="12">
                  <a:moveTo>
                    <a:pt x="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09" name="Google Shape;5266;p94"/>
            <p:cNvSpPr/>
            <p:nvPr/>
          </p:nvSpPr>
          <p:spPr>
            <a:xfrm>
              <a:off x="2692080" y="1690920"/>
              <a:ext cx="360" cy="1440"/>
            </a:xfrm>
            <a:custGeom>
              <a:avLst/>
              <a:gdLst/>
              <a:ahLst/>
              <a:cxnLst/>
              <a:rect l="l" t="t" r="r" b="b"/>
              <a:pathLst>
                <a:path w="71" h="176">
                  <a:moveTo>
                    <a:pt x="0" y="175"/>
                  </a:moveTo>
                  <a:cubicBezTo>
                    <a:pt x="46" y="130"/>
                    <a:pt x="70" y="67"/>
                    <a:pt x="70" y="0"/>
                  </a:cubicBezTo>
                  <a:cubicBezTo>
                    <a:pt x="70" y="67"/>
                    <a:pt x="46" y="130"/>
                    <a:pt x="0" y="17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0" name="Google Shape;5267;p94"/>
            <p:cNvSpPr/>
            <p:nvPr/>
          </p:nvSpPr>
          <p:spPr>
            <a:xfrm>
              <a:off x="2687760" y="1675440"/>
              <a:ext cx="360" cy="360"/>
            </a:xfrm>
            <a:custGeom>
              <a:avLst/>
              <a:gdLst/>
              <a:ahLst/>
              <a:cxnLst/>
              <a:rect l="l" t="t" r="r" b="b"/>
              <a:pathLst>
                <a:path w="15" h="12">
                  <a:moveTo>
                    <a:pt x="0" y="1"/>
                  </a:moveTo>
                  <a:lnTo>
                    <a:pt x="1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1" name="Google Shape;5268;p94"/>
            <p:cNvSpPr/>
            <p:nvPr/>
          </p:nvSpPr>
          <p:spPr>
            <a:xfrm>
              <a:off x="2687760" y="1675800"/>
              <a:ext cx="360" cy="360"/>
            </a:xfrm>
            <a:custGeom>
              <a:avLst/>
              <a:gdLst/>
              <a:ahLst/>
              <a:cxnLst/>
              <a:rect l="l" t="t" r="r" b="b"/>
              <a:pathLst>
                <a:path w="8" h="8">
                  <a:moveTo>
                    <a:pt x="7"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2" name="Google Shape;5269;p94"/>
            <p:cNvSpPr/>
            <p:nvPr/>
          </p:nvSpPr>
          <p:spPr>
            <a:xfrm>
              <a:off x="2720520" y="1698480"/>
              <a:ext cx="360" cy="360"/>
            </a:xfrm>
            <a:custGeom>
              <a:avLst/>
              <a:gdLst/>
              <a:ahLst/>
              <a:cxnLst/>
              <a:rect l="l" t="t" r="r" b="b"/>
              <a:pathLst>
                <a:path w="22" h="75">
                  <a:moveTo>
                    <a:pt x="1" y="1"/>
                  </a:moveTo>
                  <a:cubicBezTo>
                    <a:pt x="18" y="8"/>
                    <a:pt x="22" y="36"/>
                    <a:pt x="22" y="74"/>
                  </a:cubicBezTo>
                  <a:cubicBezTo>
                    <a:pt x="22" y="36"/>
                    <a:pt x="18"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3" name="Google Shape;5270;p94"/>
            <p:cNvSpPr/>
            <p:nvPr/>
          </p:nvSpPr>
          <p:spPr>
            <a:xfrm>
              <a:off x="2726280" y="1719000"/>
              <a:ext cx="360" cy="360"/>
            </a:xfrm>
            <a:custGeom>
              <a:avLst/>
              <a:gdLst/>
              <a:ahLst/>
              <a:cxnLst/>
              <a:rect l="l" t="t" r="r" b="b"/>
              <a:pathLst>
                <a:path w="1" h="5">
                  <a:moveTo>
                    <a:pt x="1"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4" name="Google Shape;5271;p94"/>
            <p:cNvSpPr/>
            <p:nvPr/>
          </p:nvSpPr>
          <p:spPr>
            <a:xfrm>
              <a:off x="2687400" y="167508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5" name="Google Shape;5272;p94"/>
            <p:cNvSpPr/>
            <p:nvPr/>
          </p:nvSpPr>
          <p:spPr>
            <a:xfrm>
              <a:off x="2687400" y="1675080"/>
              <a:ext cx="360" cy="360"/>
            </a:xfrm>
            <a:custGeom>
              <a:avLst/>
              <a:gdLst/>
              <a:ahLst/>
              <a:cxnLst/>
              <a:rect l="l" t="t" r="r" b="b"/>
              <a:pathLst>
                <a:path w="11" h="8">
                  <a:moveTo>
                    <a:pt x="11"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6" name="Google Shape;5273;p94"/>
            <p:cNvSpPr/>
            <p:nvPr/>
          </p:nvSpPr>
          <p:spPr>
            <a:xfrm>
              <a:off x="2687760" y="1675440"/>
              <a:ext cx="360" cy="360"/>
            </a:xfrm>
            <a:custGeom>
              <a:avLst/>
              <a:gdLst/>
              <a:ahLst/>
              <a:cxnLst/>
              <a:rect l="l" t="t" r="r" b="b"/>
              <a:pathLst>
                <a:path w="11" h="11">
                  <a:moveTo>
                    <a:pt x="11"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7" name="Google Shape;5274;p94"/>
            <p:cNvSpPr/>
            <p:nvPr/>
          </p:nvSpPr>
          <p:spPr>
            <a:xfrm>
              <a:off x="2688120" y="1675800"/>
              <a:ext cx="360" cy="360"/>
            </a:xfrm>
            <a:custGeom>
              <a:avLst/>
              <a:gdLst/>
              <a:ahLst/>
              <a:cxnLst/>
              <a:rect l="l" t="t" r="r" b="b"/>
              <a:pathLst>
                <a:path w="5" h="4">
                  <a:moveTo>
                    <a:pt x="4"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8" name="Google Shape;5275;p94"/>
            <p:cNvSpPr/>
            <p:nvPr/>
          </p:nvSpPr>
          <p:spPr>
            <a:xfrm>
              <a:off x="2725920" y="1721160"/>
              <a:ext cx="360" cy="360"/>
            </a:xfrm>
            <a:custGeom>
              <a:avLst/>
              <a:gdLst/>
              <a:ahLst/>
              <a:cxnLst/>
              <a:rect l="l" t="t" r="r" b="b"/>
              <a:pathLst>
                <a:path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19" name="Google Shape;5276;p94"/>
            <p:cNvSpPr/>
            <p:nvPr/>
          </p:nvSpPr>
          <p:spPr>
            <a:xfrm>
              <a:off x="2726280" y="1720080"/>
              <a:ext cx="360" cy="360"/>
            </a:xfrm>
            <a:custGeom>
              <a:avLst/>
              <a:gdLst/>
              <a:ahLst/>
              <a:cxnLst/>
              <a:rect l="l" t="t" r="r" b="b"/>
              <a:pathLst>
                <a:path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0" name="Google Shape;5277;p94"/>
            <p:cNvSpPr/>
            <p:nvPr/>
          </p:nvSpPr>
          <p:spPr>
            <a:xfrm>
              <a:off x="2726280" y="1719720"/>
              <a:ext cx="360" cy="360"/>
            </a:xfrm>
            <a:custGeom>
              <a:avLst/>
              <a:gdLst/>
              <a:ahLst/>
              <a:cxnLst/>
              <a:rect l="l" t="t" r="r" b="b"/>
              <a:pathLst>
                <a:path w="1" h="8">
                  <a:moveTo>
                    <a:pt x="1" y="7"/>
                  </a:moveTo>
                  <a:lnTo>
                    <a:pt x="1" y="4"/>
                  </a:lnTo>
                  <a:cubicBezTo>
                    <a:pt x="1" y="0"/>
                    <a:pt x="1" y="7"/>
                    <a:pt x="1"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1" name="Google Shape;5278;p94"/>
            <p:cNvSpPr/>
            <p:nvPr/>
          </p:nvSpPr>
          <p:spPr>
            <a:xfrm>
              <a:off x="2725560" y="1721520"/>
              <a:ext cx="360" cy="360"/>
            </a:xfrm>
            <a:custGeom>
              <a:avLst/>
              <a:gdLst/>
              <a:ahLst/>
              <a:cxnLst/>
              <a:rect l="l" t="t" r="r" b="b"/>
              <a:pathLst>
                <a:path h="4">
                  <a:moveTo>
                    <a:pt x="0" y="4"/>
                  </a:moveTo>
                  <a:lnTo>
                    <a:pt x="0" y="4"/>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2" name="Google Shape;5279;p94"/>
            <p:cNvSpPr/>
            <p:nvPr/>
          </p:nvSpPr>
          <p:spPr>
            <a:xfrm>
              <a:off x="2726280" y="1720440"/>
              <a:ext cx="360" cy="360"/>
            </a:xfrm>
            <a:custGeom>
              <a:avLst/>
              <a:gdLst/>
              <a:ahLst/>
              <a:cxnLst/>
              <a:rect l="l" t="t" r="r" b="b"/>
              <a:pathLst>
                <a:path w="1" h="5">
                  <a:moveTo>
                    <a:pt x="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3" name="Google Shape;5280;p94"/>
            <p:cNvSpPr/>
            <p:nvPr/>
          </p:nvSpPr>
          <p:spPr>
            <a:xfrm>
              <a:off x="2058840" y="1371240"/>
              <a:ext cx="68040" cy="54000"/>
            </a:xfrm>
            <a:custGeom>
              <a:avLst/>
              <a:gdLst/>
              <a:ahLst/>
              <a:cxnLst/>
              <a:rect l="l" t="t" r="r" b="b"/>
              <a:pathLst>
                <a:path w="5091" h="4046">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4" name="Google Shape;5281;p94"/>
            <p:cNvSpPr/>
            <p:nvPr/>
          </p:nvSpPr>
          <p:spPr>
            <a:xfrm>
              <a:off x="2069280" y="1465560"/>
              <a:ext cx="23760" cy="21600"/>
            </a:xfrm>
            <a:custGeom>
              <a:avLst/>
              <a:gdLst/>
              <a:ahLst/>
              <a:cxnLst/>
              <a:rect l="l" t="t" r="r" b="b"/>
              <a:pathLst>
                <a:path w="1828" h="1669">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5" name="Google Shape;5282;p94"/>
            <p:cNvSpPr/>
            <p:nvPr/>
          </p:nvSpPr>
          <p:spPr>
            <a:xfrm>
              <a:off x="2055960" y="1453320"/>
              <a:ext cx="36360" cy="30240"/>
            </a:xfrm>
            <a:custGeom>
              <a:avLst/>
              <a:gdLst/>
              <a:ahLst/>
              <a:cxnLst/>
              <a:rect l="l" t="t" r="r" b="b"/>
              <a:pathLst>
                <a:path w="2745" h="2308">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6" name="Google Shape;5283;p94"/>
            <p:cNvSpPr/>
            <p:nvPr/>
          </p:nvSpPr>
          <p:spPr>
            <a:xfrm>
              <a:off x="2090880" y="14659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7" name="Google Shape;5284;p94"/>
            <p:cNvSpPr/>
            <p:nvPr/>
          </p:nvSpPr>
          <p:spPr>
            <a:xfrm>
              <a:off x="2091960" y="1466640"/>
              <a:ext cx="360" cy="360"/>
            </a:xfrm>
            <a:custGeom>
              <a:avLst/>
              <a:gdLst/>
              <a:ahLst/>
              <a:cxnLst/>
              <a:rect l="l" t="t" r="r" b="b"/>
              <a:pathLst>
                <a:path w="15" h="8">
                  <a:moveTo>
                    <a:pt x="14"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8" name="Google Shape;5285;p94"/>
            <p:cNvSpPr/>
            <p:nvPr/>
          </p:nvSpPr>
          <p:spPr>
            <a:xfrm>
              <a:off x="2093040" y="1467000"/>
              <a:ext cx="360" cy="360"/>
            </a:xfrm>
            <a:custGeom>
              <a:avLst/>
              <a:gdLst/>
              <a:ahLst/>
              <a:cxnLst/>
              <a:rect l="l" t="t" r="r" b="b"/>
              <a:pathLst>
                <a:path w="15" h="8">
                  <a:moveTo>
                    <a:pt x="14"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29" name="Google Shape;5286;p94"/>
            <p:cNvSpPr/>
            <p:nvPr/>
          </p:nvSpPr>
          <p:spPr>
            <a:xfrm>
              <a:off x="2090160" y="1465920"/>
              <a:ext cx="360" cy="360"/>
            </a:xfrm>
            <a:custGeom>
              <a:avLst/>
              <a:gdLst/>
              <a:ahLst/>
              <a:cxnLst/>
              <a:rect l="l" t="t" r="r" b="b"/>
              <a:pathLst>
                <a:path w="11" h="4">
                  <a:moveTo>
                    <a:pt x="11"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0" name="Google Shape;5287;p94"/>
            <p:cNvSpPr/>
            <p:nvPr/>
          </p:nvSpPr>
          <p:spPr>
            <a:xfrm>
              <a:off x="2091240" y="1466280"/>
              <a:ext cx="360" cy="360"/>
            </a:xfrm>
            <a:custGeom>
              <a:avLst/>
              <a:gdLst/>
              <a:ahLst/>
              <a:cxnLst/>
              <a:rect l="l" t="t" r="r" b="b"/>
              <a:pathLst>
                <a:path w="8" h="4">
                  <a:moveTo>
                    <a:pt x="8"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1" name="Google Shape;5288;p94"/>
            <p:cNvSpPr/>
            <p:nvPr/>
          </p:nvSpPr>
          <p:spPr>
            <a:xfrm>
              <a:off x="2089440" y="146556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2" name="Google Shape;5289;p94"/>
            <p:cNvSpPr/>
            <p:nvPr/>
          </p:nvSpPr>
          <p:spPr>
            <a:xfrm>
              <a:off x="2089800" y="1465560"/>
              <a:ext cx="360" cy="360"/>
            </a:xfrm>
            <a:custGeom>
              <a:avLst/>
              <a:gdLst/>
              <a:ahLst/>
              <a:cxnLst/>
              <a:rect l="l" t="t" r="r" b="b"/>
              <a:pathLst>
                <a:path w="12" h="4">
                  <a:moveTo>
                    <a:pt x="1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3" name="Google Shape;5290;p94"/>
            <p:cNvSpPr/>
            <p:nvPr/>
          </p:nvSpPr>
          <p:spPr>
            <a:xfrm>
              <a:off x="2088360" y="14648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4" name="Google Shape;5291;p94"/>
            <p:cNvSpPr/>
            <p:nvPr/>
          </p:nvSpPr>
          <p:spPr>
            <a:xfrm>
              <a:off x="2080080" y="1483560"/>
              <a:ext cx="360" cy="360"/>
            </a:xfrm>
            <a:custGeom>
              <a:avLst/>
              <a:gdLst/>
              <a:ahLst/>
              <a:cxnLst/>
              <a:rect l="l" t="t" r="r" b="b"/>
              <a:pathLst>
                <a:path w="12" h="12">
                  <a:moveTo>
                    <a:pt x="1" y="1"/>
                  </a:moveTo>
                  <a:lnTo>
                    <a:pt x="1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5" name="Google Shape;5292;p94"/>
            <p:cNvSpPr/>
            <p:nvPr/>
          </p:nvSpPr>
          <p:spPr>
            <a:xfrm>
              <a:off x="2080800" y="1484640"/>
              <a:ext cx="360" cy="360"/>
            </a:xfrm>
            <a:custGeom>
              <a:avLst/>
              <a:gdLst/>
              <a:ahLst/>
              <a:cxnLst/>
              <a:rect l="l" t="t" r="r" b="b"/>
              <a:pathLst>
                <a:path w="4" h="4">
                  <a:moveTo>
                    <a:pt x="4" y="4"/>
                  </a:moveTo>
                  <a:lnTo>
                    <a:pt x="0" y="0"/>
                  </a:ln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6" name="Google Shape;5293;p94"/>
            <p:cNvSpPr/>
            <p:nvPr/>
          </p:nvSpPr>
          <p:spPr>
            <a:xfrm>
              <a:off x="2092320" y="1466640"/>
              <a:ext cx="360" cy="360"/>
            </a:xfrm>
            <a:custGeom>
              <a:avLst/>
              <a:gdLst/>
              <a:ahLst/>
              <a:cxnLst/>
              <a:rect l="l" t="t" r="r" b="b"/>
              <a:pathLst>
                <a:path w="19" h="8">
                  <a:moveTo>
                    <a:pt x="18"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7" name="Google Shape;5294;p94"/>
            <p:cNvSpPr/>
            <p:nvPr/>
          </p:nvSpPr>
          <p:spPr>
            <a:xfrm>
              <a:off x="2072160" y="1464840"/>
              <a:ext cx="360" cy="360"/>
            </a:xfrm>
            <a:custGeom>
              <a:avLst/>
              <a:gdLst/>
              <a:ahLst/>
              <a:cxnLst/>
              <a:rect l="l" t="t" r="r" b="b"/>
              <a:pathLst>
                <a:path w="36" h="12">
                  <a:moveTo>
                    <a:pt x="1" y="1"/>
                  </a:moveTo>
                  <a:cubicBezTo>
                    <a:pt x="11" y="8"/>
                    <a:pt x="25" y="11"/>
                    <a:pt x="36" y="4"/>
                  </a:cubicBezTo>
                  <a:cubicBezTo>
                    <a:pt x="25" y="11"/>
                    <a:pt x="1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8" name="Google Shape;5295;p94"/>
            <p:cNvSpPr/>
            <p:nvPr/>
          </p:nvSpPr>
          <p:spPr>
            <a:xfrm>
              <a:off x="2088360" y="14652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39" name="Google Shape;5296;p94"/>
            <p:cNvSpPr/>
            <p:nvPr/>
          </p:nvSpPr>
          <p:spPr>
            <a:xfrm>
              <a:off x="2088720" y="14652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0" name="Google Shape;5297;p94"/>
            <p:cNvSpPr/>
            <p:nvPr/>
          </p:nvSpPr>
          <p:spPr>
            <a:xfrm>
              <a:off x="2088720" y="1465200"/>
              <a:ext cx="360" cy="360"/>
            </a:xfrm>
            <a:custGeom>
              <a:avLst/>
              <a:gdLst/>
              <a:ahLst/>
              <a:cxnLst/>
              <a:rect l="l" t="t" r="r" b="b"/>
              <a:pathLst>
                <a:path w="4" h="1">
                  <a:moveTo>
                    <a:pt x="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1" name="Google Shape;5298;p94"/>
            <p:cNvSpPr/>
            <p:nvPr/>
          </p:nvSpPr>
          <p:spPr>
            <a:xfrm>
              <a:off x="2094480" y="1489320"/>
              <a:ext cx="10080" cy="23760"/>
            </a:xfrm>
            <a:custGeom>
              <a:avLst/>
              <a:gdLst/>
              <a:ahLst/>
              <a:cxnLst/>
              <a:rect l="l" t="t" r="r" b="b"/>
              <a:pathLst>
                <a:path w="834" h="1829">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2" name="Google Shape;5299;p94"/>
            <p:cNvSpPr/>
            <p:nvPr/>
          </p:nvSpPr>
          <p:spPr>
            <a:xfrm>
              <a:off x="2025720" y="1429200"/>
              <a:ext cx="51480" cy="21960"/>
            </a:xfrm>
            <a:custGeom>
              <a:avLst/>
              <a:gdLst/>
              <a:ahLst/>
              <a:cxnLst/>
              <a:rect l="l" t="t" r="r" b="b"/>
              <a:pathLst>
                <a:path w="3876" h="170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3" name="Google Shape;5300;p94"/>
            <p:cNvSpPr/>
            <p:nvPr/>
          </p:nvSpPr>
          <p:spPr>
            <a:xfrm>
              <a:off x="2073240" y="1432800"/>
              <a:ext cx="44640" cy="24120"/>
            </a:xfrm>
            <a:custGeom>
              <a:avLst/>
              <a:gdLst/>
              <a:ahLst/>
              <a:cxnLst/>
              <a:rect l="l" t="t" r="r" b="b"/>
              <a:pathLst>
                <a:path w="3376" h="184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4" name="Google Shape;5301;p94"/>
            <p:cNvSpPr/>
            <p:nvPr/>
          </p:nvSpPr>
          <p:spPr>
            <a:xfrm>
              <a:off x="2075040" y="1451880"/>
              <a:ext cx="360" cy="360"/>
            </a:xfrm>
            <a:custGeom>
              <a:avLst/>
              <a:gdLst/>
              <a:ahLst/>
              <a:cxnLst/>
              <a:rect l="l" t="t" r="r" b="b"/>
              <a:pathLst>
                <a:path w="4" h="5">
                  <a:moveTo>
                    <a:pt x="4"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5" name="Google Shape;5302;p94"/>
            <p:cNvSpPr/>
            <p:nvPr/>
          </p:nvSpPr>
          <p:spPr>
            <a:xfrm>
              <a:off x="2075400" y="1452240"/>
              <a:ext cx="360" cy="360"/>
            </a:xfrm>
            <a:custGeom>
              <a:avLst/>
              <a:gdLst/>
              <a:ahLst/>
              <a:cxnLst/>
              <a:rect l="l" t="t" r="r" b="b"/>
              <a:pathLst>
                <a:path w="5" h="4">
                  <a:moveTo>
                    <a:pt x="4"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6" name="Google Shape;5303;p94"/>
            <p:cNvSpPr/>
            <p:nvPr/>
          </p:nvSpPr>
          <p:spPr>
            <a:xfrm>
              <a:off x="2080080" y="1455480"/>
              <a:ext cx="360" cy="360"/>
            </a:xfrm>
            <a:custGeom>
              <a:avLst/>
              <a:gdLst/>
              <a:ahLst/>
              <a:cxnLst/>
              <a:rect l="l" t="t" r="r" b="b"/>
              <a:pathLst>
                <a:path w="12" h="8">
                  <a:moveTo>
                    <a:pt x="1" y="1"/>
                  </a:move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7" name="Google Shape;5304;p94"/>
            <p:cNvSpPr/>
            <p:nvPr/>
          </p:nvSpPr>
          <p:spPr>
            <a:xfrm>
              <a:off x="2087280" y="1456920"/>
              <a:ext cx="1440" cy="360"/>
            </a:xfrm>
            <a:custGeom>
              <a:avLst/>
              <a:gdLst/>
              <a:ahLst/>
              <a:cxnLst/>
              <a:rect l="l" t="t" r="r" b="b"/>
              <a:pathLst>
                <a:path w="187" h="54">
                  <a:moveTo>
                    <a:pt x="186" y="1"/>
                  </a:moveTo>
                  <a:cubicBezTo>
                    <a:pt x="95" y="29"/>
                    <a:pt x="32" y="43"/>
                    <a:pt x="1" y="53"/>
                  </a:cubicBezTo>
                  <a:cubicBezTo>
                    <a:pt x="29" y="46"/>
                    <a:pt x="78" y="36"/>
                    <a:pt x="134" y="18"/>
                  </a:cubicBezTo>
                  <a:lnTo>
                    <a:pt x="186"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8" name="Google Shape;5305;p94"/>
            <p:cNvSpPr/>
            <p:nvPr/>
          </p:nvSpPr>
          <p:spPr>
            <a:xfrm>
              <a:off x="2080440" y="1455840"/>
              <a:ext cx="360" cy="360"/>
            </a:xfrm>
            <a:custGeom>
              <a:avLst/>
              <a:gdLst/>
              <a:ahLst/>
              <a:cxnLst/>
              <a:rect l="l" t="t" r="r" b="b"/>
              <a:pathLst>
                <a:path w="8" h="8">
                  <a:moveTo>
                    <a:pt x="7"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49" name="Google Shape;5306;p94"/>
            <p:cNvSpPr/>
            <p:nvPr/>
          </p:nvSpPr>
          <p:spPr>
            <a:xfrm>
              <a:off x="2079360" y="1455120"/>
              <a:ext cx="360" cy="360"/>
            </a:xfrm>
            <a:custGeom>
              <a:avLst/>
              <a:gdLst/>
              <a:ahLst/>
              <a:cxnLst/>
              <a:rect l="l" t="t" r="r" b="b"/>
              <a:pathLst>
                <a:path w="12" h="12">
                  <a:moveTo>
                    <a:pt x="1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0" name="Google Shape;5307;p94"/>
            <p:cNvSpPr/>
            <p:nvPr/>
          </p:nvSpPr>
          <p:spPr>
            <a:xfrm>
              <a:off x="2079000" y="1454760"/>
              <a:ext cx="360" cy="360"/>
            </a:xfrm>
            <a:custGeom>
              <a:avLst/>
              <a:gdLst/>
              <a:ahLst/>
              <a:cxnLst/>
              <a:rect l="l" t="t" r="r" b="b"/>
              <a:pathLst>
                <a:path w="8" h="8">
                  <a:moveTo>
                    <a:pt x="8"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1" name="Google Shape;5308;p94"/>
            <p:cNvSpPr/>
            <p:nvPr/>
          </p:nvSpPr>
          <p:spPr>
            <a:xfrm>
              <a:off x="2075760" y="1452600"/>
              <a:ext cx="360" cy="360"/>
            </a:xfrm>
            <a:custGeom>
              <a:avLst/>
              <a:gdLst/>
              <a:ahLst/>
              <a:cxnLst/>
              <a:rect l="l" t="t" r="r" b="b"/>
              <a:pathLst>
                <a:path w="4" h="4">
                  <a:moveTo>
                    <a:pt x="4"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2" name="Google Shape;5309;p94"/>
            <p:cNvSpPr/>
            <p:nvPr/>
          </p:nvSpPr>
          <p:spPr>
            <a:xfrm>
              <a:off x="2078640" y="1454400"/>
              <a:ext cx="360" cy="360"/>
            </a:xfrm>
            <a:custGeom>
              <a:avLst/>
              <a:gdLst/>
              <a:ahLst/>
              <a:cxnLst/>
              <a:rect l="l" t="t" r="r" b="b"/>
              <a:pathLst>
                <a:path w="11" h="8">
                  <a:moveTo>
                    <a:pt x="11"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3" name="Google Shape;5310;p94"/>
            <p:cNvSpPr/>
            <p:nvPr/>
          </p:nvSpPr>
          <p:spPr>
            <a:xfrm>
              <a:off x="2079720" y="1455480"/>
              <a:ext cx="360" cy="360"/>
            </a:xfrm>
            <a:custGeom>
              <a:avLst/>
              <a:gdLst/>
              <a:ahLst/>
              <a:cxnLst/>
              <a:rect l="l" t="t" r="r" b="b"/>
              <a:pathLst>
                <a:path w="11" h="8">
                  <a:moveTo>
                    <a:pt x="11"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4" name="Google Shape;5311;p94"/>
            <p:cNvSpPr/>
            <p:nvPr/>
          </p:nvSpPr>
          <p:spPr>
            <a:xfrm>
              <a:off x="2076120" y="14529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5" name="Google Shape;5312;p94"/>
            <p:cNvSpPr/>
            <p:nvPr/>
          </p:nvSpPr>
          <p:spPr>
            <a:xfrm>
              <a:off x="2077560" y="1453680"/>
              <a:ext cx="360" cy="360"/>
            </a:xfrm>
            <a:custGeom>
              <a:avLst/>
              <a:gdLst/>
              <a:ahLst/>
              <a:cxnLst/>
              <a:rect l="l" t="t" r="r" b="b"/>
              <a:pathLst>
                <a:path w="4" h="5">
                  <a:moveTo>
                    <a:pt x="4"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6" name="Google Shape;5313;p94"/>
            <p:cNvSpPr/>
            <p:nvPr/>
          </p:nvSpPr>
          <p:spPr>
            <a:xfrm>
              <a:off x="2077920" y="1454040"/>
              <a:ext cx="360" cy="360"/>
            </a:xfrm>
            <a:custGeom>
              <a:avLst/>
              <a:gdLst/>
              <a:ahLst/>
              <a:cxnLst/>
              <a:rect l="l" t="t" r="r" b="b"/>
              <a:pathLst>
                <a:path w="12" h="8">
                  <a:moveTo>
                    <a:pt x="11"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7" name="Google Shape;5314;p94"/>
            <p:cNvSpPr/>
            <p:nvPr/>
          </p:nvSpPr>
          <p:spPr>
            <a:xfrm>
              <a:off x="2079360" y="1439280"/>
              <a:ext cx="360" cy="360"/>
            </a:xfrm>
            <a:custGeom>
              <a:avLst/>
              <a:gdLst/>
              <a:ahLst/>
              <a:cxnLst/>
              <a:rect l="l" t="t" r="r" b="b"/>
              <a:pathLst>
                <a:path w="4" h="22">
                  <a:moveTo>
                    <a:pt x="4" y="0"/>
                  </a:moveTo>
                  <a:cubicBezTo>
                    <a:pt x="0" y="7"/>
                    <a:pt x="0" y="14"/>
                    <a:pt x="0" y="21"/>
                  </a:cubicBezTo>
                  <a:cubicBezTo>
                    <a:pt x="0" y="14"/>
                    <a:pt x="0" y="7"/>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8" name="Google Shape;5315;p94"/>
            <p:cNvSpPr/>
            <p:nvPr/>
          </p:nvSpPr>
          <p:spPr>
            <a:xfrm>
              <a:off x="2073240" y="1448640"/>
              <a:ext cx="360" cy="360"/>
            </a:xfrm>
            <a:custGeom>
              <a:avLst/>
              <a:gdLst/>
              <a:ahLst/>
              <a:cxnLst/>
              <a:rect l="l" t="t" r="r" b="b"/>
              <a:pathLst>
                <a:path w="4" h="5">
                  <a:moveTo>
                    <a:pt x="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59" name="Google Shape;5316;p94"/>
            <p:cNvSpPr/>
            <p:nvPr/>
          </p:nvSpPr>
          <p:spPr>
            <a:xfrm>
              <a:off x="2073240" y="1449000"/>
              <a:ext cx="360" cy="360"/>
            </a:xfrm>
            <a:custGeom>
              <a:avLst/>
              <a:gdLst/>
              <a:ahLst/>
              <a:cxnLst/>
              <a:rect l="l" t="t" r="r" b="b"/>
              <a:pathLst>
                <a:path w="1" h="4">
                  <a:moveTo>
                    <a:pt x="0"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0" name="Google Shape;5317;p94"/>
            <p:cNvSpPr/>
            <p:nvPr/>
          </p:nvSpPr>
          <p:spPr>
            <a:xfrm>
              <a:off x="2073240" y="1448640"/>
              <a:ext cx="360" cy="360"/>
            </a:xfrm>
            <a:custGeom>
              <a:avLst/>
              <a:gdLst/>
              <a:ahLst/>
              <a:cxnLst/>
              <a:rect l="l" t="t" r="r" b="b"/>
              <a:pathLst>
                <a:path w="5" h="11">
                  <a:moveTo>
                    <a:pt x="4"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1" name="Google Shape;5318;p94"/>
            <p:cNvSpPr/>
            <p:nvPr/>
          </p:nvSpPr>
          <p:spPr>
            <a:xfrm>
              <a:off x="2073600" y="14482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2" name="Google Shape;5319;p94"/>
            <p:cNvSpPr/>
            <p:nvPr/>
          </p:nvSpPr>
          <p:spPr>
            <a:xfrm>
              <a:off x="2073240" y="14482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3" name="Google Shape;5320;p94"/>
            <p:cNvSpPr/>
            <p:nvPr/>
          </p:nvSpPr>
          <p:spPr>
            <a:xfrm>
              <a:off x="2073240" y="144864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4" name="Google Shape;5321;p94"/>
            <p:cNvSpPr/>
            <p:nvPr/>
          </p:nvSpPr>
          <p:spPr>
            <a:xfrm>
              <a:off x="2073240" y="1448640"/>
              <a:ext cx="360" cy="360"/>
            </a:xfrm>
            <a:custGeom>
              <a:avLst/>
              <a:gdLst/>
              <a:ahLst/>
              <a:cxnLst/>
              <a:rect l="l" t="t" r="r" b="b"/>
              <a:pathLst>
                <a:path w="4" h="8">
                  <a:moveTo>
                    <a:pt x="4"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5" name="Google Shape;5322;p94"/>
            <p:cNvSpPr/>
            <p:nvPr/>
          </p:nvSpPr>
          <p:spPr>
            <a:xfrm>
              <a:off x="2079720" y="1438920"/>
              <a:ext cx="360" cy="360"/>
            </a:xfrm>
            <a:custGeom>
              <a:avLst/>
              <a:gdLst/>
              <a:ahLst/>
              <a:cxnLst/>
              <a:rect l="l" t="t" r="r" b="b"/>
              <a:pathLst>
                <a:path w="5" h="8">
                  <a:moveTo>
                    <a:pt x="4" y="0"/>
                  </a:moveTo>
                  <a:lnTo>
                    <a:pt x="4" y="0"/>
                  </a:lnTo>
                  <a:cubicBezTo>
                    <a:pt x="4" y="0"/>
                    <a:pt x="1" y="4"/>
                    <a:pt x="1" y="7"/>
                  </a:cubicBezTo>
                  <a:cubicBezTo>
                    <a:pt x="4" y="4"/>
                    <a:pt x="4" y="0"/>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6" name="Google Shape;5323;p94"/>
            <p:cNvSpPr/>
            <p:nvPr/>
          </p:nvSpPr>
          <p:spPr>
            <a:xfrm>
              <a:off x="2045880" y="1410480"/>
              <a:ext cx="42480" cy="20160"/>
            </a:xfrm>
            <a:custGeom>
              <a:avLst/>
              <a:gdLst/>
              <a:ahLst/>
              <a:cxnLst/>
              <a:rect l="l" t="t" r="r" b="b"/>
              <a:pathLst>
                <a:path w="3211" h="157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7" name="Google Shape;5324;p94"/>
            <p:cNvSpPr/>
            <p:nvPr/>
          </p:nvSpPr>
          <p:spPr>
            <a:xfrm>
              <a:off x="2088000" y="1420560"/>
              <a:ext cx="360" cy="1440"/>
            </a:xfrm>
            <a:custGeom>
              <a:avLst/>
              <a:gdLst/>
              <a:ahLst/>
              <a:cxnLst/>
              <a:rect l="l" t="t" r="r" b="b"/>
              <a:pathLst>
                <a:path w="113" h="176">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8" name="Google Shape;5325;p94"/>
            <p:cNvSpPr/>
            <p:nvPr/>
          </p:nvSpPr>
          <p:spPr>
            <a:xfrm>
              <a:off x="2066400" y="1411560"/>
              <a:ext cx="360" cy="360"/>
            </a:xfrm>
            <a:custGeom>
              <a:avLst/>
              <a:gdLst/>
              <a:ahLst/>
              <a:cxnLst/>
              <a:rect l="l" t="t" r="r" b="b"/>
              <a:pathLst>
                <a:path w="57" h="29">
                  <a:moveTo>
                    <a:pt x="0" y="0"/>
                  </a:moveTo>
                  <a:cubicBezTo>
                    <a:pt x="18" y="11"/>
                    <a:pt x="35" y="18"/>
                    <a:pt x="56" y="28"/>
                  </a:cubicBezTo>
                  <a:cubicBezTo>
                    <a:pt x="35" y="18"/>
                    <a:pt x="18"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69" name="Google Shape;5326;p94"/>
            <p:cNvSpPr/>
            <p:nvPr/>
          </p:nvSpPr>
          <p:spPr>
            <a:xfrm>
              <a:off x="2067480" y="1411920"/>
              <a:ext cx="360" cy="360"/>
            </a:xfrm>
            <a:custGeom>
              <a:avLst/>
              <a:gdLst/>
              <a:ahLst/>
              <a:cxnLst/>
              <a:rect l="l" t="t" r="r" b="b"/>
              <a:pathLst>
                <a:path w="53" h="22">
                  <a:moveTo>
                    <a:pt x="0" y="1"/>
                  </a:moveTo>
                  <a:lnTo>
                    <a:pt x="0" y="1"/>
                  </a:lnTo>
                  <a:cubicBezTo>
                    <a:pt x="18" y="11"/>
                    <a:pt x="39" y="18"/>
                    <a:pt x="53" y="22"/>
                  </a:cubicBezTo>
                  <a:cubicBezTo>
                    <a:pt x="39" y="18"/>
                    <a:pt x="18"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0" name="Google Shape;5327;p94"/>
            <p:cNvSpPr/>
            <p:nvPr/>
          </p:nvSpPr>
          <p:spPr>
            <a:xfrm>
              <a:off x="2087640" y="1420560"/>
              <a:ext cx="360" cy="360"/>
            </a:xfrm>
            <a:custGeom>
              <a:avLst/>
              <a:gdLst/>
              <a:ahLst/>
              <a:cxnLst/>
              <a:rect l="l" t="t" r="r" b="b"/>
              <a:pathLst>
                <a:path w="5" h="5">
                  <a:moveTo>
                    <a:pt x="1" y="1"/>
                  </a:moveTo>
                  <a:lnTo>
                    <a:pt x="1" y="1"/>
                  </a:ln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1" name="Google Shape;5328;p94"/>
            <p:cNvSpPr/>
            <p:nvPr/>
          </p:nvSpPr>
          <p:spPr>
            <a:xfrm>
              <a:off x="2065320" y="1410840"/>
              <a:ext cx="360" cy="360"/>
            </a:xfrm>
            <a:custGeom>
              <a:avLst/>
              <a:gdLst/>
              <a:ahLst/>
              <a:cxnLst/>
              <a:rect l="l" t="t" r="r" b="b"/>
              <a:pathLst>
                <a:path w="60" h="36">
                  <a:moveTo>
                    <a:pt x="0" y="0"/>
                  </a:moveTo>
                  <a:cubicBezTo>
                    <a:pt x="21" y="11"/>
                    <a:pt x="42" y="25"/>
                    <a:pt x="60" y="35"/>
                  </a:cubicBezTo>
                  <a:cubicBezTo>
                    <a:pt x="42" y="25"/>
                    <a:pt x="21"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2" name="Google Shape;5329;p94"/>
            <p:cNvSpPr/>
            <p:nvPr/>
          </p:nvSpPr>
          <p:spPr>
            <a:xfrm>
              <a:off x="2064600" y="1410480"/>
              <a:ext cx="360" cy="360"/>
            </a:xfrm>
            <a:custGeom>
              <a:avLst/>
              <a:gdLst/>
              <a:ahLst/>
              <a:cxnLst/>
              <a:rect l="l" t="t" r="r" b="b"/>
              <a:pathLst>
                <a:path w="64" h="43">
                  <a:moveTo>
                    <a:pt x="1" y="1"/>
                  </a:moveTo>
                  <a:cubicBezTo>
                    <a:pt x="22" y="15"/>
                    <a:pt x="43" y="29"/>
                    <a:pt x="64" y="43"/>
                  </a:cubicBezTo>
                  <a:cubicBezTo>
                    <a:pt x="43" y="29"/>
                    <a:pt x="22" y="15"/>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3" name="Google Shape;5330;p94"/>
            <p:cNvSpPr/>
            <p:nvPr/>
          </p:nvSpPr>
          <p:spPr>
            <a:xfrm>
              <a:off x="2071080" y="1429560"/>
              <a:ext cx="360" cy="360"/>
            </a:xfrm>
            <a:custGeom>
              <a:avLst/>
              <a:gdLst/>
              <a:ahLst/>
              <a:cxnLst/>
              <a:rect l="l" t="t" r="r" b="b"/>
              <a:pathLst>
                <a:path w="15" h="12">
                  <a:moveTo>
                    <a:pt x="1" y="1"/>
                  </a:moveTo>
                  <a:cubicBezTo>
                    <a:pt x="8" y="4"/>
                    <a:pt x="11" y="8"/>
                    <a:pt x="15" y="11"/>
                  </a:cubicBezTo>
                  <a:cubicBezTo>
                    <a:pt x="11" y="8"/>
                    <a:pt x="8"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4" name="Google Shape;5331;p94"/>
            <p:cNvSpPr/>
            <p:nvPr/>
          </p:nvSpPr>
          <p:spPr>
            <a:xfrm>
              <a:off x="2061720" y="1431720"/>
              <a:ext cx="360" cy="360"/>
            </a:xfrm>
            <a:custGeom>
              <a:avLst/>
              <a:gdLst/>
              <a:ahLst/>
              <a:cxnLst/>
              <a:rect l="l" t="t" r="r" b="b"/>
              <a:pathLst>
                <a:path w="12" h="4">
                  <a:moveTo>
                    <a:pt x="1"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5" name="Google Shape;5332;p94"/>
            <p:cNvSpPr/>
            <p:nvPr/>
          </p:nvSpPr>
          <p:spPr>
            <a:xfrm>
              <a:off x="2061720" y="1431360"/>
              <a:ext cx="360" cy="360"/>
            </a:xfrm>
            <a:custGeom>
              <a:avLst/>
              <a:gdLst/>
              <a:ahLst/>
              <a:cxnLst/>
              <a:rect l="l" t="t" r="r" b="b"/>
              <a:pathLst>
                <a:path w="12" h="5">
                  <a:moveTo>
                    <a:pt x="1" y="4"/>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6" name="Google Shape;5333;p94"/>
            <p:cNvSpPr/>
            <p:nvPr/>
          </p:nvSpPr>
          <p:spPr>
            <a:xfrm>
              <a:off x="2061360" y="1431720"/>
              <a:ext cx="360" cy="360"/>
            </a:xfrm>
            <a:custGeom>
              <a:avLst/>
              <a:gdLst/>
              <a:ahLst/>
              <a:cxnLst/>
              <a:rect l="l" t="t" r="r" b="b"/>
              <a:pathLst>
                <a:path w="15" h="5">
                  <a:moveTo>
                    <a:pt x="1" y="4"/>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7" name="Google Shape;5334;p94"/>
            <p:cNvSpPr/>
            <p:nvPr/>
          </p:nvSpPr>
          <p:spPr>
            <a:xfrm>
              <a:off x="2062080" y="1431360"/>
              <a:ext cx="360" cy="360"/>
            </a:xfrm>
            <a:custGeom>
              <a:avLst/>
              <a:gdLst/>
              <a:ahLst/>
              <a:cxnLst/>
              <a:rect l="l" t="t" r="r" b="b"/>
              <a:pathLst>
                <a:path w="11" h="8">
                  <a:moveTo>
                    <a:pt x="0" y="8"/>
                  </a:moveTo>
                  <a:cubicBezTo>
                    <a:pt x="4" y="4"/>
                    <a:pt x="7" y="4"/>
                    <a:pt x="11" y="1"/>
                  </a:cubicBezTo>
                  <a:cubicBezTo>
                    <a:pt x="7" y="4"/>
                    <a:pt x="4" y="4"/>
                    <a:pt x="0"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8" name="Google Shape;5335;p94"/>
            <p:cNvSpPr/>
            <p:nvPr/>
          </p:nvSpPr>
          <p:spPr>
            <a:xfrm>
              <a:off x="2069640" y="1428480"/>
              <a:ext cx="360" cy="360"/>
            </a:xfrm>
            <a:custGeom>
              <a:avLst/>
              <a:gdLst/>
              <a:ahLst/>
              <a:cxnLst/>
              <a:rect l="l" t="t" r="r" b="b"/>
              <a:pathLst>
                <a:path w="78" h="43">
                  <a:moveTo>
                    <a:pt x="1" y="0"/>
                  </a:moveTo>
                  <a:cubicBezTo>
                    <a:pt x="29" y="11"/>
                    <a:pt x="53" y="25"/>
                    <a:pt x="78" y="42"/>
                  </a:cubicBezTo>
                  <a:cubicBezTo>
                    <a:pt x="53" y="25"/>
                    <a:pt x="29"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79" name="Google Shape;5336;p94"/>
            <p:cNvSpPr/>
            <p:nvPr/>
          </p:nvSpPr>
          <p:spPr>
            <a:xfrm>
              <a:off x="2062080" y="1431360"/>
              <a:ext cx="360" cy="360"/>
            </a:xfrm>
            <a:custGeom>
              <a:avLst/>
              <a:gdLst/>
              <a:ahLst/>
              <a:cxnLst/>
              <a:rect l="l" t="t" r="r" b="b"/>
              <a:pathLst>
                <a:path w="12" h="4">
                  <a:moveTo>
                    <a:pt x="1"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0" name="Google Shape;5337;p94"/>
            <p:cNvSpPr/>
            <p:nvPr/>
          </p:nvSpPr>
          <p:spPr>
            <a:xfrm>
              <a:off x="2065320" y="1427400"/>
              <a:ext cx="360" cy="360"/>
            </a:xfrm>
            <a:custGeom>
              <a:avLst/>
              <a:gdLst/>
              <a:ahLst/>
              <a:cxnLst/>
              <a:rect l="l" t="t" r="r" b="b"/>
              <a:pathLst>
                <a:path w="96" h="15">
                  <a:moveTo>
                    <a:pt x="1" y="1"/>
                  </a:moveTo>
                  <a:cubicBezTo>
                    <a:pt x="25" y="4"/>
                    <a:pt x="60" y="8"/>
                    <a:pt x="95" y="15"/>
                  </a:cubicBezTo>
                  <a:cubicBezTo>
                    <a:pt x="60" y="8"/>
                    <a:pt x="29"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1" name="Google Shape;5338;p94"/>
            <p:cNvSpPr/>
            <p:nvPr/>
          </p:nvSpPr>
          <p:spPr>
            <a:xfrm>
              <a:off x="2069280" y="1428480"/>
              <a:ext cx="360" cy="360"/>
            </a:xfrm>
            <a:custGeom>
              <a:avLst/>
              <a:gdLst/>
              <a:ahLst/>
              <a:cxnLst/>
              <a:rect l="l" t="t" r="r" b="b"/>
              <a:pathLst>
                <a:path w="36" h="15">
                  <a:moveTo>
                    <a:pt x="1" y="1"/>
                  </a:moveTo>
                  <a:cubicBezTo>
                    <a:pt x="15" y="4"/>
                    <a:pt x="25" y="8"/>
                    <a:pt x="36" y="15"/>
                  </a:cubicBezTo>
                  <a:cubicBezTo>
                    <a:pt x="25" y="8"/>
                    <a:pt x="15"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2" name="Google Shape;5339;p94"/>
            <p:cNvSpPr/>
            <p:nvPr/>
          </p:nvSpPr>
          <p:spPr>
            <a:xfrm>
              <a:off x="2066760" y="1427760"/>
              <a:ext cx="1080" cy="360"/>
            </a:xfrm>
            <a:custGeom>
              <a:avLst/>
              <a:gdLst/>
              <a:ahLst/>
              <a:cxnLst/>
              <a:rect l="l" t="t" r="r" b="b"/>
              <a:pathLst>
                <a:path w="162" h="43">
                  <a:moveTo>
                    <a:pt x="0" y="0"/>
                  </a:moveTo>
                  <a:cubicBezTo>
                    <a:pt x="56" y="7"/>
                    <a:pt x="109" y="21"/>
                    <a:pt x="161" y="42"/>
                  </a:cubicBezTo>
                  <a:cubicBezTo>
                    <a:pt x="109" y="21"/>
                    <a:pt x="56"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3" name="Google Shape;5340;p94"/>
            <p:cNvSpPr/>
            <p:nvPr/>
          </p:nvSpPr>
          <p:spPr>
            <a:xfrm>
              <a:off x="2061000" y="1431720"/>
              <a:ext cx="360" cy="360"/>
            </a:xfrm>
            <a:custGeom>
              <a:avLst/>
              <a:gdLst/>
              <a:ahLst/>
              <a:cxnLst/>
              <a:rect l="l" t="t" r="r" b="b"/>
              <a:pathLst>
                <a:path w="18" h="1">
                  <a:moveTo>
                    <a:pt x="0" y="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4" name="Google Shape;5341;p94"/>
            <p:cNvSpPr/>
            <p:nvPr/>
          </p:nvSpPr>
          <p:spPr>
            <a:xfrm>
              <a:off x="2059200" y="1431720"/>
              <a:ext cx="360" cy="360"/>
            </a:xfrm>
            <a:custGeom>
              <a:avLst/>
              <a:gdLst/>
              <a:ahLst/>
              <a:cxnLst/>
              <a:rect l="l" t="t" r="r" b="b"/>
              <a:pathLst>
                <a:path w="88" h="4">
                  <a:moveTo>
                    <a:pt x="0" y="1"/>
                  </a:moveTo>
                  <a:cubicBezTo>
                    <a:pt x="16" y="2"/>
                    <a:pt x="32" y="3"/>
                    <a:pt x="47" y="3"/>
                  </a:cubicBezTo>
                  <a:cubicBezTo>
                    <a:pt x="61" y="3"/>
                    <a:pt x="75" y="2"/>
                    <a:pt x="8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5" name="Google Shape;5342;p94"/>
            <p:cNvSpPr/>
            <p:nvPr/>
          </p:nvSpPr>
          <p:spPr>
            <a:xfrm>
              <a:off x="2071800" y="1429920"/>
              <a:ext cx="1800" cy="360"/>
            </a:xfrm>
            <a:custGeom>
              <a:avLst/>
              <a:gdLst/>
              <a:ahLst/>
              <a:cxnLst/>
              <a:rect l="l" t="t" r="r" b="b"/>
              <a:pathLst>
                <a:path w="214" h="82">
                  <a:moveTo>
                    <a:pt x="214" y="67"/>
                  </a:moveTo>
                  <a:cubicBezTo>
                    <a:pt x="137" y="81"/>
                    <a:pt x="60" y="57"/>
                    <a:pt x="4" y="1"/>
                  </a:cubicBezTo>
                  <a:lnTo>
                    <a:pt x="0" y="1"/>
                  </a:lnTo>
                  <a:lnTo>
                    <a:pt x="4" y="1"/>
                  </a:lnTo>
                  <a:cubicBezTo>
                    <a:pt x="60" y="57"/>
                    <a:pt x="137" y="81"/>
                    <a:pt x="214" y="6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6" name="Google Shape;5343;p94"/>
            <p:cNvSpPr/>
            <p:nvPr/>
          </p:nvSpPr>
          <p:spPr>
            <a:xfrm>
              <a:off x="2058840" y="1431720"/>
              <a:ext cx="360" cy="360"/>
            </a:xfrm>
            <a:custGeom>
              <a:avLst/>
              <a:gdLst/>
              <a:ahLst/>
              <a:cxnLst/>
              <a:rect l="l" t="t" r="r" b="b"/>
              <a:pathLst>
                <a:path w="29" h="1">
                  <a:moveTo>
                    <a:pt x="0" y="1"/>
                  </a:moveTo>
                  <a:lnTo>
                    <a:pt x="2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7" name="Google Shape;5344;p94"/>
            <p:cNvSpPr/>
            <p:nvPr/>
          </p:nvSpPr>
          <p:spPr>
            <a:xfrm>
              <a:off x="2058480" y="1431720"/>
              <a:ext cx="360" cy="360"/>
            </a:xfrm>
            <a:custGeom>
              <a:avLst/>
              <a:gdLst/>
              <a:ahLst/>
              <a:cxnLst/>
              <a:rect l="l" t="t" r="r" b="b"/>
              <a:pathLst>
                <a:path w="26" h="4">
                  <a:moveTo>
                    <a:pt x="1" y="0"/>
                  </a:moveTo>
                  <a:lnTo>
                    <a:pt x="2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8" name="Google Shape;5345;p94"/>
            <p:cNvSpPr/>
            <p:nvPr/>
          </p:nvSpPr>
          <p:spPr>
            <a:xfrm>
              <a:off x="2058120" y="1431720"/>
              <a:ext cx="360" cy="360"/>
            </a:xfrm>
            <a:custGeom>
              <a:avLst/>
              <a:gdLst/>
              <a:ahLst/>
              <a:cxnLst/>
              <a:rect l="l" t="t" r="r" b="b"/>
              <a:pathLst>
                <a:path w="22" h="5">
                  <a:moveTo>
                    <a:pt x="1" y="1"/>
                  </a:moveTo>
                  <a:lnTo>
                    <a:pt x="22"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89" name="Google Shape;5346;p94"/>
            <p:cNvSpPr/>
            <p:nvPr/>
          </p:nvSpPr>
          <p:spPr>
            <a:xfrm>
              <a:off x="2076480" y="1430280"/>
              <a:ext cx="360" cy="360"/>
            </a:xfrm>
            <a:custGeom>
              <a:avLst/>
              <a:gdLst/>
              <a:ahLst/>
              <a:cxnLst/>
              <a:rect l="l" t="t" r="r" b="b"/>
              <a:pathLst>
                <a:path w="81" h="39">
                  <a:moveTo>
                    <a:pt x="81" y="39"/>
                  </a:moveTo>
                  <a:lnTo>
                    <a:pt x="81" y="39"/>
                  </a:lnTo>
                  <a:lnTo>
                    <a:pt x="67" y="0"/>
                  </a:lnTo>
                  <a:lnTo>
                    <a:pt x="0" y="25"/>
                  </a:lnTo>
                  <a:lnTo>
                    <a:pt x="6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0" name="Google Shape;5347;p94"/>
            <p:cNvSpPr/>
            <p:nvPr/>
          </p:nvSpPr>
          <p:spPr>
            <a:xfrm>
              <a:off x="2057760" y="1431720"/>
              <a:ext cx="360" cy="360"/>
            </a:xfrm>
            <a:custGeom>
              <a:avLst/>
              <a:gdLst/>
              <a:ahLst/>
              <a:cxnLst/>
              <a:rect l="l" t="t" r="r" b="b"/>
              <a:pathLst>
                <a:path w="26" h="4">
                  <a:moveTo>
                    <a:pt x="1" y="0"/>
                  </a:moveTo>
                  <a:lnTo>
                    <a:pt x="2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1" name="Google Shape;5348;p94"/>
            <p:cNvSpPr/>
            <p:nvPr/>
          </p:nvSpPr>
          <p:spPr>
            <a:xfrm>
              <a:off x="2060640" y="1431720"/>
              <a:ext cx="360" cy="360"/>
            </a:xfrm>
            <a:custGeom>
              <a:avLst/>
              <a:gdLst/>
              <a:ahLst/>
              <a:cxnLst/>
              <a:rect l="l" t="t" r="r" b="b"/>
              <a:pathLst>
                <a:path w="22" h="1">
                  <a:moveTo>
                    <a:pt x="0" y="1"/>
                  </a:moveTo>
                  <a:lnTo>
                    <a:pt x="2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2" name="Google Shape;5349;p94"/>
            <p:cNvSpPr/>
            <p:nvPr/>
          </p:nvSpPr>
          <p:spPr>
            <a:xfrm>
              <a:off x="2057400" y="1431360"/>
              <a:ext cx="360" cy="360"/>
            </a:xfrm>
            <a:custGeom>
              <a:avLst/>
              <a:gdLst/>
              <a:ahLst/>
              <a:cxnLst/>
              <a:rect l="l" t="t" r="r" b="b"/>
              <a:pathLst>
                <a:path w="8" h="1">
                  <a:moveTo>
                    <a:pt x="1" y="1"/>
                  </a:moveTo>
                  <a:lnTo>
                    <a:pt x="1" y="1"/>
                  </a:ln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3" name="Google Shape;5350;p94"/>
            <p:cNvSpPr/>
            <p:nvPr/>
          </p:nvSpPr>
          <p:spPr>
            <a:xfrm>
              <a:off x="2078280" y="1424520"/>
              <a:ext cx="37800" cy="13320"/>
            </a:xfrm>
            <a:custGeom>
              <a:avLst/>
              <a:gdLst/>
              <a:ahLst/>
              <a:cxnLst/>
              <a:rect l="l" t="t" r="r" b="b"/>
              <a:pathLst>
                <a:path w="2851" h="1073">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4" name="Google Shape;5351;p94"/>
            <p:cNvSpPr/>
            <p:nvPr/>
          </p:nvSpPr>
          <p:spPr>
            <a:xfrm>
              <a:off x="2116440" y="1428120"/>
              <a:ext cx="360" cy="360"/>
            </a:xfrm>
            <a:custGeom>
              <a:avLst/>
              <a:gdLst/>
              <a:ahLst/>
              <a:cxnLst/>
              <a:rect l="l" t="t" r="r" b="b"/>
              <a:pathLst>
                <a:path w="4" h="1">
                  <a:moveTo>
                    <a:pt x="0"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5" name="Google Shape;5352;p94"/>
            <p:cNvSpPr/>
            <p:nvPr/>
          </p:nvSpPr>
          <p:spPr>
            <a:xfrm>
              <a:off x="2113920" y="142740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6" name="Google Shape;5353;p94"/>
            <p:cNvSpPr/>
            <p:nvPr/>
          </p:nvSpPr>
          <p:spPr>
            <a:xfrm>
              <a:off x="2104920" y="1425600"/>
              <a:ext cx="1800" cy="360"/>
            </a:xfrm>
            <a:custGeom>
              <a:avLst/>
              <a:gdLst/>
              <a:ahLst/>
              <a:cxnLst/>
              <a:rect l="l" t="t" r="r" b="b"/>
              <a:pathLst>
                <a:path w="222" h="36">
                  <a:moveTo>
                    <a:pt x="222" y="32"/>
                  </a:moveTo>
                  <a:cubicBezTo>
                    <a:pt x="145" y="36"/>
                    <a:pt x="71" y="25"/>
                    <a:pt x="1" y="1"/>
                  </a:cubicBezTo>
                  <a:cubicBezTo>
                    <a:pt x="71" y="25"/>
                    <a:pt x="145" y="36"/>
                    <a:pt x="222"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7" name="Google Shape;5354;p94"/>
            <p:cNvSpPr/>
            <p:nvPr/>
          </p:nvSpPr>
          <p:spPr>
            <a:xfrm>
              <a:off x="2116800" y="1428120"/>
              <a:ext cx="360" cy="360"/>
            </a:xfrm>
            <a:custGeom>
              <a:avLst/>
              <a:gdLst/>
              <a:ahLst/>
              <a:cxnLst/>
              <a:rect l="l" t="t" r="r" b="b"/>
              <a:pathLst>
                <a:path w="8" h="1">
                  <a:moveTo>
                    <a:pt x="1" y="0"/>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8" name="Google Shape;5355;p94"/>
            <p:cNvSpPr/>
            <p:nvPr/>
          </p:nvSpPr>
          <p:spPr>
            <a:xfrm>
              <a:off x="2114640" y="142740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699" name="Google Shape;5356;p94"/>
            <p:cNvSpPr/>
            <p:nvPr/>
          </p:nvSpPr>
          <p:spPr>
            <a:xfrm>
              <a:off x="2114280" y="1427400"/>
              <a:ext cx="360" cy="360"/>
            </a:xfrm>
            <a:custGeom>
              <a:avLst/>
              <a:gdLst/>
              <a:ahLst/>
              <a:cxnLst/>
              <a:rect l="l" t="t" r="r" b="b"/>
              <a:pathLst>
                <a:path w="4" h="1">
                  <a:moveTo>
                    <a:pt x="0"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0" name="Google Shape;5357;p94"/>
            <p:cNvSpPr/>
            <p:nvPr/>
          </p:nvSpPr>
          <p:spPr>
            <a:xfrm>
              <a:off x="2114280" y="142740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1" name="Google Shape;5358;p94"/>
            <p:cNvSpPr/>
            <p:nvPr/>
          </p:nvSpPr>
          <p:spPr>
            <a:xfrm>
              <a:off x="2113920" y="1427040"/>
              <a:ext cx="360" cy="360"/>
            </a:xfrm>
            <a:custGeom>
              <a:avLst/>
              <a:gdLst/>
              <a:ahLst/>
              <a:cxnLst/>
              <a:rect l="l" t="t" r="r" b="b"/>
              <a:pathLst>
                <a:path w="1" h="1">
                  <a:moveTo>
                    <a:pt x="0"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2" name="Google Shape;5359;p94"/>
            <p:cNvSpPr/>
            <p:nvPr/>
          </p:nvSpPr>
          <p:spPr>
            <a:xfrm>
              <a:off x="2114640" y="1427400"/>
              <a:ext cx="360" cy="360"/>
            </a:xfrm>
            <a:custGeom>
              <a:avLst/>
              <a:gdLst/>
              <a:ahLst/>
              <a:cxnLst/>
              <a:rect l="l" t="t" r="r" b="b"/>
              <a:pathLst>
                <a:path w="8" h="5">
                  <a:moveTo>
                    <a:pt x="0" y="1"/>
                  </a:moveTo>
                  <a:lnTo>
                    <a:pt x="7"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3" name="Google Shape;5360;p94"/>
            <p:cNvSpPr/>
            <p:nvPr/>
          </p:nvSpPr>
          <p:spPr>
            <a:xfrm>
              <a:off x="2090520" y="1424520"/>
              <a:ext cx="360" cy="360"/>
            </a:xfrm>
            <a:custGeom>
              <a:avLst/>
              <a:gdLst/>
              <a:ahLst/>
              <a:cxnLst/>
              <a:rect l="l" t="t" r="r" b="b"/>
              <a:pathLst>
                <a:path w="26" h="19">
                  <a:moveTo>
                    <a:pt x="25" y="18"/>
                  </a:moveTo>
                  <a:cubicBezTo>
                    <a:pt x="18" y="11"/>
                    <a:pt x="8" y="8"/>
                    <a:pt x="1" y="1"/>
                  </a:cubicBezTo>
                  <a:lnTo>
                    <a:pt x="1" y="1"/>
                  </a:lnTo>
                  <a:cubicBezTo>
                    <a:pt x="8" y="8"/>
                    <a:pt x="18" y="11"/>
                    <a:pt x="25"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4" name="Google Shape;5361;p94"/>
            <p:cNvSpPr/>
            <p:nvPr/>
          </p:nvSpPr>
          <p:spPr>
            <a:xfrm>
              <a:off x="2113920" y="14270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5" name="Google Shape;5362;p94"/>
            <p:cNvSpPr/>
            <p:nvPr/>
          </p:nvSpPr>
          <p:spPr>
            <a:xfrm>
              <a:off x="2115000" y="1427760"/>
              <a:ext cx="360" cy="360"/>
            </a:xfrm>
            <a:custGeom>
              <a:avLst/>
              <a:gdLst/>
              <a:ahLst/>
              <a:cxnLst/>
              <a:rect l="l" t="t" r="r" b="b"/>
              <a:pathLst>
                <a:path w="8" h="4">
                  <a:moveTo>
                    <a:pt x="1" y="0"/>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6" name="Google Shape;5363;p94"/>
            <p:cNvSpPr/>
            <p:nvPr/>
          </p:nvSpPr>
          <p:spPr>
            <a:xfrm>
              <a:off x="2115000" y="1427760"/>
              <a:ext cx="360" cy="360"/>
            </a:xfrm>
            <a:custGeom>
              <a:avLst/>
              <a:gdLst/>
              <a:ahLst/>
              <a:cxnLst/>
              <a:rect l="l" t="t" r="r" b="b"/>
              <a:pathLst>
                <a:path w="8" h="4">
                  <a:moveTo>
                    <a:pt x="1" y="0"/>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7" name="Google Shape;5364;p94"/>
            <p:cNvSpPr/>
            <p:nvPr/>
          </p:nvSpPr>
          <p:spPr>
            <a:xfrm>
              <a:off x="2102760" y="1425240"/>
              <a:ext cx="1080" cy="360"/>
            </a:xfrm>
            <a:custGeom>
              <a:avLst/>
              <a:gdLst/>
              <a:ahLst/>
              <a:cxnLst/>
              <a:rect l="l" t="t" r="r" b="b"/>
              <a:pathLst>
                <a:path w="169" h="22">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8" name="Google Shape;5365;p94"/>
            <p:cNvSpPr/>
            <p:nvPr/>
          </p:nvSpPr>
          <p:spPr>
            <a:xfrm>
              <a:off x="2115360" y="1427760"/>
              <a:ext cx="360" cy="360"/>
            </a:xfrm>
            <a:custGeom>
              <a:avLst/>
              <a:gdLst/>
              <a:ahLst/>
              <a:cxnLst/>
              <a:rect l="l" t="t" r="r" b="b"/>
              <a:pathLst>
                <a:path w="8" h="1">
                  <a:moveTo>
                    <a:pt x="1" y="0"/>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09" name="Google Shape;5366;p94"/>
            <p:cNvSpPr/>
            <p:nvPr/>
          </p:nvSpPr>
          <p:spPr>
            <a:xfrm>
              <a:off x="2078280" y="1432800"/>
              <a:ext cx="1080" cy="3240"/>
            </a:xfrm>
            <a:custGeom>
              <a:avLst/>
              <a:gdLst/>
              <a:ahLst/>
              <a:cxnLst/>
              <a:rect l="l" t="t" r="r" b="b"/>
              <a:pathLst>
                <a:path w="158" h="309">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0" name="Google Shape;5367;p94"/>
            <p:cNvSpPr/>
            <p:nvPr/>
          </p:nvSpPr>
          <p:spPr>
            <a:xfrm>
              <a:off x="2112840" y="14335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1" name="Google Shape;5368;p94"/>
            <p:cNvSpPr/>
            <p:nvPr/>
          </p:nvSpPr>
          <p:spPr>
            <a:xfrm>
              <a:off x="2112840" y="14335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2" name="Google Shape;5369;p94"/>
            <p:cNvSpPr/>
            <p:nvPr/>
          </p:nvSpPr>
          <p:spPr>
            <a:xfrm>
              <a:off x="2114640" y="143424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3" name="Google Shape;5370;p94"/>
            <p:cNvSpPr/>
            <p:nvPr/>
          </p:nvSpPr>
          <p:spPr>
            <a:xfrm>
              <a:off x="2114280" y="1433880"/>
              <a:ext cx="360" cy="360"/>
            </a:xfrm>
            <a:custGeom>
              <a:avLst/>
              <a:gdLst/>
              <a:ahLst/>
              <a:cxnLst/>
              <a:rect l="l" t="t" r="r" b="b"/>
              <a:pathLst>
                <a:path w="8" h="5">
                  <a:moveTo>
                    <a:pt x="1" y="1"/>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4" name="Google Shape;5371;p94"/>
            <p:cNvSpPr/>
            <p:nvPr/>
          </p:nvSpPr>
          <p:spPr>
            <a:xfrm>
              <a:off x="2113200" y="14335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5" name="Google Shape;5372;p94"/>
            <p:cNvSpPr/>
            <p:nvPr/>
          </p:nvSpPr>
          <p:spPr>
            <a:xfrm>
              <a:off x="2080440" y="1437120"/>
              <a:ext cx="360" cy="360"/>
            </a:xfrm>
            <a:custGeom>
              <a:avLst/>
              <a:gdLst/>
              <a:ahLst/>
              <a:cxnLst/>
              <a:rect l="l" t="t" r="r" b="b"/>
              <a:pathLst>
                <a:path w="47" h="5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6" name="Google Shape;5373;p94"/>
            <p:cNvSpPr/>
            <p:nvPr/>
          </p:nvSpPr>
          <p:spPr>
            <a:xfrm>
              <a:off x="2113200" y="143352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7" name="Google Shape;5374;p94"/>
            <p:cNvSpPr/>
            <p:nvPr/>
          </p:nvSpPr>
          <p:spPr>
            <a:xfrm>
              <a:off x="2113560" y="14338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8" name="Google Shape;5375;p94"/>
            <p:cNvSpPr/>
            <p:nvPr/>
          </p:nvSpPr>
          <p:spPr>
            <a:xfrm>
              <a:off x="2113920" y="143388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19" name="Google Shape;5376;p94"/>
            <p:cNvSpPr/>
            <p:nvPr/>
          </p:nvSpPr>
          <p:spPr>
            <a:xfrm>
              <a:off x="2080080" y="1436760"/>
              <a:ext cx="360" cy="360"/>
            </a:xfrm>
            <a:custGeom>
              <a:avLst/>
              <a:gdLst/>
              <a:ahLst/>
              <a:cxnLst/>
              <a:rect l="l" t="t" r="r" b="b"/>
              <a:pathLst>
                <a:path w="39" h="53">
                  <a:moveTo>
                    <a:pt x="0" y="0"/>
                  </a:moveTo>
                  <a:lnTo>
                    <a:pt x="0" y="0"/>
                  </a:lnTo>
                  <a:cubicBezTo>
                    <a:pt x="14" y="21"/>
                    <a:pt x="25" y="35"/>
                    <a:pt x="39" y="53"/>
                  </a:cubicBezTo>
                  <a:lnTo>
                    <a:pt x="21" y="28"/>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0" name="Google Shape;5377;p94"/>
            <p:cNvSpPr/>
            <p:nvPr/>
          </p:nvSpPr>
          <p:spPr>
            <a:xfrm>
              <a:off x="2079360" y="14313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1" name="Google Shape;5378;p94"/>
            <p:cNvSpPr/>
            <p:nvPr/>
          </p:nvSpPr>
          <p:spPr>
            <a:xfrm>
              <a:off x="2079000" y="14317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2" name="Google Shape;5379;p94"/>
            <p:cNvSpPr/>
            <p:nvPr/>
          </p:nvSpPr>
          <p:spPr>
            <a:xfrm>
              <a:off x="2079000" y="14317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3" name="Google Shape;5380;p94"/>
            <p:cNvSpPr/>
            <p:nvPr/>
          </p:nvSpPr>
          <p:spPr>
            <a:xfrm>
              <a:off x="2079360" y="14313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4" name="Google Shape;5381;p94"/>
            <p:cNvSpPr/>
            <p:nvPr/>
          </p:nvSpPr>
          <p:spPr>
            <a:xfrm>
              <a:off x="2078280" y="14324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5" name="Google Shape;5382;p94"/>
            <p:cNvSpPr/>
            <p:nvPr/>
          </p:nvSpPr>
          <p:spPr>
            <a:xfrm>
              <a:off x="2078640" y="143208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6" name="Google Shape;5383;p94"/>
            <p:cNvSpPr/>
            <p:nvPr/>
          </p:nvSpPr>
          <p:spPr>
            <a:xfrm>
              <a:off x="2087640" y="1426320"/>
              <a:ext cx="360" cy="360"/>
            </a:xfrm>
            <a:custGeom>
              <a:avLst/>
              <a:gdLst/>
              <a:ahLst/>
              <a:cxnLst/>
              <a:rect l="l" t="t" r="r" b="b"/>
              <a:pathLst>
                <a:path w="25" h="25">
                  <a:moveTo>
                    <a:pt x="25" y="0"/>
                  </a:moveTo>
                  <a:cubicBezTo>
                    <a:pt x="14" y="7"/>
                    <a:pt x="7" y="14"/>
                    <a:pt x="0" y="25"/>
                  </a:cubicBezTo>
                  <a:cubicBezTo>
                    <a:pt x="7" y="14"/>
                    <a:pt x="18" y="7"/>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7" name="Google Shape;5384;p94"/>
            <p:cNvSpPr/>
            <p:nvPr/>
          </p:nvSpPr>
          <p:spPr>
            <a:xfrm>
              <a:off x="2079360" y="14313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8" name="Google Shape;5385;p94"/>
            <p:cNvSpPr/>
            <p:nvPr/>
          </p:nvSpPr>
          <p:spPr>
            <a:xfrm>
              <a:off x="2090160" y="1424520"/>
              <a:ext cx="360" cy="360"/>
            </a:xfrm>
            <a:custGeom>
              <a:avLst/>
              <a:gdLst/>
              <a:ahLst/>
              <a:cxnLst/>
              <a:rect l="l" t="t" r="r" b="b"/>
              <a:pathLst>
                <a:path w="22" h="12">
                  <a:moveTo>
                    <a:pt x="22" y="1"/>
                  </a:moveTo>
                  <a:lnTo>
                    <a:pt x="1" y="11"/>
                  </a:lnTo>
                  <a:lnTo>
                    <a:pt x="2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29" name="Google Shape;5386;p94"/>
            <p:cNvSpPr/>
            <p:nvPr/>
          </p:nvSpPr>
          <p:spPr>
            <a:xfrm>
              <a:off x="2089440" y="1424880"/>
              <a:ext cx="360" cy="360"/>
            </a:xfrm>
            <a:custGeom>
              <a:avLst/>
              <a:gdLst/>
              <a:ahLst/>
              <a:cxnLst/>
              <a:rect l="l" t="t" r="r" b="b"/>
              <a:pathLst>
                <a:path w="36" h="25">
                  <a:moveTo>
                    <a:pt x="0" y="25"/>
                  </a:moveTo>
                  <a:lnTo>
                    <a:pt x="3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0" name="Google Shape;5387;p94"/>
            <p:cNvSpPr/>
            <p:nvPr/>
          </p:nvSpPr>
          <p:spPr>
            <a:xfrm>
              <a:off x="2078280" y="14328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1" name="Google Shape;5388;p94"/>
            <p:cNvSpPr/>
            <p:nvPr/>
          </p:nvSpPr>
          <p:spPr>
            <a:xfrm>
              <a:off x="2089080" y="1425240"/>
              <a:ext cx="360" cy="360"/>
            </a:xfrm>
            <a:custGeom>
              <a:avLst/>
              <a:gdLst/>
              <a:ahLst/>
              <a:cxnLst/>
              <a:rect l="l" t="t" r="r" b="b"/>
              <a:pathLst>
                <a:path w="26" h="22">
                  <a:moveTo>
                    <a:pt x="1" y="22"/>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2" name="Google Shape;5389;p94"/>
            <p:cNvSpPr/>
            <p:nvPr/>
          </p:nvSpPr>
          <p:spPr>
            <a:xfrm>
              <a:off x="2086920" y="1427040"/>
              <a:ext cx="360" cy="360"/>
            </a:xfrm>
            <a:custGeom>
              <a:avLst/>
              <a:gdLst/>
              <a:ahLst/>
              <a:cxnLst/>
              <a:rect l="l" t="t" r="r" b="b"/>
              <a:pathLst>
                <a:path w="29" h="36">
                  <a:moveTo>
                    <a:pt x="1" y="35"/>
                  </a:moveTo>
                  <a:cubicBezTo>
                    <a:pt x="11" y="25"/>
                    <a:pt x="22" y="11"/>
                    <a:pt x="29" y="0"/>
                  </a:cubicBezTo>
                  <a:cubicBezTo>
                    <a:pt x="22" y="11"/>
                    <a:pt x="11" y="25"/>
                    <a:pt x="1" y="3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3" name="Google Shape;5390;p94"/>
            <p:cNvSpPr/>
            <p:nvPr/>
          </p:nvSpPr>
          <p:spPr>
            <a:xfrm>
              <a:off x="2088720" y="1425600"/>
              <a:ext cx="360" cy="360"/>
            </a:xfrm>
            <a:custGeom>
              <a:avLst/>
              <a:gdLst/>
              <a:ahLst/>
              <a:cxnLst/>
              <a:rect l="l" t="t" r="r" b="b"/>
              <a:pathLst>
                <a:path w="25" h="18">
                  <a:moveTo>
                    <a:pt x="0" y="18"/>
                  </a:moveTo>
                  <a:lnTo>
                    <a:pt x="2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4" name="Google Shape;5391;p94"/>
            <p:cNvSpPr/>
            <p:nvPr/>
          </p:nvSpPr>
          <p:spPr>
            <a:xfrm>
              <a:off x="2088000" y="1425960"/>
              <a:ext cx="360" cy="360"/>
            </a:xfrm>
            <a:custGeom>
              <a:avLst/>
              <a:gdLst/>
              <a:ahLst/>
              <a:cxnLst/>
              <a:rect l="l" t="t" r="r" b="b"/>
              <a:pathLst>
                <a:path w="25" h="19">
                  <a:moveTo>
                    <a:pt x="0" y="18"/>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5" name="Google Shape;5392;p94"/>
            <p:cNvSpPr/>
            <p:nvPr/>
          </p:nvSpPr>
          <p:spPr>
            <a:xfrm>
              <a:off x="2078280" y="1432800"/>
              <a:ext cx="360" cy="360"/>
            </a:xfrm>
            <a:custGeom>
              <a:avLst/>
              <a:gdLst/>
              <a:ahLst/>
              <a:cxnLst/>
              <a:rect l="l" t="t" r="r" b="b"/>
              <a:pathLst>
                <a:path w="1" h="1">
                  <a:moveTo>
                    <a:pt x="0"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6" name="Google Shape;5393;p94"/>
            <p:cNvSpPr/>
            <p:nvPr/>
          </p:nvSpPr>
          <p:spPr>
            <a:xfrm>
              <a:off x="1882440" y="1494000"/>
              <a:ext cx="21960" cy="42480"/>
            </a:xfrm>
            <a:custGeom>
              <a:avLst/>
              <a:gdLst/>
              <a:ahLst/>
              <a:cxnLst/>
              <a:rect l="l" t="t" r="r" b="b"/>
              <a:pathLst>
                <a:path w="1684" h="321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7" name="Google Shape;5394;p94"/>
            <p:cNvSpPr/>
            <p:nvPr/>
          </p:nvSpPr>
          <p:spPr>
            <a:xfrm>
              <a:off x="1978560" y="1386000"/>
              <a:ext cx="26280" cy="21960"/>
            </a:xfrm>
            <a:custGeom>
              <a:avLst/>
              <a:gdLst/>
              <a:ahLst/>
              <a:cxnLst/>
              <a:rect l="l" t="t" r="r" b="b"/>
              <a:pathLst>
                <a:path w="2021" h="1706">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8" name="Google Shape;5395;p94"/>
            <p:cNvSpPr/>
            <p:nvPr/>
          </p:nvSpPr>
          <p:spPr>
            <a:xfrm>
              <a:off x="1997280" y="1419480"/>
              <a:ext cx="1800" cy="2880"/>
            </a:xfrm>
            <a:custGeom>
              <a:avLst/>
              <a:gdLst/>
              <a:ahLst/>
              <a:cxnLst/>
              <a:rect l="l" t="t" r="r" b="b"/>
              <a:pathLst>
                <a:path w="211" h="303">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39" name="Google Shape;5396;p94"/>
            <p:cNvSpPr/>
            <p:nvPr/>
          </p:nvSpPr>
          <p:spPr>
            <a:xfrm>
              <a:off x="1973520" y="1405440"/>
              <a:ext cx="24840" cy="17280"/>
            </a:xfrm>
            <a:custGeom>
              <a:avLst/>
              <a:gdLst/>
              <a:ahLst/>
              <a:cxnLst/>
              <a:rect l="l" t="t" r="r" b="b"/>
              <a:pathLst>
                <a:path w="1916" h="134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0" name="Google Shape;5397;p94"/>
            <p:cNvSpPr/>
            <p:nvPr/>
          </p:nvSpPr>
          <p:spPr>
            <a:xfrm>
              <a:off x="1977840" y="1408320"/>
              <a:ext cx="360" cy="360"/>
            </a:xfrm>
            <a:custGeom>
              <a:avLst/>
              <a:gdLst/>
              <a:ahLst/>
              <a:cxnLst/>
              <a:rect l="l" t="t" r="r" b="b"/>
              <a:pathLst>
                <a:path w="19" h="4">
                  <a:moveTo>
                    <a:pt x="1" y="0"/>
                  </a:moveTo>
                  <a:lnTo>
                    <a:pt x="1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1" name="Google Shape;5398;p94"/>
            <p:cNvSpPr/>
            <p:nvPr/>
          </p:nvSpPr>
          <p:spPr>
            <a:xfrm>
              <a:off x="1996200" y="1410120"/>
              <a:ext cx="360" cy="360"/>
            </a:xfrm>
            <a:custGeom>
              <a:avLst/>
              <a:gdLst/>
              <a:ahLst/>
              <a:cxnLst/>
              <a:rect l="l" t="t" r="r" b="b"/>
              <a:pathLst>
                <a:path w="40" h="39">
                  <a:moveTo>
                    <a:pt x="1" y="0"/>
                  </a:moveTo>
                  <a:cubicBezTo>
                    <a:pt x="11" y="14"/>
                    <a:pt x="25" y="25"/>
                    <a:pt x="39" y="39"/>
                  </a:cubicBezTo>
                  <a:cubicBezTo>
                    <a:pt x="25" y="25"/>
                    <a:pt x="11" y="1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2" name="Google Shape;5399;p94"/>
            <p:cNvSpPr/>
            <p:nvPr/>
          </p:nvSpPr>
          <p:spPr>
            <a:xfrm>
              <a:off x="1979280" y="14083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3" name="Google Shape;5400;p94"/>
            <p:cNvSpPr/>
            <p:nvPr/>
          </p:nvSpPr>
          <p:spPr>
            <a:xfrm>
              <a:off x="1977480" y="1407960"/>
              <a:ext cx="360" cy="360"/>
            </a:xfrm>
            <a:custGeom>
              <a:avLst/>
              <a:gdLst/>
              <a:ahLst/>
              <a:cxnLst/>
              <a:rect l="l" t="t" r="r" b="b"/>
              <a:pathLst>
                <a:path w="19" h="8">
                  <a:moveTo>
                    <a:pt x="1" y="0"/>
                  </a:moveTo>
                  <a:lnTo>
                    <a:pt x="18"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4" name="Google Shape;5401;p94"/>
            <p:cNvSpPr/>
            <p:nvPr/>
          </p:nvSpPr>
          <p:spPr>
            <a:xfrm>
              <a:off x="1977120" y="1407600"/>
              <a:ext cx="360" cy="360"/>
            </a:xfrm>
            <a:custGeom>
              <a:avLst/>
              <a:gdLst/>
              <a:ahLst/>
              <a:cxnLst/>
              <a:rect l="l" t="t" r="r" b="b"/>
              <a:pathLst>
                <a:path w="22" h="8">
                  <a:moveTo>
                    <a:pt x="0" y="1"/>
                  </a:moveTo>
                  <a:lnTo>
                    <a:pt x="2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5" name="Google Shape;5402;p94"/>
            <p:cNvSpPr/>
            <p:nvPr/>
          </p:nvSpPr>
          <p:spPr>
            <a:xfrm>
              <a:off x="1978560" y="140832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6" name="Google Shape;5403;p94"/>
            <p:cNvSpPr/>
            <p:nvPr/>
          </p:nvSpPr>
          <p:spPr>
            <a:xfrm>
              <a:off x="1978200" y="1408320"/>
              <a:ext cx="360" cy="360"/>
            </a:xfrm>
            <a:custGeom>
              <a:avLst/>
              <a:gdLst/>
              <a:ahLst/>
              <a:cxnLst/>
              <a:rect l="l" t="t" r="r" b="b"/>
              <a:pathLst>
                <a:path w="11" h="5">
                  <a:moveTo>
                    <a:pt x="0" y="1"/>
                  </a:moveTo>
                  <a:lnTo>
                    <a:pt x="1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7" name="Google Shape;5404;p94"/>
            <p:cNvSpPr/>
            <p:nvPr/>
          </p:nvSpPr>
          <p:spPr>
            <a:xfrm>
              <a:off x="1978920" y="1408320"/>
              <a:ext cx="360" cy="360"/>
            </a:xfrm>
            <a:custGeom>
              <a:avLst/>
              <a:gdLst/>
              <a:ahLst/>
              <a:cxnLst/>
              <a:rect l="l" t="t" r="r" b="b"/>
              <a:pathLst>
                <a:path w="8" h="1">
                  <a:moveTo>
                    <a:pt x="0" y="0"/>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8" name="Google Shape;5405;p94"/>
            <p:cNvSpPr/>
            <p:nvPr/>
          </p:nvSpPr>
          <p:spPr>
            <a:xfrm>
              <a:off x="1996920" y="1410840"/>
              <a:ext cx="360" cy="360"/>
            </a:xfrm>
            <a:custGeom>
              <a:avLst/>
              <a:gdLst/>
              <a:ahLst/>
              <a:cxnLst/>
              <a:rect l="l" t="t" r="r" b="b"/>
              <a:pathLst>
                <a:path w="47" h="40">
                  <a:moveTo>
                    <a:pt x="1" y="1"/>
                  </a:moveTo>
                  <a:cubicBezTo>
                    <a:pt x="15" y="15"/>
                    <a:pt x="29" y="25"/>
                    <a:pt x="46" y="39"/>
                  </a:cubicBezTo>
                  <a:cubicBezTo>
                    <a:pt x="29" y="25"/>
                    <a:pt x="15" y="15"/>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49" name="Google Shape;5406;p94"/>
            <p:cNvSpPr/>
            <p:nvPr/>
          </p:nvSpPr>
          <p:spPr>
            <a:xfrm>
              <a:off x="1995840" y="1420920"/>
              <a:ext cx="360" cy="360"/>
            </a:xfrm>
            <a:custGeom>
              <a:avLst/>
              <a:gdLst/>
              <a:ahLst/>
              <a:cxnLst/>
              <a:rect l="l" t="t" r="r" b="b"/>
              <a:pathLst>
                <a:path w="4" h="15">
                  <a:moveTo>
                    <a:pt x="4" y="1"/>
                  </a:moveTo>
                  <a:lnTo>
                    <a:pt x="0"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0" name="Google Shape;5407;p94"/>
            <p:cNvSpPr/>
            <p:nvPr/>
          </p:nvSpPr>
          <p:spPr>
            <a:xfrm>
              <a:off x="1995840" y="1420200"/>
              <a:ext cx="360" cy="360"/>
            </a:xfrm>
            <a:custGeom>
              <a:avLst/>
              <a:gdLst/>
              <a:ahLst/>
              <a:cxnLst/>
              <a:rect l="l" t="t" r="r" b="b"/>
              <a:pathLst>
                <a:path w="8" h="15">
                  <a:moveTo>
                    <a:pt x="8"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1" name="Google Shape;5408;p94"/>
            <p:cNvSpPr/>
            <p:nvPr/>
          </p:nvSpPr>
          <p:spPr>
            <a:xfrm>
              <a:off x="1996200" y="1419480"/>
              <a:ext cx="360" cy="360"/>
            </a:xfrm>
            <a:custGeom>
              <a:avLst/>
              <a:gdLst/>
              <a:ahLst/>
              <a:cxnLst/>
              <a:rect l="l" t="t" r="r" b="b"/>
              <a:pathLst>
                <a:path w="8" h="11">
                  <a:moveTo>
                    <a:pt x="8"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2" name="Google Shape;5409;p94"/>
            <p:cNvSpPr/>
            <p:nvPr/>
          </p:nvSpPr>
          <p:spPr>
            <a:xfrm>
              <a:off x="1996920" y="1418400"/>
              <a:ext cx="360" cy="360"/>
            </a:xfrm>
            <a:custGeom>
              <a:avLst/>
              <a:gdLst/>
              <a:ahLst/>
              <a:cxnLst/>
              <a:rect l="l" t="t" r="r" b="b"/>
              <a:pathLst>
                <a:path w="8" h="8">
                  <a:moveTo>
                    <a:pt x="7"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3" name="Google Shape;5410;p94"/>
            <p:cNvSpPr/>
            <p:nvPr/>
          </p:nvSpPr>
          <p:spPr>
            <a:xfrm>
              <a:off x="1996920" y="141876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4" name="Google Shape;5411;p94"/>
            <p:cNvSpPr/>
            <p:nvPr/>
          </p:nvSpPr>
          <p:spPr>
            <a:xfrm>
              <a:off x="1997280" y="1418040"/>
              <a:ext cx="360" cy="360"/>
            </a:xfrm>
            <a:custGeom>
              <a:avLst/>
              <a:gdLst/>
              <a:ahLst/>
              <a:cxnLst/>
              <a:rect l="l" t="t" r="r" b="b"/>
              <a:pathLst>
                <a:path w="8" h="8">
                  <a:moveTo>
                    <a:pt x="0" y="7"/>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5" name="Google Shape;5412;p94"/>
            <p:cNvSpPr/>
            <p:nvPr/>
          </p:nvSpPr>
          <p:spPr>
            <a:xfrm>
              <a:off x="1996560" y="1419120"/>
              <a:ext cx="360" cy="360"/>
            </a:xfrm>
            <a:custGeom>
              <a:avLst/>
              <a:gdLst/>
              <a:ahLst/>
              <a:cxnLst/>
              <a:rect l="l" t="t" r="r" b="b"/>
              <a:pathLst>
                <a:path w="5" h="8">
                  <a:moveTo>
                    <a:pt x="4"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6" name="Google Shape;5413;p94"/>
            <p:cNvSpPr/>
            <p:nvPr/>
          </p:nvSpPr>
          <p:spPr>
            <a:xfrm>
              <a:off x="1995480" y="1422720"/>
              <a:ext cx="360" cy="360"/>
            </a:xfrm>
            <a:custGeom>
              <a:avLst/>
              <a:gdLst/>
              <a:ahLst/>
              <a:cxnLst/>
              <a:rect l="l" t="t" r="r" b="b"/>
              <a:pathLst>
                <a:path w="1" h="7">
                  <a:moveTo>
                    <a:pt x="0"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7" name="Google Shape;5414;p94"/>
            <p:cNvSpPr/>
            <p:nvPr/>
          </p:nvSpPr>
          <p:spPr>
            <a:xfrm>
              <a:off x="1998000" y="1417320"/>
              <a:ext cx="360" cy="360"/>
            </a:xfrm>
            <a:custGeom>
              <a:avLst/>
              <a:gdLst/>
              <a:ahLst/>
              <a:cxnLst/>
              <a:rect l="l" t="t" r="r" b="b"/>
              <a:pathLst>
                <a:path w="8" h="8">
                  <a:moveTo>
                    <a:pt x="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8" name="Google Shape;5415;p94"/>
            <p:cNvSpPr/>
            <p:nvPr/>
          </p:nvSpPr>
          <p:spPr>
            <a:xfrm>
              <a:off x="1995480" y="1421280"/>
              <a:ext cx="360" cy="360"/>
            </a:xfrm>
            <a:custGeom>
              <a:avLst/>
              <a:gdLst/>
              <a:ahLst/>
              <a:cxnLst/>
              <a:rect l="l" t="t" r="r" b="b"/>
              <a:pathLst>
                <a:path w="4" h="18">
                  <a:moveTo>
                    <a:pt x="4" y="0"/>
                  </a:moveTo>
                  <a:lnTo>
                    <a:pt x="4" y="0"/>
                  </a:lnTo>
                  <a:cubicBezTo>
                    <a:pt x="0" y="7"/>
                    <a:pt x="0" y="11"/>
                    <a:pt x="0" y="18"/>
                  </a:cubicBezTo>
                  <a:cubicBezTo>
                    <a:pt x="0" y="11"/>
                    <a:pt x="4" y="7"/>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59" name="Google Shape;5416;p94"/>
            <p:cNvSpPr/>
            <p:nvPr/>
          </p:nvSpPr>
          <p:spPr>
            <a:xfrm>
              <a:off x="1995480" y="1422000"/>
              <a:ext cx="360" cy="360"/>
            </a:xfrm>
            <a:custGeom>
              <a:avLst/>
              <a:gdLst/>
              <a:ahLst/>
              <a:cxnLst/>
              <a:rect l="l" t="t" r="r" b="b"/>
              <a:pathLst>
                <a:path w="1" h="15">
                  <a:moveTo>
                    <a:pt x="0" y="0"/>
                  </a:moveTo>
                  <a:cubicBezTo>
                    <a:pt x="0" y="4"/>
                    <a:pt x="0" y="7"/>
                    <a:pt x="0" y="14"/>
                  </a:cubicBezTo>
                  <a:cubicBezTo>
                    <a:pt x="0" y="7"/>
                    <a:pt x="0"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0" name="Google Shape;5417;p94"/>
            <p:cNvSpPr/>
            <p:nvPr/>
          </p:nvSpPr>
          <p:spPr>
            <a:xfrm>
              <a:off x="1996200" y="1419840"/>
              <a:ext cx="360" cy="360"/>
            </a:xfrm>
            <a:custGeom>
              <a:avLst/>
              <a:gdLst/>
              <a:ahLst/>
              <a:cxnLst/>
              <a:rect l="l" t="t" r="r" b="b"/>
              <a:pathLst>
                <a:path w="8" h="12">
                  <a:moveTo>
                    <a:pt x="8"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1" name="Google Shape;5418;p94"/>
            <p:cNvSpPr/>
            <p:nvPr/>
          </p:nvSpPr>
          <p:spPr>
            <a:xfrm>
              <a:off x="1998000" y="1417680"/>
              <a:ext cx="360" cy="360"/>
            </a:xfrm>
            <a:custGeom>
              <a:avLst/>
              <a:gdLst/>
              <a:ahLst/>
              <a:cxnLst/>
              <a:rect l="l" t="t" r="r" b="b"/>
              <a:pathLst>
                <a:path w="8" h="8">
                  <a:moveTo>
                    <a:pt x="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2" name="Google Shape;5419;p94"/>
            <p:cNvSpPr/>
            <p:nvPr/>
          </p:nvSpPr>
          <p:spPr>
            <a:xfrm>
              <a:off x="1997640" y="1417680"/>
              <a:ext cx="360" cy="360"/>
            </a:xfrm>
            <a:custGeom>
              <a:avLst/>
              <a:gdLst/>
              <a:ahLst/>
              <a:cxnLst/>
              <a:rect l="l" t="t" r="r" b="b"/>
              <a:pathLst>
                <a:path w="12" h="8">
                  <a:moveTo>
                    <a:pt x="1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3" name="Google Shape;5420;p94"/>
            <p:cNvSpPr/>
            <p:nvPr/>
          </p:nvSpPr>
          <p:spPr>
            <a:xfrm>
              <a:off x="2103840" y="1436040"/>
              <a:ext cx="64080" cy="40320"/>
            </a:xfrm>
            <a:custGeom>
              <a:avLst/>
              <a:gdLst/>
              <a:ahLst/>
              <a:cxnLst/>
              <a:rect l="l" t="t" r="r" b="b"/>
              <a:pathLst>
                <a:path w="4797" h="3052">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4" name="Google Shape;5421;p94"/>
            <p:cNvSpPr/>
            <p:nvPr/>
          </p:nvSpPr>
          <p:spPr>
            <a:xfrm>
              <a:off x="2120400" y="1438560"/>
              <a:ext cx="360" cy="360"/>
            </a:xfrm>
            <a:custGeom>
              <a:avLst/>
              <a:gdLst/>
              <a:ahLst/>
              <a:cxnLst/>
              <a:rect l="l" t="t" r="r" b="b"/>
              <a:pathLst>
                <a:path w="26" h="53">
                  <a:moveTo>
                    <a:pt x="1" y="53"/>
                  </a:moveTo>
                  <a:cubicBezTo>
                    <a:pt x="11" y="35"/>
                    <a:pt x="18" y="18"/>
                    <a:pt x="25" y="0"/>
                  </a:cubicBezTo>
                  <a:lnTo>
                    <a:pt x="25" y="0"/>
                  </a:lnTo>
                  <a:cubicBezTo>
                    <a:pt x="18" y="18"/>
                    <a:pt x="11" y="35"/>
                    <a:pt x="1" y="5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5" name="Google Shape;5422;p94"/>
            <p:cNvSpPr/>
            <p:nvPr/>
          </p:nvSpPr>
          <p:spPr>
            <a:xfrm>
              <a:off x="2119320" y="1440000"/>
              <a:ext cx="360" cy="360"/>
            </a:xfrm>
            <a:custGeom>
              <a:avLst/>
              <a:gdLst/>
              <a:ahLst/>
              <a:cxnLst/>
              <a:rect l="l" t="t" r="r" b="b"/>
              <a:pathLst>
                <a:path w="26" h="18">
                  <a:moveTo>
                    <a:pt x="1" y="18"/>
                  </a:moveTo>
                  <a:lnTo>
                    <a:pt x="25" y="0"/>
                  </a:lnTo>
                  <a:lnTo>
                    <a:pt x="2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6" name="Google Shape;5423;p94"/>
            <p:cNvSpPr/>
            <p:nvPr/>
          </p:nvSpPr>
          <p:spPr>
            <a:xfrm>
              <a:off x="2103840" y="1456560"/>
              <a:ext cx="360" cy="360"/>
            </a:xfrm>
            <a:custGeom>
              <a:avLst/>
              <a:gdLst/>
              <a:ahLst/>
              <a:cxnLst/>
              <a:rect l="l" t="t" r="r" b="b"/>
              <a:pathLst>
                <a:path w="57" h="36">
                  <a:moveTo>
                    <a:pt x="57" y="0"/>
                  </a:moveTo>
                  <a:cubicBezTo>
                    <a:pt x="36" y="14"/>
                    <a:pt x="15" y="25"/>
                    <a:pt x="1" y="35"/>
                  </a:cubicBezTo>
                  <a:cubicBezTo>
                    <a:pt x="15" y="25"/>
                    <a:pt x="39" y="14"/>
                    <a:pt x="5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7" name="Google Shape;5424;p94"/>
            <p:cNvSpPr/>
            <p:nvPr/>
          </p:nvSpPr>
          <p:spPr>
            <a:xfrm>
              <a:off x="2120040" y="1439640"/>
              <a:ext cx="360" cy="360"/>
            </a:xfrm>
            <a:custGeom>
              <a:avLst/>
              <a:gdLst/>
              <a:ahLst/>
              <a:cxnLst/>
              <a:rect l="l" t="t" r="r" b="b"/>
              <a:pathLst>
                <a:path w="8" h="5">
                  <a:moveTo>
                    <a:pt x="8"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8" name="Google Shape;5425;p94"/>
            <p:cNvSpPr/>
            <p:nvPr/>
          </p:nvSpPr>
          <p:spPr>
            <a:xfrm>
              <a:off x="2118600" y="1440360"/>
              <a:ext cx="360" cy="360"/>
            </a:xfrm>
            <a:custGeom>
              <a:avLst/>
              <a:gdLst/>
              <a:ahLst/>
              <a:cxnLst/>
              <a:rect l="l" t="t" r="r" b="b"/>
              <a:pathLst>
                <a:path w="50" h="32">
                  <a:moveTo>
                    <a:pt x="49" y="0"/>
                  </a:moveTo>
                  <a:lnTo>
                    <a:pt x="0"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69" name="Google Shape;5426;p94"/>
            <p:cNvSpPr/>
            <p:nvPr/>
          </p:nvSpPr>
          <p:spPr>
            <a:xfrm>
              <a:off x="2120400" y="1439280"/>
              <a:ext cx="360" cy="360"/>
            </a:xfrm>
            <a:custGeom>
              <a:avLst/>
              <a:gdLst/>
              <a:ahLst/>
              <a:cxnLst/>
              <a:rect l="l" t="t" r="r" b="b"/>
              <a:pathLst>
                <a:path w="8" h="12">
                  <a:moveTo>
                    <a:pt x="7"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0" name="Google Shape;5427;p94"/>
            <p:cNvSpPr/>
            <p:nvPr/>
          </p:nvSpPr>
          <p:spPr>
            <a:xfrm>
              <a:off x="2150640" y="1434240"/>
              <a:ext cx="19800" cy="25200"/>
            </a:xfrm>
            <a:custGeom>
              <a:avLst/>
              <a:gdLst/>
              <a:ahLst/>
              <a:cxnLst/>
              <a:rect l="l" t="t" r="r" b="b"/>
              <a:pathLst>
                <a:path w="1528" h="193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1" name="Google Shape;5428;p94"/>
            <p:cNvSpPr/>
            <p:nvPr/>
          </p:nvSpPr>
          <p:spPr>
            <a:xfrm>
              <a:off x="2154240" y="1441440"/>
              <a:ext cx="360" cy="360"/>
            </a:xfrm>
            <a:custGeom>
              <a:avLst/>
              <a:gdLst/>
              <a:ahLst/>
              <a:cxnLst/>
              <a:rect l="l" t="t" r="r" b="b"/>
              <a:pathLst>
                <a:path w="11" h="15">
                  <a:moveTo>
                    <a:pt x="11"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2" name="Google Shape;5429;p94"/>
            <p:cNvSpPr/>
            <p:nvPr/>
          </p:nvSpPr>
          <p:spPr>
            <a:xfrm>
              <a:off x="2153880" y="1441440"/>
              <a:ext cx="360" cy="360"/>
            </a:xfrm>
            <a:custGeom>
              <a:avLst/>
              <a:gdLst/>
              <a:ahLst/>
              <a:cxnLst/>
              <a:rect l="l" t="t" r="r" b="b"/>
              <a:pathLst>
                <a:path w="12" h="15">
                  <a:moveTo>
                    <a:pt x="11"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3" name="Google Shape;5430;p94"/>
            <p:cNvSpPr/>
            <p:nvPr/>
          </p:nvSpPr>
          <p:spPr>
            <a:xfrm>
              <a:off x="2159640" y="1458720"/>
              <a:ext cx="360" cy="360"/>
            </a:xfrm>
            <a:custGeom>
              <a:avLst/>
              <a:gdLst/>
              <a:ahLst/>
              <a:cxnLst/>
              <a:rect l="l" t="t" r="r" b="b"/>
              <a:pathLst>
                <a:path w="15" h="43">
                  <a:moveTo>
                    <a:pt x="0" y="0"/>
                  </a:moveTo>
                  <a:cubicBezTo>
                    <a:pt x="4" y="18"/>
                    <a:pt x="11" y="32"/>
                    <a:pt x="14" y="42"/>
                  </a:cubicBezTo>
                  <a:cubicBezTo>
                    <a:pt x="11" y="28"/>
                    <a:pt x="7" y="18"/>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4" name="Google Shape;5431;p94"/>
            <p:cNvSpPr/>
            <p:nvPr/>
          </p:nvSpPr>
          <p:spPr>
            <a:xfrm>
              <a:off x="2159280" y="1458360"/>
              <a:ext cx="360" cy="360"/>
            </a:xfrm>
            <a:custGeom>
              <a:avLst/>
              <a:gdLst/>
              <a:ahLst/>
              <a:cxnLst/>
              <a:rect l="l" t="t" r="r" b="b"/>
              <a:pathLst>
                <a:path w="12" h="46">
                  <a:moveTo>
                    <a:pt x="1" y="0"/>
                  </a:moveTo>
                  <a:lnTo>
                    <a:pt x="1" y="0"/>
                  </a:lnTo>
                  <a:cubicBezTo>
                    <a:pt x="4" y="14"/>
                    <a:pt x="8" y="32"/>
                    <a:pt x="11" y="46"/>
                  </a:cubicBezTo>
                  <a:cubicBezTo>
                    <a:pt x="8" y="28"/>
                    <a:pt x="4" y="1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5" name="Google Shape;5432;p94"/>
            <p:cNvSpPr/>
            <p:nvPr/>
          </p:nvSpPr>
          <p:spPr>
            <a:xfrm>
              <a:off x="2160000" y="1460160"/>
              <a:ext cx="360" cy="360"/>
            </a:xfrm>
            <a:custGeom>
              <a:avLst/>
              <a:gdLst/>
              <a:ahLst/>
              <a:cxnLst/>
              <a:rect l="l" t="t" r="r" b="b"/>
              <a:pathLst>
                <a:path w="18" h="32">
                  <a:moveTo>
                    <a:pt x="1" y="0"/>
                  </a:moveTo>
                  <a:lnTo>
                    <a:pt x="1" y="0"/>
                  </a:lnTo>
                  <a:cubicBezTo>
                    <a:pt x="7" y="14"/>
                    <a:pt x="11" y="25"/>
                    <a:pt x="18" y="32"/>
                  </a:cubicBezTo>
                  <a:cubicBezTo>
                    <a:pt x="11" y="21"/>
                    <a:pt x="7" y="1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6" name="Google Shape;5433;p94"/>
            <p:cNvSpPr/>
            <p:nvPr/>
          </p:nvSpPr>
          <p:spPr>
            <a:xfrm>
              <a:off x="2159280" y="1457640"/>
              <a:ext cx="360" cy="360"/>
            </a:xfrm>
            <a:custGeom>
              <a:avLst/>
              <a:gdLst/>
              <a:ahLst/>
              <a:cxnLst/>
              <a:rect l="l" t="t" r="r" b="b"/>
              <a:pathLst>
                <a:path w="8" h="36">
                  <a:moveTo>
                    <a:pt x="1" y="0"/>
                  </a:moveTo>
                  <a:cubicBezTo>
                    <a:pt x="1" y="11"/>
                    <a:pt x="4" y="25"/>
                    <a:pt x="8" y="35"/>
                  </a:cubicBezTo>
                  <a:cubicBezTo>
                    <a:pt x="4" y="25"/>
                    <a:pt x="4"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7" name="Google Shape;5434;p94"/>
            <p:cNvSpPr/>
            <p:nvPr/>
          </p:nvSpPr>
          <p:spPr>
            <a:xfrm>
              <a:off x="2154960" y="1442520"/>
              <a:ext cx="360" cy="360"/>
            </a:xfrm>
            <a:custGeom>
              <a:avLst/>
              <a:gdLst/>
              <a:ahLst/>
              <a:cxnLst/>
              <a:rect l="l" t="t" r="r" b="b"/>
              <a:pathLst>
                <a:path w="11" h="15">
                  <a:moveTo>
                    <a:pt x="11"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8" name="Google Shape;5435;p94"/>
            <p:cNvSpPr/>
            <p:nvPr/>
          </p:nvSpPr>
          <p:spPr>
            <a:xfrm>
              <a:off x="2154600" y="1442160"/>
              <a:ext cx="360" cy="360"/>
            </a:xfrm>
            <a:custGeom>
              <a:avLst/>
              <a:gdLst/>
              <a:ahLst/>
              <a:cxnLst/>
              <a:rect l="l" t="t" r="r" b="b"/>
              <a:pathLst>
                <a:path w="8" h="12">
                  <a:moveTo>
                    <a:pt x="7"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79" name="Google Shape;5436;p94"/>
            <p:cNvSpPr/>
            <p:nvPr/>
          </p:nvSpPr>
          <p:spPr>
            <a:xfrm>
              <a:off x="2159280" y="1456560"/>
              <a:ext cx="360" cy="360"/>
            </a:xfrm>
            <a:custGeom>
              <a:avLst/>
              <a:gdLst/>
              <a:ahLst/>
              <a:cxnLst/>
              <a:rect l="l" t="t" r="r" b="b"/>
              <a:pathLst>
                <a:path w="8" h="50">
                  <a:moveTo>
                    <a:pt x="1" y="0"/>
                  </a:moveTo>
                  <a:cubicBezTo>
                    <a:pt x="4" y="18"/>
                    <a:pt x="4" y="35"/>
                    <a:pt x="8" y="49"/>
                  </a:cubicBezTo>
                  <a:cubicBezTo>
                    <a:pt x="8" y="35"/>
                    <a:pt x="4" y="18"/>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0" name="Google Shape;5437;p94"/>
            <p:cNvSpPr/>
            <p:nvPr/>
          </p:nvSpPr>
          <p:spPr>
            <a:xfrm>
              <a:off x="2154600" y="1441800"/>
              <a:ext cx="360" cy="360"/>
            </a:xfrm>
            <a:custGeom>
              <a:avLst/>
              <a:gdLst/>
              <a:ahLst/>
              <a:cxnLst/>
              <a:rect l="l" t="t" r="r" b="b"/>
              <a:pathLst>
                <a:path w="11" h="11">
                  <a:moveTo>
                    <a:pt x="11"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1" name="Google Shape;5438;p94"/>
            <p:cNvSpPr/>
            <p:nvPr/>
          </p:nvSpPr>
          <p:spPr>
            <a:xfrm>
              <a:off x="2159640" y="1459440"/>
              <a:ext cx="360" cy="360"/>
            </a:xfrm>
            <a:custGeom>
              <a:avLst/>
              <a:gdLst/>
              <a:ahLst/>
              <a:cxnLst/>
              <a:rect l="l" t="t" r="r" b="b"/>
              <a:pathLst>
                <a:path w="15" h="29">
                  <a:moveTo>
                    <a:pt x="15" y="29"/>
                  </a:moveTo>
                  <a:cubicBezTo>
                    <a:pt x="11" y="22"/>
                    <a:pt x="4" y="11"/>
                    <a:pt x="1" y="1"/>
                  </a:cubicBezTo>
                  <a:cubicBezTo>
                    <a:pt x="4" y="11"/>
                    <a:pt x="11" y="22"/>
                    <a:pt x="15"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2" name="Google Shape;5439;p94"/>
            <p:cNvSpPr/>
            <p:nvPr/>
          </p:nvSpPr>
          <p:spPr>
            <a:xfrm>
              <a:off x="2152800" y="1438920"/>
              <a:ext cx="360" cy="360"/>
            </a:xfrm>
            <a:custGeom>
              <a:avLst/>
              <a:gdLst/>
              <a:ahLst/>
              <a:cxnLst/>
              <a:rect l="l" t="t" r="r" b="b"/>
              <a:pathLst>
                <a:path w="11" h="22">
                  <a:moveTo>
                    <a:pt x="11" y="2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3" name="Google Shape;5440;p94"/>
            <p:cNvSpPr/>
            <p:nvPr/>
          </p:nvSpPr>
          <p:spPr>
            <a:xfrm>
              <a:off x="2160360" y="14605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4" name="Google Shape;5441;p94"/>
            <p:cNvSpPr/>
            <p:nvPr/>
          </p:nvSpPr>
          <p:spPr>
            <a:xfrm>
              <a:off x="2152800" y="1439640"/>
              <a:ext cx="360" cy="360"/>
            </a:xfrm>
            <a:custGeom>
              <a:avLst/>
              <a:gdLst/>
              <a:ahLst/>
              <a:cxnLst/>
              <a:rect l="l" t="t" r="r" b="b"/>
              <a:pathLst>
                <a:path w="12" h="18">
                  <a:moveTo>
                    <a:pt x="11" y="1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5" name="Google Shape;5442;p94"/>
            <p:cNvSpPr/>
            <p:nvPr/>
          </p:nvSpPr>
          <p:spPr>
            <a:xfrm>
              <a:off x="2150640" y="1435320"/>
              <a:ext cx="360" cy="360"/>
            </a:xfrm>
            <a:custGeom>
              <a:avLst/>
              <a:gdLst/>
              <a:ahLst/>
              <a:cxnLst/>
              <a:rect l="l" t="t" r="r" b="b"/>
              <a:pathLst>
                <a:path w="12" h="26">
                  <a:moveTo>
                    <a:pt x="1" y="1"/>
                  </a:moveTo>
                  <a:lnTo>
                    <a:pt x="11" y="25"/>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6" name="Google Shape;5443;p94"/>
            <p:cNvSpPr/>
            <p:nvPr/>
          </p:nvSpPr>
          <p:spPr>
            <a:xfrm>
              <a:off x="2152440" y="1438200"/>
              <a:ext cx="360" cy="360"/>
            </a:xfrm>
            <a:custGeom>
              <a:avLst/>
              <a:gdLst/>
              <a:ahLst/>
              <a:cxnLst/>
              <a:rect l="l" t="t" r="r" b="b"/>
              <a:pathLst>
                <a:path w="15" h="25">
                  <a:moveTo>
                    <a:pt x="15" y="25"/>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7" name="Google Shape;5444;p94"/>
            <p:cNvSpPr/>
            <p:nvPr/>
          </p:nvSpPr>
          <p:spPr>
            <a:xfrm>
              <a:off x="2152080" y="1437840"/>
              <a:ext cx="360" cy="360"/>
            </a:xfrm>
            <a:custGeom>
              <a:avLst/>
              <a:gdLst/>
              <a:ahLst/>
              <a:cxnLst/>
              <a:rect l="l" t="t" r="r" b="b"/>
              <a:pathLst>
                <a:path w="11" h="26">
                  <a:moveTo>
                    <a:pt x="11"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8" name="Google Shape;5445;p94"/>
            <p:cNvSpPr/>
            <p:nvPr/>
          </p:nvSpPr>
          <p:spPr>
            <a:xfrm>
              <a:off x="2151360" y="1436760"/>
              <a:ext cx="360" cy="360"/>
            </a:xfrm>
            <a:custGeom>
              <a:avLst/>
              <a:gdLst/>
              <a:ahLst/>
              <a:cxnLst/>
              <a:rect l="l" t="t" r="r" b="b"/>
              <a:pathLst>
                <a:path w="29" h="50">
                  <a:moveTo>
                    <a:pt x="28" y="49"/>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89" name="Google Shape;5446;p94"/>
            <p:cNvSpPr/>
            <p:nvPr/>
          </p:nvSpPr>
          <p:spPr>
            <a:xfrm>
              <a:off x="2151000" y="1436040"/>
              <a:ext cx="360" cy="360"/>
            </a:xfrm>
            <a:custGeom>
              <a:avLst/>
              <a:gdLst/>
              <a:ahLst/>
              <a:cxnLst/>
              <a:rect l="l" t="t" r="r" b="b"/>
              <a:pathLst>
                <a:path w="18" h="33">
                  <a:moveTo>
                    <a:pt x="18" y="32"/>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0" name="Google Shape;5447;p94"/>
            <p:cNvSpPr/>
            <p:nvPr/>
          </p:nvSpPr>
          <p:spPr>
            <a:xfrm>
              <a:off x="2153880" y="1441080"/>
              <a:ext cx="360" cy="360"/>
            </a:xfrm>
            <a:custGeom>
              <a:avLst/>
              <a:gdLst/>
              <a:ahLst/>
              <a:cxnLst/>
              <a:rect l="l" t="t" r="r" b="b"/>
              <a:pathLst>
                <a:path w="11" h="15">
                  <a:moveTo>
                    <a:pt x="11"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1" name="Google Shape;5448;p94"/>
            <p:cNvSpPr/>
            <p:nvPr/>
          </p:nvSpPr>
          <p:spPr>
            <a:xfrm>
              <a:off x="2153520" y="1440360"/>
              <a:ext cx="360" cy="360"/>
            </a:xfrm>
            <a:custGeom>
              <a:avLst/>
              <a:gdLst/>
              <a:ahLst/>
              <a:cxnLst/>
              <a:rect l="l" t="t" r="r" b="b"/>
              <a:pathLst>
                <a:path w="12" h="15">
                  <a:moveTo>
                    <a:pt x="11"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2" name="Google Shape;5449;p94"/>
            <p:cNvSpPr/>
            <p:nvPr/>
          </p:nvSpPr>
          <p:spPr>
            <a:xfrm>
              <a:off x="2153160" y="1440000"/>
              <a:ext cx="360" cy="360"/>
            </a:xfrm>
            <a:custGeom>
              <a:avLst/>
              <a:gdLst/>
              <a:ahLst/>
              <a:cxnLst/>
              <a:rect l="l" t="t" r="r" b="b"/>
              <a:pathLst>
                <a:path w="12" h="19">
                  <a:moveTo>
                    <a:pt x="11" y="1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3" name="Google Shape;5450;p94"/>
            <p:cNvSpPr/>
            <p:nvPr/>
          </p:nvSpPr>
          <p:spPr>
            <a:xfrm>
              <a:off x="2116800" y="1475280"/>
              <a:ext cx="42840" cy="22320"/>
            </a:xfrm>
            <a:custGeom>
              <a:avLst/>
              <a:gdLst/>
              <a:ahLst/>
              <a:cxnLst/>
              <a:rect l="l" t="t" r="r" b="b"/>
              <a:pathLst>
                <a:path w="3246" h="1732">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4" name="Google Shape;5451;p94"/>
            <p:cNvSpPr/>
            <p:nvPr/>
          </p:nvSpPr>
          <p:spPr>
            <a:xfrm>
              <a:off x="2145600" y="1493640"/>
              <a:ext cx="360" cy="360"/>
            </a:xfrm>
            <a:custGeom>
              <a:avLst/>
              <a:gdLst/>
              <a:ahLst/>
              <a:cxnLst/>
              <a:rect l="l" t="t" r="r" b="b"/>
              <a:pathLst>
                <a:path w="25" h="29">
                  <a:moveTo>
                    <a:pt x="0" y="29"/>
                  </a:moveTo>
                  <a:cubicBezTo>
                    <a:pt x="4" y="18"/>
                    <a:pt x="14" y="8"/>
                    <a:pt x="25" y="1"/>
                  </a:cubicBezTo>
                  <a:cubicBezTo>
                    <a:pt x="14" y="8"/>
                    <a:pt x="4" y="18"/>
                    <a:pt x="0"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5" name="Google Shape;5452;p94"/>
            <p:cNvSpPr/>
            <p:nvPr/>
          </p:nvSpPr>
          <p:spPr>
            <a:xfrm>
              <a:off x="2155320" y="1493640"/>
              <a:ext cx="360" cy="360"/>
            </a:xfrm>
            <a:custGeom>
              <a:avLst/>
              <a:gdLst/>
              <a:ahLst/>
              <a:cxnLst/>
              <a:rect l="l" t="t" r="r" b="b"/>
              <a:pathLst>
                <a:path w="15" h="4">
                  <a:moveTo>
                    <a:pt x="14"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6" name="Google Shape;5453;p94"/>
            <p:cNvSpPr/>
            <p:nvPr/>
          </p:nvSpPr>
          <p:spPr>
            <a:xfrm>
              <a:off x="2145600" y="149472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7" name="Google Shape;5454;p94"/>
            <p:cNvSpPr/>
            <p:nvPr/>
          </p:nvSpPr>
          <p:spPr>
            <a:xfrm>
              <a:off x="2155680" y="1493280"/>
              <a:ext cx="360" cy="360"/>
            </a:xfrm>
            <a:custGeom>
              <a:avLst/>
              <a:gdLst/>
              <a:ahLst/>
              <a:cxnLst/>
              <a:rect l="l" t="t" r="r" b="b"/>
              <a:pathLst>
                <a:path w="19" h="8">
                  <a:moveTo>
                    <a:pt x="1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8" name="Google Shape;5455;p94"/>
            <p:cNvSpPr/>
            <p:nvPr/>
          </p:nvSpPr>
          <p:spPr>
            <a:xfrm>
              <a:off x="2156040" y="1493280"/>
              <a:ext cx="360" cy="360"/>
            </a:xfrm>
            <a:custGeom>
              <a:avLst/>
              <a:gdLst/>
              <a:ahLst/>
              <a:cxnLst/>
              <a:rect l="l" t="t" r="r" b="b"/>
              <a:pathLst>
                <a:path w="15" h="8">
                  <a:moveTo>
                    <a:pt x="14" y="1"/>
                  </a:moveTo>
                  <a:lnTo>
                    <a:pt x="14" y="1"/>
                  </a:ln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799" name="Google Shape;5456;p94"/>
            <p:cNvSpPr/>
            <p:nvPr/>
          </p:nvSpPr>
          <p:spPr>
            <a:xfrm>
              <a:off x="2146320" y="1492920"/>
              <a:ext cx="4320" cy="360"/>
            </a:xfrm>
            <a:custGeom>
              <a:avLst/>
              <a:gdLst/>
              <a:ahLst/>
              <a:cxnLst/>
              <a:rect l="l" t="t" r="r" b="b"/>
              <a:pathLst>
                <a:path w="404" h="50">
                  <a:moveTo>
                    <a:pt x="1" y="50"/>
                  </a:moveTo>
                  <a:lnTo>
                    <a:pt x="1" y="50"/>
                  </a:lnTo>
                  <a:cubicBezTo>
                    <a:pt x="134" y="15"/>
                    <a:pt x="267" y="1"/>
                    <a:pt x="403" y="4"/>
                  </a:cubicBezTo>
                  <a:cubicBezTo>
                    <a:pt x="267" y="1"/>
                    <a:pt x="134" y="15"/>
                    <a:pt x="1" y="5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0" name="Google Shape;5457;p94"/>
            <p:cNvSpPr/>
            <p:nvPr/>
          </p:nvSpPr>
          <p:spPr>
            <a:xfrm>
              <a:off x="2145960" y="1493280"/>
              <a:ext cx="360" cy="360"/>
            </a:xfrm>
            <a:custGeom>
              <a:avLst/>
              <a:gdLst/>
              <a:ahLst/>
              <a:cxnLst/>
              <a:rect l="l" t="t" r="r" b="b"/>
              <a:pathLst>
                <a:path w="18" h="12">
                  <a:moveTo>
                    <a:pt x="18" y="1"/>
                  </a:moveTo>
                  <a:cubicBezTo>
                    <a:pt x="11" y="4"/>
                    <a:pt x="4" y="8"/>
                    <a:pt x="0" y="11"/>
                  </a:cubicBezTo>
                  <a:cubicBezTo>
                    <a:pt x="4" y="8"/>
                    <a:pt x="11" y="4"/>
                    <a:pt x="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1" name="Google Shape;5458;p94"/>
            <p:cNvSpPr/>
            <p:nvPr/>
          </p:nvSpPr>
          <p:spPr>
            <a:xfrm>
              <a:off x="2155320" y="1493640"/>
              <a:ext cx="360" cy="360"/>
            </a:xfrm>
            <a:custGeom>
              <a:avLst/>
              <a:gdLst/>
              <a:ahLst/>
              <a:cxnLst/>
              <a:rect l="l" t="t" r="r" b="b"/>
              <a:pathLst>
                <a:path w="22" h="5">
                  <a:moveTo>
                    <a:pt x="22" y="1"/>
                  </a:moveTo>
                  <a:cubicBezTo>
                    <a:pt x="15" y="4"/>
                    <a:pt x="8" y="4"/>
                    <a:pt x="1" y="1"/>
                  </a:cubicBezTo>
                  <a:cubicBezTo>
                    <a:pt x="8" y="4"/>
                    <a:pt x="15" y="4"/>
                    <a:pt x="2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2" name="Google Shape;5459;p94"/>
            <p:cNvSpPr/>
            <p:nvPr/>
          </p:nvSpPr>
          <p:spPr>
            <a:xfrm>
              <a:off x="2154960" y="1493640"/>
              <a:ext cx="360" cy="360"/>
            </a:xfrm>
            <a:custGeom>
              <a:avLst/>
              <a:gdLst/>
              <a:ahLst/>
              <a:cxnLst/>
              <a:rect l="l" t="t" r="r" b="b"/>
              <a:pathLst>
                <a:path w="15" h="1">
                  <a:moveTo>
                    <a:pt x="1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3" name="Google Shape;5460;p94"/>
            <p:cNvSpPr/>
            <p:nvPr/>
          </p:nvSpPr>
          <p:spPr>
            <a:xfrm>
              <a:off x="2145600" y="1494000"/>
              <a:ext cx="360" cy="360"/>
            </a:xfrm>
            <a:custGeom>
              <a:avLst/>
              <a:gdLst/>
              <a:ahLst/>
              <a:cxnLst/>
              <a:rect l="l" t="t" r="r" b="b"/>
              <a:pathLst>
                <a:path w="8" h="18">
                  <a:moveTo>
                    <a:pt x="7" y="0"/>
                  </a:moveTo>
                  <a:cubicBezTo>
                    <a:pt x="4" y="4"/>
                    <a:pt x="0" y="11"/>
                    <a:pt x="0" y="18"/>
                  </a:cubicBezTo>
                  <a:cubicBezTo>
                    <a:pt x="0" y="11"/>
                    <a:pt x="4" y="4"/>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4" name="Google Shape;5461;p94"/>
            <p:cNvSpPr/>
            <p:nvPr/>
          </p:nvSpPr>
          <p:spPr>
            <a:xfrm>
              <a:off x="2154600" y="1493640"/>
              <a:ext cx="360" cy="360"/>
            </a:xfrm>
            <a:custGeom>
              <a:avLst/>
              <a:gdLst/>
              <a:ahLst/>
              <a:cxnLst/>
              <a:rect l="l" t="t" r="r" b="b"/>
              <a:pathLst>
                <a:path w="18" h="4">
                  <a:moveTo>
                    <a:pt x="18" y="4"/>
                  </a:moveTo>
                  <a:cubicBezTo>
                    <a:pt x="11" y="4"/>
                    <a:pt x="7" y="0"/>
                    <a:pt x="0" y="0"/>
                  </a:cubicBezTo>
                  <a:cubicBezTo>
                    <a:pt x="7" y="0"/>
                    <a:pt x="11" y="4"/>
                    <a:pt x="18"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5" name="Google Shape;5462;p94"/>
            <p:cNvSpPr/>
            <p:nvPr/>
          </p:nvSpPr>
          <p:spPr>
            <a:xfrm>
              <a:off x="2145600" y="1494360"/>
              <a:ext cx="360" cy="360"/>
            </a:xfrm>
            <a:custGeom>
              <a:avLst/>
              <a:gdLst/>
              <a:ahLst/>
              <a:cxnLst/>
              <a:rect l="l" t="t" r="r" b="b"/>
              <a:pathLst>
                <a:path w="1" h="22">
                  <a:moveTo>
                    <a:pt x="1" y="1"/>
                  </a:moveTo>
                  <a:cubicBezTo>
                    <a:pt x="1" y="8"/>
                    <a:pt x="1" y="15"/>
                    <a:pt x="1" y="22"/>
                  </a:cubicBezTo>
                  <a:cubicBezTo>
                    <a:pt x="1" y="15"/>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6" name="Google Shape;5463;p94"/>
            <p:cNvSpPr/>
            <p:nvPr/>
          </p:nvSpPr>
          <p:spPr>
            <a:xfrm>
              <a:off x="2160360" y="1478520"/>
              <a:ext cx="360" cy="360"/>
            </a:xfrm>
            <a:custGeom>
              <a:avLst/>
              <a:gdLst/>
              <a:ahLst/>
              <a:cxnLst/>
              <a:rect l="l" t="t" r="r" b="b"/>
              <a:pathLst>
                <a:path w="22" h="8">
                  <a:moveTo>
                    <a:pt x="21"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7" name="Google Shape;5464;p94"/>
            <p:cNvSpPr/>
            <p:nvPr/>
          </p:nvSpPr>
          <p:spPr>
            <a:xfrm>
              <a:off x="2143440" y="1474560"/>
              <a:ext cx="7200" cy="1080"/>
            </a:xfrm>
            <a:custGeom>
              <a:avLst/>
              <a:gdLst/>
              <a:ahLst/>
              <a:cxnLst/>
              <a:rect l="l" t="t" r="r" b="b"/>
              <a:pathLst>
                <a:path w="603" h="162">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8" name="Google Shape;5465;p94"/>
            <p:cNvSpPr/>
            <p:nvPr/>
          </p:nvSpPr>
          <p:spPr>
            <a:xfrm>
              <a:off x="2151720" y="147456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09" name="Google Shape;5466;p94"/>
            <p:cNvSpPr/>
            <p:nvPr/>
          </p:nvSpPr>
          <p:spPr>
            <a:xfrm>
              <a:off x="2117880" y="1475280"/>
              <a:ext cx="360" cy="360"/>
            </a:xfrm>
            <a:custGeom>
              <a:avLst/>
              <a:gdLst/>
              <a:ahLst/>
              <a:cxnLst/>
              <a:rect l="l" t="t" r="r" b="b"/>
              <a:pathLst>
                <a:path w="4" h="1">
                  <a:moveTo>
                    <a:pt x="0" y="1"/>
                  </a:moveTo>
                  <a:lnTo>
                    <a:pt x="4" y="1"/>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0" name="Google Shape;5467;p94"/>
            <p:cNvSpPr/>
            <p:nvPr/>
          </p:nvSpPr>
          <p:spPr>
            <a:xfrm>
              <a:off x="2158200" y="1477800"/>
              <a:ext cx="360" cy="360"/>
            </a:xfrm>
            <a:custGeom>
              <a:avLst/>
              <a:gdLst/>
              <a:ahLst/>
              <a:cxnLst/>
              <a:rect l="l" t="t" r="r" b="b"/>
              <a:pathLst>
                <a:path w="12" h="8">
                  <a:moveTo>
                    <a:pt x="1" y="1"/>
                  </a:move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1" name="Google Shape;5468;p94"/>
            <p:cNvSpPr/>
            <p:nvPr/>
          </p:nvSpPr>
          <p:spPr>
            <a:xfrm>
              <a:off x="2118960" y="1476000"/>
              <a:ext cx="360" cy="360"/>
            </a:xfrm>
            <a:custGeom>
              <a:avLst/>
              <a:gdLst/>
              <a:ahLst/>
              <a:cxnLst/>
              <a:rect l="l" t="t" r="r" b="b"/>
              <a:pathLst>
                <a:path w="4" h="4">
                  <a:moveTo>
                    <a:pt x="4"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2" name="Google Shape;5469;p94"/>
            <p:cNvSpPr/>
            <p:nvPr/>
          </p:nvSpPr>
          <p:spPr>
            <a:xfrm>
              <a:off x="2157840" y="1477800"/>
              <a:ext cx="360" cy="360"/>
            </a:xfrm>
            <a:custGeom>
              <a:avLst/>
              <a:gdLst/>
              <a:ahLst/>
              <a:cxnLst/>
              <a:rect l="l" t="t" r="r" b="b"/>
              <a:pathLst>
                <a:path w="8" h="4">
                  <a:moveTo>
                    <a:pt x="1" y="0"/>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3" name="Google Shape;5470;p94"/>
            <p:cNvSpPr/>
            <p:nvPr/>
          </p:nvSpPr>
          <p:spPr>
            <a:xfrm>
              <a:off x="2158920" y="1478160"/>
              <a:ext cx="360" cy="360"/>
            </a:xfrm>
            <a:custGeom>
              <a:avLst/>
              <a:gdLst/>
              <a:ahLst/>
              <a:cxnLst/>
              <a:rect l="l" t="t" r="r" b="b"/>
              <a:pathLst>
                <a:path w="12" h="4">
                  <a:moveTo>
                    <a:pt x="1" y="0"/>
                  </a:moveTo>
                  <a:lnTo>
                    <a:pt x="1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4" name="Google Shape;5471;p94"/>
            <p:cNvSpPr/>
            <p:nvPr/>
          </p:nvSpPr>
          <p:spPr>
            <a:xfrm>
              <a:off x="2157840" y="1477440"/>
              <a:ext cx="360" cy="360"/>
            </a:xfrm>
            <a:custGeom>
              <a:avLst/>
              <a:gdLst/>
              <a:ahLst/>
              <a:cxnLst/>
              <a:rect l="l" t="t" r="r" b="b"/>
              <a:pathLst>
                <a:path w="12" h="5">
                  <a:moveTo>
                    <a:pt x="1" y="1"/>
                  </a:moveTo>
                  <a:lnTo>
                    <a:pt x="1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5" name="Google Shape;5472;p94"/>
            <p:cNvSpPr/>
            <p:nvPr/>
          </p:nvSpPr>
          <p:spPr>
            <a:xfrm>
              <a:off x="2118600" y="1475640"/>
              <a:ext cx="360" cy="360"/>
            </a:xfrm>
            <a:custGeom>
              <a:avLst/>
              <a:gdLst/>
              <a:ahLst/>
              <a:cxnLst/>
              <a:rect l="l" t="t" r="r" b="b"/>
              <a:pathLst>
                <a:path w="8" h="5">
                  <a:moveTo>
                    <a:pt x="7"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6" name="Google Shape;5473;p94"/>
            <p:cNvSpPr/>
            <p:nvPr/>
          </p:nvSpPr>
          <p:spPr>
            <a:xfrm>
              <a:off x="2119320" y="1476360"/>
              <a:ext cx="360" cy="360"/>
            </a:xfrm>
            <a:custGeom>
              <a:avLst/>
              <a:gdLst/>
              <a:ahLst/>
              <a:cxnLst/>
              <a:rect l="l" t="t" r="r" b="b"/>
              <a:pathLst>
                <a:path w="8" h="8">
                  <a:moveTo>
                    <a:pt x="7"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7" name="Google Shape;5474;p94"/>
            <p:cNvSpPr/>
            <p:nvPr/>
          </p:nvSpPr>
          <p:spPr>
            <a:xfrm>
              <a:off x="2157480" y="1477440"/>
              <a:ext cx="360" cy="360"/>
            </a:xfrm>
            <a:custGeom>
              <a:avLst/>
              <a:gdLst/>
              <a:ahLst/>
              <a:cxnLst/>
              <a:rect l="l" t="t" r="r" b="b"/>
              <a:pathLst>
                <a:path w="8" h="4">
                  <a:moveTo>
                    <a:pt x="1" y="0"/>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8" name="Google Shape;5475;p94"/>
            <p:cNvSpPr/>
            <p:nvPr/>
          </p:nvSpPr>
          <p:spPr>
            <a:xfrm>
              <a:off x="2159280" y="1478160"/>
              <a:ext cx="360" cy="360"/>
            </a:xfrm>
            <a:custGeom>
              <a:avLst/>
              <a:gdLst/>
              <a:ahLst/>
              <a:cxnLst/>
              <a:rect l="l" t="t" r="r" b="b"/>
              <a:pathLst>
                <a:path w="15" h="5">
                  <a:moveTo>
                    <a:pt x="1" y="1"/>
                  </a:move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19" name="Google Shape;5476;p94"/>
            <p:cNvSpPr/>
            <p:nvPr/>
          </p:nvSpPr>
          <p:spPr>
            <a:xfrm>
              <a:off x="2159640" y="1478520"/>
              <a:ext cx="360" cy="360"/>
            </a:xfrm>
            <a:custGeom>
              <a:avLst/>
              <a:gdLst/>
              <a:ahLst/>
              <a:cxnLst/>
              <a:rect l="l" t="t" r="r" b="b"/>
              <a:pathLst>
                <a:path w="18" h="8">
                  <a:moveTo>
                    <a:pt x="0" y="1"/>
                  </a:moveTo>
                  <a:lnTo>
                    <a:pt x="18"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0" name="Google Shape;5477;p94"/>
            <p:cNvSpPr/>
            <p:nvPr/>
          </p:nvSpPr>
          <p:spPr>
            <a:xfrm>
              <a:off x="2157120" y="1477080"/>
              <a:ext cx="360" cy="360"/>
            </a:xfrm>
            <a:custGeom>
              <a:avLst/>
              <a:gdLst/>
              <a:ahLst/>
              <a:cxnLst/>
              <a:rect l="l" t="t" r="r" b="b"/>
              <a:pathLst>
                <a:path w="4" h="4">
                  <a:moveTo>
                    <a:pt x="4"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1" name="Google Shape;5478;p94"/>
            <p:cNvSpPr/>
            <p:nvPr/>
          </p:nvSpPr>
          <p:spPr>
            <a:xfrm>
              <a:off x="2157120" y="1477080"/>
              <a:ext cx="360" cy="360"/>
            </a:xfrm>
            <a:custGeom>
              <a:avLst/>
              <a:gdLst/>
              <a:ahLst/>
              <a:cxnLst/>
              <a:rect l="l" t="t" r="r" b="b"/>
              <a:pathLst>
                <a:path w="8" h="5">
                  <a:moveTo>
                    <a:pt x="0" y="1"/>
                  </a:moveTo>
                  <a:lnTo>
                    <a:pt x="7"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2" name="Google Shape;5479;p94"/>
            <p:cNvSpPr/>
            <p:nvPr/>
          </p:nvSpPr>
          <p:spPr>
            <a:xfrm>
              <a:off x="2157120" y="147708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3" name="Google Shape;5480;p94"/>
            <p:cNvSpPr/>
            <p:nvPr/>
          </p:nvSpPr>
          <p:spPr>
            <a:xfrm>
              <a:off x="2157120" y="1476720"/>
              <a:ext cx="360" cy="360"/>
            </a:xfrm>
            <a:custGeom>
              <a:avLst/>
              <a:gdLst/>
              <a:ahLst/>
              <a:cxnLst/>
              <a:rect l="l" t="t" r="r" b="b"/>
              <a:pathLst>
                <a:path w="1" h="5">
                  <a:moveTo>
                    <a:pt x="1"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4" name="Google Shape;5481;p94"/>
            <p:cNvSpPr/>
            <p:nvPr/>
          </p:nvSpPr>
          <p:spPr>
            <a:xfrm>
              <a:off x="2156760" y="14767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5" name="Google Shape;5482;p94"/>
            <p:cNvSpPr/>
            <p:nvPr/>
          </p:nvSpPr>
          <p:spPr>
            <a:xfrm>
              <a:off x="2157480" y="1477080"/>
              <a:ext cx="360" cy="360"/>
            </a:xfrm>
            <a:custGeom>
              <a:avLst/>
              <a:gdLst/>
              <a:ahLst/>
              <a:cxnLst/>
              <a:rect l="l" t="t" r="r" b="b"/>
              <a:pathLst>
                <a:path w="8" h="5">
                  <a:moveTo>
                    <a:pt x="1" y="1"/>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6" name="Google Shape;5483;p94"/>
            <p:cNvSpPr/>
            <p:nvPr/>
          </p:nvSpPr>
          <p:spPr>
            <a:xfrm>
              <a:off x="2103480" y="1491120"/>
              <a:ext cx="16920" cy="11160"/>
            </a:xfrm>
            <a:custGeom>
              <a:avLst/>
              <a:gdLst/>
              <a:ahLst/>
              <a:cxnLst/>
              <a:rect l="l" t="t" r="r" b="b"/>
              <a:pathLst>
                <a:path w="1328" h="904">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7" name="Google Shape;5484;p94"/>
            <p:cNvSpPr/>
            <p:nvPr/>
          </p:nvSpPr>
          <p:spPr>
            <a:xfrm>
              <a:off x="2103480" y="14961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8" name="Google Shape;5485;p94"/>
            <p:cNvSpPr/>
            <p:nvPr/>
          </p:nvSpPr>
          <p:spPr>
            <a:xfrm>
              <a:off x="2103480" y="14968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29" name="Google Shape;5486;p94"/>
            <p:cNvSpPr/>
            <p:nvPr/>
          </p:nvSpPr>
          <p:spPr>
            <a:xfrm>
              <a:off x="2103480" y="1499040"/>
              <a:ext cx="360" cy="360"/>
            </a:xfrm>
            <a:custGeom>
              <a:avLst/>
              <a:gdLst/>
              <a:ahLst/>
              <a:cxnLst/>
              <a:rect l="l" t="t" r="r" b="b"/>
              <a:pathLst>
                <a:path w="1" h="5">
                  <a:moveTo>
                    <a:pt x="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0" name="Google Shape;5487;p94"/>
            <p:cNvSpPr/>
            <p:nvPr/>
          </p:nvSpPr>
          <p:spPr>
            <a:xfrm>
              <a:off x="2107080" y="1503360"/>
              <a:ext cx="360" cy="360"/>
            </a:xfrm>
            <a:custGeom>
              <a:avLst/>
              <a:gdLst/>
              <a:ahLst/>
              <a:cxnLst/>
              <a:rect l="l" t="t" r="r" b="b"/>
              <a:pathLst>
                <a:path w="15" h="11">
                  <a:moveTo>
                    <a:pt x="15" y="11"/>
                  </a:moveTo>
                  <a:lnTo>
                    <a:pt x="15" y="11"/>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1" name="Google Shape;5488;p94"/>
            <p:cNvSpPr/>
            <p:nvPr/>
          </p:nvSpPr>
          <p:spPr>
            <a:xfrm>
              <a:off x="2104200" y="1500840"/>
              <a:ext cx="360" cy="360"/>
            </a:xfrm>
            <a:custGeom>
              <a:avLst/>
              <a:gdLst/>
              <a:ahLst/>
              <a:cxnLst/>
              <a:rect l="l" t="t" r="r" b="b"/>
              <a:pathLst>
                <a:path w="15" h="22">
                  <a:moveTo>
                    <a:pt x="14" y="22"/>
                  </a:moveTo>
                  <a:cubicBezTo>
                    <a:pt x="11" y="15"/>
                    <a:pt x="4" y="8"/>
                    <a:pt x="0" y="1"/>
                  </a:cubicBezTo>
                  <a:cubicBezTo>
                    <a:pt x="4" y="8"/>
                    <a:pt x="11" y="15"/>
                    <a:pt x="14"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2" name="Google Shape;5489;p94"/>
            <p:cNvSpPr/>
            <p:nvPr/>
          </p:nvSpPr>
          <p:spPr>
            <a:xfrm>
              <a:off x="2103480" y="1497600"/>
              <a:ext cx="360" cy="360"/>
            </a:xfrm>
            <a:custGeom>
              <a:avLst/>
              <a:gdLst/>
              <a:ahLst/>
              <a:cxnLst/>
              <a:rect l="l" t="t" r="r" b="b"/>
              <a:pathLst>
                <a:path w="1" h="8">
                  <a:moveTo>
                    <a:pt x="0" y="8"/>
                  </a:moveTo>
                  <a:lnTo>
                    <a:pt x="0" y="1"/>
                  </a:lnTo>
                  <a:cubicBezTo>
                    <a:pt x="0" y="1"/>
                    <a:pt x="0" y="8"/>
                    <a:pt x="0"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3" name="Google Shape;5490;p94"/>
            <p:cNvSpPr/>
            <p:nvPr/>
          </p:nvSpPr>
          <p:spPr>
            <a:xfrm>
              <a:off x="2104560" y="1501200"/>
              <a:ext cx="360" cy="360"/>
            </a:xfrm>
            <a:custGeom>
              <a:avLst/>
              <a:gdLst/>
              <a:ahLst/>
              <a:cxnLst/>
              <a:rect l="l" t="t" r="r" b="b"/>
              <a:pathLst>
                <a:path w="22" h="19">
                  <a:moveTo>
                    <a:pt x="21" y="1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4" name="Google Shape;5491;p94"/>
            <p:cNvSpPr/>
            <p:nvPr/>
          </p:nvSpPr>
          <p:spPr>
            <a:xfrm>
              <a:off x="2103480" y="14983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5" name="Google Shape;5492;p94"/>
            <p:cNvSpPr/>
            <p:nvPr/>
          </p:nvSpPr>
          <p:spPr>
            <a:xfrm>
              <a:off x="2106360" y="1502640"/>
              <a:ext cx="360" cy="360"/>
            </a:xfrm>
            <a:custGeom>
              <a:avLst/>
              <a:gdLst/>
              <a:ahLst/>
              <a:cxnLst/>
              <a:rect l="l" t="t" r="r" b="b"/>
              <a:pathLst>
                <a:path w="29" h="25">
                  <a:moveTo>
                    <a:pt x="29" y="25"/>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6" name="Google Shape;5493;p94"/>
            <p:cNvSpPr/>
            <p:nvPr/>
          </p:nvSpPr>
          <p:spPr>
            <a:xfrm>
              <a:off x="2103480" y="1495080"/>
              <a:ext cx="360" cy="360"/>
            </a:xfrm>
            <a:custGeom>
              <a:avLst/>
              <a:gdLst/>
              <a:ahLst/>
              <a:cxnLst/>
              <a:rect l="l" t="t" r="r" b="b"/>
              <a:pathLst>
                <a:path w="1" h="8">
                  <a:moveTo>
                    <a:pt x="1"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7" name="Google Shape;5494;p94"/>
            <p:cNvSpPr/>
            <p:nvPr/>
          </p:nvSpPr>
          <p:spPr>
            <a:xfrm>
              <a:off x="2105640" y="1502280"/>
              <a:ext cx="360" cy="360"/>
            </a:xfrm>
            <a:custGeom>
              <a:avLst/>
              <a:gdLst/>
              <a:ahLst/>
              <a:cxnLst/>
              <a:rect l="l" t="t" r="r" b="b"/>
              <a:pathLst>
                <a:path w="25" h="18">
                  <a:moveTo>
                    <a:pt x="25" y="1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8" name="Google Shape;5495;p94"/>
            <p:cNvSpPr/>
            <p:nvPr/>
          </p:nvSpPr>
          <p:spPr>
            <a:xfrm>
              <a:off x="2103480" y="1499400"/>
              <a:ext cx="360" cy="360"/>
            </a:xfrm>
            <a:custGeom>
              <a:avLst/>
              <a:gdLst/>
              <a:ahLst/>
              <a:cxnLst/>
              <a:rect l="l" t="t" r="r" b="b"/>
              <a:pathLst>
                <a:path w="15" h="39">
                  <a:moveTo>
                    <a:pt x="15" y="39"/>
                  </a:moveTo>
                  <a:cubicBezTo>
                    <a:pt x="8" y="25"/>
                    <a:pt x="4" y="14"/>
                    <a:pt x="1" y="0"/>
                  </a:cubicBezTo>
                  <a:cubicBezTo>
                    <a:pt x="4" y="14"/>
                    <a:pt x="8" y="25"/>
                    <a:pt x="15" y="3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39" name="Google Shape;5496;p94"/>
            <p:cNvSpPr/>
            <p:nvPr/>
          </p:nvSpPr>
          <p:spPr>
            <a:xfrm>
              <a:off x="2104920" y="1501560"/>
              <a:ext cx="360" cy="360"/>
            </a:xfrm>
            <a:custGeom>
              <a:avLst/>
              <a:gdLst/>
              <a:ahLst/>
              <a:cxnLst/>
              <a:rect l="l" t="t" r="r" b="b"/>
              <a:pathLst>
                <a:path w="19" h="22">
                  <a:moveTo>
                    <a:pt x="18"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0" name="Google Shape;5497;p94"/>
            <p:cNvSpPr/>
            <p:nvPr/>
          </p:nvSpPr>
          <p:spPr>
            <a:xfrm>
              <a:off x="2103840" y="1494000"/>
              <a:ext cx="360" cy="360"/>
            </a:xfrm>
            <a:custGeom>
              <a:avLst/>
              <a:gdLst/>
              <a:ahLst/>
              <a:cxnLst/>
              <a:rect l="l" t="t" r="r" b="b"/>
              <a:pathLst>
                <a:path w="1" h="11">
                  <a:moveTo>
                    <a:pt x="1"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1" name="Google Shape;5498;p94"/>
            <p:cNvSpPr/>
            <p:nvPr/>
          </p:nvSpPr>
          <p:spPr>
            <a:xfrm>
              <a:off x="2103840" y="1500120"/>
              <a:ext cx="360" cy="360"/>
            </a:xfrm>
            <a:custGeom>
              <a:avLst/>
              <a:gdLst/>
              <a:ahLst/>
              <a:cxnLst/>
              <a:rect l="l" t="t" r="r" b="b"/>
              <a:pathLst>
                <a:path w="15" h="25">
                  <a:moveTo>
                    <a:pt x="15" y="25"/>
                  </a:moveTo>
                  <a:cubicBezTo>
                    <a:pt x="8" y="18"/>
                    <a:pt x="4" y="7"/>
                    <a:pt x="1" y="0"/>
                  </a:cubicBezTo>
                  <a:cubicBezTo>
                    <a:pt x="4" y="7"/>
                    <a:pt x="8" y="18"/>
                    <a:pt x="15"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2" name="Google Shape;5499;p94"/>
            <p:cNvSpPr/>
            <p:nvPr/>
          </p:nvSpPr>
          <p:spPr>
            <a:xfrm>
              <a:off x="2104200" y="14932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3" name="Google Shape;5500;p94"/>
            <p:cNvSpPr/>
            <p:nvPr/>
          </p:nvSpPr>
          <p:spPr>
            <a:xfrm>
              <a:off x="2121480" y="149796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4" name="Google Shape;5501;p94"/>
            <p:cNvSpPr/>
            <p:nvPr/>
          </p:nvSpPr>
          <p:spPr>
            <a:xfrm>
              <a:off x="2121480" y="14983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5" name="Google Shape;5502;p94"/>
            <p:cNvSpPr/>
            <p:nvPr/>
          </p:nvSpPr>
          <p:spPr>
            <a:xfrm>
              <a:off x="2115720" y="1491120"/>
              <a:ext cx="360" cy="360"/>
            </a:xfrm>
            <a:custGeom>
              <a:avLst/>
              <a:gdLst/>
              <a:ahLst/>
              <a:cxnLst/>
              <a:rect l="l" t="t" r="r" b="b"/>
              <a:pathLst>
                <a:path w="32" h="74">
                  <a:moveTo>
                    <a:pt x="32" y="74"/>
                  </a:moveTo>
                  <a:cubicBezTo>
                    <a:pt x="14" y="53"/>
                    <a:pt x="4" y="28"/>
                    <a:pt x="0" y="0"/>
                  </a:cubicBezTo>
                  <a:lnTo>
                    <a:pt x="0" y="0"/>
                  </a:lnTo>
                  <a:cubicBezTo>
                    <a:pt x="4" y="28"/>
                    <a:pt x="14" y="53"/>
                    <a:pt x="32" y="7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6" name="Google Shape;5503;p94"/>
            <p:cNvSpPr/>
            <p:nvPr/>
          </p:nvSpPr>
          <p:spPr>
            <a:xfrm>
              <a:off x="2116440" y="1396080"/>
              <a:ext cx="129240" cy="73080"/>
            </a:xfrm>
            <a:custGeom>
              <a:avLst/>
              <a:gdLst/>
              <a:ahLst/>
              <a:cxnLst/>
              <a:rect l="l" t="t" r="r" b="b"/>
              <a:pathLst>
                <a:path w="9603" h="5471">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7" name="Google Shape;5504;p94"/>
            <p:cNvSpPr/>
            <p:nvPr/>
          </p:nvSpPr>
          <p:spPr>
            <a:xfrm>
              <a:off x="2126520" y="14050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8" name="Google Shape;5505;p94"/>
            <p:cNvSpPr/>
            <p:nvPr/>
          </p:nvSpPr>
          <p:spPr>
            <a:xfrm>
              <a:off x="2119320" y="1428120"/>
              <a:ext cx="360" cy="360"/>
            </a:xfrm>
            <a:custGeom>
              <a:avLst/>
              <a:gdLst/>
              <a:ahLst/>
              <a:cxnLst/>
              <a:rect l="l" t="t" r="r" b="b"/>
              <a:pathLst>
                <a:path w="22" h="29">
                  <a:moveTo>
                    <a:pt x="21" y="0"/>
                  </a:moveTo>
                  <a:lnTo>
                    <a:pt x="18" y="4"/>
                  </a:lnTo>
                  <a:cubicBezTo>
                    <a:pt x="14" y="11"/>
                    <a:pt x="7" y="18"/>
                    <a:pt x="0" y="25"/>
                  </a:cubicBezTo>
                  <a:lnTo>
                    <a:pt x="0" y="28"/>
                  </a:lnTo>
                  <a:lnTo>
                    <a:pt x="11" y="28"/>
                  </a:ln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49" name="Google Shape;5506;p94"/>
            <p:cNvSpPr/>
            <p:nvPr/>
          </p:nvSpPr>
          <p:spPr>
            <a:xfrm>
              <a:off x="2127960" y="1407240"/>
              <a:ext cx="1080" cy="4680"/>
            </a:xfrm>
            <a:custGeom>
              <a:avLst/>
              <a:gdLst/>
              <a:ahLst/>
              <a:cxnLst/>
              <a:rect l="l" t="t" r="r" b="b"/>
              <a:pathLst>
                <a:path w="162" h="432">
                  <a:moveTo>
                    <a:pt x="134" y="431"/>
                  </a:moveTo>
                  <a:cubicBezTo>
                    <a:pt x="151" y="389"/>
                    <a:pt x="162" y="281"/>
                    <a:pt x="1" y="1"/>
                  </a:cubicBezTo>
                  <a:cubicBezTo>
                    <a:pt x="162" y="281"/>
                    <a:pt x="151" y="389"/>
                    <a:pt x="134" y="43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0" name="Google Shape;5507;p94"/>
            <p:cNvSpPr/>
            <p:nvPr/>
          </p:nvSpPr>
          <p:spPr>
            <a:xfrm>
              <a:off x="2118240" y="1435680"/>
              <a:ext cx="360" cy="360"/>
            </a:xfrm>
            <a:custGeom>
              <a:avLst/>
              <a:gdLst/>
              <a:ahLst/>
              <a:cxnLst/>
              <a:rect l="l" t="t" r="r" b="b"/>
              <a:pathLst>
                <a:path w="19" h="12">
                  <a:moveTo>
                    <a:pt x="1" y="1"/>
                  </a:moveTo>
                  <a:lnTo>
                    <a:pt x="1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1" name="Google Shape;5508;p94"/>
            <p:cNvSpPr/>
            <p:nvPr/>
          </p:nvSpPr>
          <p:spPr>
            <a:xfrm>
              <a:off x="2117520" y="1434960"/>
              <a:ext cx="360" cy="360"/>
            </a:xfrm>
            <a:custGeom>
              <a:avLst/>
              <a:gdLst/>
              <a:ahLst/>
              <a:cxnLst/>
              <a:rect l="l" t="t" r="r" b="b"/>
              <a:pathLst>
                <a:path w="50" h="36">
                  <a:moveTo>
                    <a:pt x="0" y="1"/>
                  </a:moveTo>
                  <a:lnTo>
                    <a:pt x="7" y="8"/>
                  </a:lnTo>
                  <a:cubicBezTo>
                    <a:pt x="21" y="18"/>
                    <a:pt x="35" y="29"/>
                    <a:pt x="49" y="36"/>
                  </a:cubicBezTo>
                  <a:cubicBezTo>
                    <a:pt x="32" y="25"/>
                    <a:pt x="18" y="1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2" name="Google Shape;5509;p94"/>
            <p:cNvSpPr/>
            <p:nvPr/>
          </p:nvSpPr>
          <p:spPr>
            <a:xfrm>
              <a:off x="2119320" y="1436040"/>
              <a:ext cx="360" cy="360"/>
            </a:xfrm>
            <a:custGeom>
              <a:avLst/>
              <a:gdLst/>
              <a:ahLst/>
              <a:cxnLst/>
              <a:rect l="l" t="t" r="r" b="b"/>
              <a:pathLst>
                <a:path w="22" h="12">
                  <a:moveTo>
                    <a:pt x="1" y="1"/>
                  </a:moveTo>
                  <a:lnTo>
                    <a:pt x="22"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3" name="Google Shape;5510;p94"/>
            <p:cNvSpPr/>
            <p:nvPr/>
          </p:nvSpPr>
          <p:spPr>
            <a:xfrm>
              <a:off x="2119680" y="1436400"/>
              <a:ext cx="360" cy="360"/>
            </a:xfrm>
            <a:custGeom>
              <a:avLst/>
              <a:gdLst/>
              <a:ahLst/>
              <a:cxnLst/>
              <a:rect l="l" t="t" r="r" b="b"/>
              <a:pathLst>
                <a:path w="43" h="29">
                  <a:moveTo>
                    <a:pt x="0" y="1"/>
                  </a:moveTo>
                  <a:lnTo>
                    <a:pt x="0" y="1"/>
                  </a:lnTo>
                  <a:cubicBezTo>
                    <a:pt x="18" y="8"/>
                    <a:pt x="28" y="18"/>
                    <a:pt x="42" y="29"/>
                  </a:cubicBezTo>
                  <a:cubicBezTo>
                    <a:pt x="32" y="18"/>
                    <a:pt x="18"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4" name="Google Shape;5511;p94"/>
            <p:cNvSpPr/>
            <p:nvPr/>
          </p:nvSpPr>
          <p:spPr>
            <a:xfrm>
              <a:off x="2117160" y="1434600"/>
              <a:ext cx="360" cy="360"/>
            </a:xfrm>
            <a:custGeom>
              <a:avLst/>
              <a:gdLst/>
              <a:ahLst/>
              <a:cxnLst/>
              <a:rect l="l" t="t" r="r" b="b"/>
              <a:pathLst>
                <a:path w="15" h="15">
                  <a:moveTo>
                    <a:pt x="1" y="1"/>
                  </a:moveTo>
                  <a:lnTo>
                    <a:pt x="15" y="15"/>
                  </a:lnTo>
                  <a:lnTo>
                    <a:pt x="15" y="15"/>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5" name="Google Shape;5512;p94"/>
            <p:cNvSpPr/>
            <p:nvPr/>
          </p:nvSpPr>
          <p:spPr>
            <a:xfrm>
              <a:off x="2116440" y="1433880"/>
              <a:ext cx="360" cy="360"/>
            </a:xfrm>
            <a:custGeom>
              <a:avLst/>
              <a:gdLst/>
              <a:ahLst/>
              <a:cxnLst/>
              <a:rect l="l" t="t" r="r" b="b"/>
              <a:pathLst>
                <a:path w="8" h="11">
                  <a:moveTo>
                    <a:pt x="0" y="0"/>
                  </a:moveTo>
                  <a:lnTo>
                    <a:pt x="7"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6" name="Google Shape;5513;p94"/>
            <p:cNvSpPr/>
            <p:nvPr/>
          </p:nvSpPr>
          <p:spPr>
            <a:xfrm>
              <a:off x="2117160" y="1434600"/>
              <a:ext cx="360" cy="360"/>
            </a:xfrm>
            <a:custGeom>
              <a:avLst/>
              <a:gdLst/>
              <a:ahLst/>
              <a:cxnLst/>
              <a:rect l="l" t="t" r="r" b="b"/>
              <a:pathLst>
                <a:path w="15" h="15">
                  <a:moveTo>
                    <a:pt x="14"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7" name="Google Shape;5514;p94"/>
            <p:cNvSpPr/>
            <p:nvPr/>
          </p:nvSpPr>
          <p:spPr>
            <a:xfrm>
              <a:off x="2116800" y="1434240"/>
              <a:ext cx="360" cy="360"/>
            </a:xfrm>
            <a:custGeom>
              <a:avLst/>
              <a:gdLst/>
              <a:ahLst/>
              <a:cxnLst/>
              <a:rect l="l" t="t" r="r" b="b"/>
              <a:pathLst>
                <a:path w="8" h="12">
                  <a:moveTo>
                    <a:pt x="0" y="1"/>
                  </a:moveTo>
                  <a:lnTo>
                    <a:pt x="7"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8" name="Google Shape;5515;p94"/>
            <p:cNvSpPr/>
            <p:nvPr/>
          </p:nvSpPr>
          <p:spPr>
            <a:xfrm>
              <a:off x="2116440" y="1433520"/>
              <a:ext cx="360" cy="360"/>
            </a:xfrm>
            <a:custGeom>
              <a:avLst/>
              <a:gdLst/>
              <a:ahLst/>
              <a:cxnLst/>
              <a:rect l="l" t="t" r="r" b="b"/>
              <a:pathLst>
                <a:path w="1" h="5">
                  <a:moveTo>
                    <a:pt x="0"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59" name="Google Shape;5516;p94"/>
            <p:cNvSpPr/>
            <p:nvPr/>
          </p:nvSpPr>
          <p:spPr>
            <a:xfrm>
              <a:off x="2119680" y="1426680"/>
              <a:ext cx="360" cy="360"/>
            </a:xfrm>
            <a:custGeom>
              <a:avLst/>
              <a:gdLst/>
              <a:ahLst/>
              <a:cxnLst/>
              <a:rect l="l" t="t" r="r" b="b"/>
              <a:pathLst>
                <a:path w="43" h="78">
                  <a:moveTo>
                    <a:pt x="15" y="0"/>
                  </a:moveTo>
                  <a:cubicBezTo>
                    <a:pt x="15" y="28"/>
                    <a:pt x="11" y="53"/>
                    <a:pt x="1" y="77"/>
                  </a:cubicBezTo>
                  <a:lnTo>
                    <a:pt x="43" y="4"/>
                  </a:ln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0" name="Google Shape;5517;p94"/>
            <p:cNvSpPr/>
            <p:nvPr/>
          </p:nvSpPr>
          <p:spPr>
            <a:xfrm>
              <a:off x="2119320" y="1428120"/>
              <a:ext cx="360" cy="360"/>
            </a:xfrm>
            <a:custGeom>
              <a:avLst/>
              <a:gdLst/>
              <a:ahLst/>
              <a:cxnLst/>
              <a:rect l="l" t="t" r="r" b="b"/>
              <a:pathLst>
                <a:path w="18" h="18">
                  <a:moveTo>
                    <a:pt x="18" y="0"/>
                  </a:moveTo>
                  <a:cubicBezTo>
                    <a:pt x="14" y="7"/>
                    <a:pt x="7" y="11"/>
                    <a:pt x="0" y="18"/>
                  </a:cubicBezTo>
                  <a:cubicBezTo>
                    <a:pt x="7" y="14"/>
                    <a:pt x="14" y="7"/>
                    <a:pt x="1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1" name="Google Shape;5518;p94"/>
            <p:cNvSpPr/>
            <p:nvPr/>
          </p:nvSpPr>
          <p:spPr>
            <a:xfrm>
              <a:off x="2117520" y="1434960"/>
              <a:ext cx="360" cy="360"/>
            </a:xfrm>
            <a:custGeom>
              <a:avLst/>
              <a:gdLst/>
              <a:ahLst/>
              <a:cxnLst/>
              <a:rect l="l" t="t" r="r" b="b"/>
              <a:pathLst>
                <a:path w="10" h="10">
                  <a:moveTo>
                    <a:pt x="0" y="1"/>
                  </a:moveTo>
                  <a:lnTo>
                    <a:pt x="10" y="10"/>
                  </a:lnTo>
                  <a:lnTo>
                    <a:pt x="10" y="10"/>
                  </a:lnTo>
                  <a:lnTo>
                    <a:pt x="7" y="8"/>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2" name="Google Shape;5519;p94"/>
            <p:cNvSpPr/>
            <p:nvPr/>
          </p:nvSpPr>
          <p:spPr>
            <a:xfrm>
              <a:off x="2121120" y="1436400"/>
              <a:ext cx="360" cy="360"/>
            </a:xfrm>
            <a:custGeom>
              <a:avLst/>
              <a:gdLst/>
              <a:ahLst/>
              <a:cxnLst/>
              <a:rect l="l" t="t" r="r" b="b"/>
              <a:pathLst>
                <a:path w="47" h="4">
                  <a:moveTo>
                    <a:pt x="1" y="4"/>
                  </a:moveTo>
                  <a:lnTo>
                    <a:pt x="46"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3" name="Google Shape;5520;p94"/>
            <p:cNvSpPr/>
            <p:nvPr/>
          </p:nvSpPr>
          <p:spPr>
            <a:xfrm>
              <a:off x="2122200" y="1436400"/>
              <a:ext cx="360" cy="360"/>
            </a:xfrm>
            <a:custGeom>
              <a:avLst/>
              <a:gdLst/>
              <a:ahLst/>
              <a:cxnLst/>
              <a:rect l="l" t="t" r="r" b="b"/>
              <a:pathLst>
                <a:path w="33" h="1">
                  <a:moveTo>
                    <a:pt x="1" y="1"/>
                  </a:moveTo>
                  <a:lnTo>
                    <a:pt x="3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4" name="Google Shape;5521;p94"/>
            <p:cNvSpPr/>
            <p:nvPr/>
          </p:nvSpPr>
          <p:spPr>
            <a:xfrm>
              <a:off x="2147760" y="1434600"/>
              <a:ext cx="360" cy="360"/>
            </a:xfrm>
            <a:custGeom>
              <a:avLst/>
              <a:gdLst/>
              <a:ahLst/>
              <a:cxnLst/>
              <a:rect l="l" t="t" r="r" b="b"/>
              <a:pathLst>
                <a:path w="1" h="1">
                  <a:moveTo>
                    <a:pt x="0"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5" name="Google Shape;5522;p94"/>
            <p:cNvSpPr/>
            <p:nvPr/>
          </p:nvSpPr>
          <p:spPr>
            <a:xfrm>
              <a:off x="2149560" y="1433880"/>
              <a:ext cx="360" cy="360"/>
            </a:xfrm>
            <a:custGeom>
              <a:avLst/>
              <a:gdLst/>
              <a:ahLst/>
              <a:cxnLst/>
              <a:rect l="l" t="t" r="r" b="b"/>
              <a:pathLst>
                <a:path w="18" h="5">
                  <a:moveTo>
                    <a:pt x="18" y="1"/>
                  </a:moveTo>
                  <a:lnTo>
                    <a:pt x="0" y="4"/>
                  </a:ln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6" name="Google Shape;5523;p94"/>
            <p:cNvSpPr/>
            <p:nvPr/>
          </p:nvSpPr>
          <p:spPr>
            <a:xfrm>
              <a:off x="2121840" y="1436400"/>
              <a:ext cx="360" cy="360"/>
            </a:xfrm>
            <a:custGeom>
              <a:avLst/>
              <a:gdLst/>
              <a:ahLst/>
              <a:cxnLst/>
              <a:rect l="l" t="t" r="r" b="b"/>
              <a:pathLst>
                <a:path w="39" h="5">
                  <a:moveTo>
                    <a:pt x="0" y="4"/>
                  </a:moveTo>
                  <a:lnTo>
                    <a:pt x="3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7" name="Google Shape;5524;p94"/>
            <p:cNvSpPr/>
            <p:nvPr/>
          </p:nvSpPr>
          <p:spPr>
            <a:xfrm>
              <a:off x="2144880" y="1434600"/>
              <a:ext cx="1440" cy="360"/>
            </a:xfrm>
            <a:custGeom>
              <a:avLst/>
              <a:gdLst/>
              <a:ahLst/>
              <a:cxnLst/>
              <a:rect l="l" t="t" r="r" b="b"/>
              <a:pathLst>
                <a:path w="179" h="113">
                  <a:moveTo>
                    <a:pt x="179" y="0"/>
                  </a:moveTo>
                  <a:lnTo>
                    <a:pt x="179" y="0"/>
                  </a:lnTo>
                  <a:cubicBezTo>
                    <a:pt x="53" y="49"/>
                    <a:pt x="18" y="84"/>
                    <a:pt x="0" y="112"/>
                  </a:cubicBezTo>
                  <a:cubicBezTo>
                    <a:pt x="25" y="74"/>
                    <a:pt x="91" y="35"/>
                    <a:pt x="17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8" name="Google Shape;5525;p94"/>
            <p:cNvSpPr/>
            <p:nvPr/>
          </p:nvSpPr>
          <p:spPr>
            <a:xfrm>
              <a:off x="2120400" y="1436760"/>
              <a:ext cx="360" cy="360"/>
            </a:xfrm>
            <a:custGeom>
              <a:avLst/>
              <a:gdLst/>
              <a:ahLst/>
              <a:cxnLst/>
              <a:rect l="l" t="t" r="r" b="b"/>
              <a:pathLst>
                <a:path w="50" h="4">
                  <a:moveTo>
                    <a:pt x="0" y="4"/>
                  </a:moveTo>
                  <a:lnTo>
                    <a:pt x="4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69" name="Google Shape;5526;p94"/>
            <p:cNvSpPr/>
            <p:nvPr/>
          </p:nvSpPr>
          <p:spPr>
            <a:xfrm>
              <a:off x="2138760" y="1437480"/>
              <a:ext cx="720" cy="360"/>
            </a:xfrm>
            <a:custGeom>
              <a:avLst/>
              <a:gdLst/>
              <a:ahLst/>
              <a:cxnLst/>
              <a:rect l="l" t="t" r="r" b="b"/>
              <a:pathLst>
                <a:path w="134" h="11">
                  <a:moveTo>
                    <a:pt x="133" y="11"/>
                  </a:moveTo>
                  <a:cubicBezTo>
                    <a:pt x="91" y="4"/>
                    <a:pt x="46" y="0"/>
                    <a:pt x="0" y="7"/>
                  </a:cubicBezTo>
                  <a:cubicBezTo>
                    <a:pt x="46" y="0"/>
                    <a:pt x="91" y="4"/>
                    <a:pt x="133"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0" name="Google Shape;5527;p94"/>
            <p:cNvSpPr/>
            <p:nvPr/>
          </p:nvSpPr>
          <p:spPr>
            <a:xfrm>
              <a:off x="2168640" y="1461960"/>
              <a:ext cx="360" cy="360"/>
            </a:xfrm>
            <a:custGeom>
              <a:avLst/>
              <a:gdLst/>
              <a:ahLst/>
              <a:cxnLst/>
              <a:rect l="l" t="t" r="r" b="b"/>
              <a:pathLst>
                <a:path w="22" h="19">
                  <a:moveTo>
                    <a:pt x="21" y="1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1" name="Google Shape;5528;p94"/>
            <p:cNvSpPr/>
            <p:nvPr/>
          </p:nvSpPr>
          <p:spPr>
            <a:xfrm>
              <a:off x="2168280" y="1461600"/>
              <a:ext cx="360" cy="360"/>
            </a:xfrm>
            <a:custGeom>
              <a:avLst/>
              <a:gdLst/>
              <a:ahLst/>
              <a:cxnLst/>
              <a:rect l="l" t="t" r="r" b="b"/>
              <a:pathLst>
                <a:path w="18" h="15">
                  <a:moveTo>
                    <a:pt x="18"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2" name="Google Shape;5529;p94"/>
            <p:cNvSpPr/>
            <p:nvPr/>
          </p:nvSpPr>
          <p:spPr>
            <a:xfrm>
              <a:off x="2167200" y="1461240"/>
              <a:ext cx="360" cy="360"/>
            </a:xfrm>
            <a:custGeom>
              <a:avLst/>
              <a:gdLst/>
              <a:ahLst/>
              <a:cxnLst/>
              <a:rect l="l" t="t" r="r" b="b"/>
              <a:pathLst>
                <a:path w="8" h="1">
                  <a:moveTo>
                    <a:pt x="7"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3" name="Google Shape;5530;p94"/>
            <p:cNvSpPr/>
            <p:nvPr/>
          </p:nvSpPr>
          <p:spPr>
            <a:xfrm>
              <a:off x="2167200" y="1461240"/>
              <a:ext cx="360" cy="360"/>
            </a:xfrm>
            <a:custGeom>
              <a:avLst/>
              <a:gdLst/>
              <a:ahLst/>
              <a:cxnLst/>
              <a:rect l="l" t="t" r="r" b="b"/>
              <a:pathLst>
                <a:path w="11" h="5">
                  <a:moveTo>
                    <a:pt x="11"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4" name="Google Shape;5531;p94"/>
            <p:cNvSpPr/>
            <p:nvPr/>
          </p:nvSpPr>
          <p:spPr>
            <a:xfrm>
              <a:off x="2162160" y="1463040"/>
              <a:ext cx="360" cy="360"/>
            </a:xfrm>
            <a:custGeom>
              <a:avLst/>
              <a:gdLst/>
              <a:ahLst/>
              <a:cxnLst/>
              <a:rect l="l" t="t" r="r" b="b"/>
              <a:pathLst>
                <a:path w="4"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5" name="Google Shape;5532;p94"/>
            <p:cNvSpPr/>
            <p:nvPr/>
          </p:nvSpPr>
          <p:spPr>
            <a:xfrm>
              <a:off x="2167560" y="1461240"/>
              <a:ext cx="360" cy="360"/>
            </a:xfrm>
            <a:custGeom>
              <a:avLst/>
              <a:gdLst/>
              <a:ahLst/>
              <a:cxnLst/>
              <a:rect l="l" t="t" r="r" b="b"/>
              <a:pathLst>
                <a:path w="11" h="4">
                  <a:moveTo>
                    <a:pt x="11"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6" name="Google Shape;5533;p94"/>
            <p:cNvSpPr/>
            <p:nvPr/>
          </p:nvSpPr>
          <p:spPr>
            <a:xfrm>
              <a:off x="2167560" y="1461600"/>
              <a:ext cx="360" cy="360"/>
            </a:xfrm>
            <a:custGeom>
              <a:avLst/>
              <a:gdLst/>
              <a:ahLst/>
              <a:cxnLst/>
              <a:rect l="l" t="t" r="r" b="b"/>
              <a:pathLst>
                <a:path w="15" h="8">
                  <a:moveTo>
                    <a:pt x="15"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7" name="Google Shape;5534;p94"/>
            <p:cNvSpPr/>
            <p:nvPr/>
          </p:nvSpPr>
          <p:spPr>
            <a:xfrm>
              <a:off x="2167200" y="14612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8" name="Google Shape;5535;p94"/>
            <p:cNvSpPr/>
            <p:nvPr/>
          </p:nvSpPr>
          <p:spPr>
            <a:xfrm>
              <a:off x="2161080" y="1462680"/>
              <a:ext cx="360" cy="360"/>
            </a:xfrm>
            <a:custGeom>
              <a:avLst/>
              <a:gdLst/>
              <a:ahLst/>
              <a:cxnLst/>
              <a:rect l="l" t="t" r="r" b="b"/>
              <a:pathLst>
                <a:path w="8" h="5">
                  <a:moveTo>
                    <a:pt x="7"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79" name="Google Shape;5536;p94"/>
            <p:cNvSpPr/>
            <p:nvPr/>
          </p:nvSpPr>
          <p:spPr>
            <a:xfrm>
              <a:off x="2167920" y="1461600"/>
              <a:ext cx="360" cy="360"/>
            </a:xfrm>
            <a:custGeom>
              <a:avLst/>
              <a:gdLst/>
              <a:ahLst/>
              <a:cxnLst/>
              <a:rect l="l" t="t" r="r" b="b"/>
              <a:pathLst>
                <a:path w="18" h="8">
                  <a:moveTo>
                    <a:pt x="18"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0" name="Google Shape;5537;p94"/>
            <p:cNvSpPr/>
            <p:nvPr/>
          </p:nvSpPr>
          <p:spPr>
            <a:xfrm>
              <a:off x="2166840" y="1440360"/>
              <a:ext cx="360" cy="720"/>
            </a:xfrm>
            <a:custGeom>
              <a:avLst/>
              <a:gdLst/>
              <a:ahLst/>
              <a:cxnLst/>
              <a:rect l="l" t="t" r="r" b="b"/>
              <a:pathLst>
                <a:path w="53" h="127">
                  <a:moveTo>
                    <a:pt x="0" y="0"/>
                  </a:moveTo>
                  <a:lnTo>
                    <a:pt x="0" y="0"/>
                  </a:lnTo>
                  <a:cubicBezTo>
                    <a:pt x="14" y="42"/>
                    <a:pt x="32" y="84"/>
                    <a:pt x="53" y="126"/>
                  </a:cubicBezTo>
                  <a:cubicBezTo>
                    <a:pt x="32" y="84"/>
                    <a:pt x="14" y="42"/>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1" name="Google Shape;5538;p94"/>
            <p:cNvSpPr/>
            <p:nvPr/>
          </p:nvSpPr>
          <p:spPr>
            <a:xfrm>
              <a:off x="2150640" y="1432440"/>
              <a:ext cx="2880" cy="360"/>
            </a:xfrm>
            <a:custGeom>
              <a:avLst/>
              <a:gdLst/>
              <a:ahLst/>
              <a:cxnLst/>
              <a:rect l="l" t="t" r="r" b="b"/>
              <a:pathLst>
                <a:path w="291" h="7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2" name="Google Shape;5539;p94"/>
            <p:cNvSpPr/>
            <p:nvPr/>
          </p:nvSpPr>
          <p:spPr>
            <a:xfrm>
              <a:off x="2169360" y="1445040"/>
              <a:ext cx="360" cy="360"/>
            </a:xfrm>
            <a:custGeom>
              <a:avLst/>
              <a:gdLst/>
              <a:ahLst/>
              <a:cxnLst/>
              <a:rect l="l" t="t" r="r" b="b"/>
              <a:pathLst>
                <a:path w="64" h="88">
                  <a:moveTo>
                    <a:pt x="0" y="0"/>
                  </a:moveTo>
                  <a:lnTo>
                    <a:pt x="0" y="0"/>
                  </a:lnTo>
                  <a:cubicBezTo>
                    <a:pt x="21" y="35"/>
                    <a:pt x="42" y="63"/>
                    <a:pt x="63" y="88"/>
                  </a:cubicBezTo>
                  <a:cubicBezTo>
                    <a:pt x="42" y="63"/>
                    <a:pt x="21" y="32"/>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3" name="Google Shape;5540;p94"/>
            <p:cNvSpPr/>
            <p:nvPr/>
          </p:nvSpPr>
          <p:spPr>
            <a:xfrm>
              <a:off x="2148120" y="1434240"/>
              <a:ext cx="360" cy="360"/>
            </a:xfrm>
            <a:custGeom>
              <a:avLst/>
              <a:gdLst/>
              <a:ahLst/>
              <a:cxnLst/>
              <a:rect l="l" t="t" r="r" b="b"/>
              <a:pathLst>
                <a:path w="36" h="15">
                  <a:moveTo>
                    <a:pt x="0" y="15"/>
                  </a:moveTo>
                  <a:lnTo>
                    <a:pt x="0" y="15"/>
                  </a:lnTo>
                  <a:lnTo>
                    <a:pt x="3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4" name="Google Shape;5541;p94"/>
            <p:cNvSpPr/>
            <p:nvPr/>
          </p:nvSpPr>
          <p:spPr>
            <a:xfrm>
              <a:off x="2161080" y="1455480"/>
              <a:ext cx="3240" cy="6120"/>
            </a:xfrm>
            <a:custGeom>
              <a:avLst/>
              <a:gdLst/>
              <a:ahLst/>
              <a:cxnLst/>
              <a:rect l="l" t="t" r="r" b="b"/>
              <a:pathLst>
                <a:path w="324" h="526">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5" name="Google Shape;5542;p94"/>
            <p:cNvSpPr/>
            <p:nvPr/>
          </p:nvSpPr>
          <p:spPr>
            <a:xfrm>
              <a:off x="2161080" y="1462320"/>
              <a:ext cx="360" cy="360"/>
            </a:xfrm>
            <a:custGeom>
              <a:avLst/>
              <a:gdLst/>
              <a:ahLst/>
              <a:cxnLst/>
              <a:rect l="l" t="t" r="r" b="b"/>
              <a:pathLst>
                <a:path w="5" h="4">
                  <a:moveTo>
                    <a:pt x="1" y="4"/>
                  </a:moveTo>
                  <a:lnTo>
                    <a:pt x="1" y="4"/>
                  </a:ln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6" name="Google Shape;5543;p94"/>
            <p:cNvSpPr/>
            <p:nvPr/>
          </p:nvSpPr>
          <p:spPr>
            <a:xfrm>
              <a:off x="2123640" y="1357200"/>
              <a:ext cx="66600" cy="46080"/>
            </a:xfrm>
            <a:custGeom>
              <a:avLst/>
              <a:gdLst/>
              <a:ahLst/>
              <a:cxnLst/>
              <a:rect l="l" t="t" r="r" b="b"/>
              <a:pathLst>
                <a:path w="4997" h="3464">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7" name="Google Shape;5544;p94"/>
            <p:cNvSpPr/>
            <p:nvPr/>
          </p:nvSpPr>
          <p:spPr>
            <a:xfrm>
              <a:off x="2126520" y="1383480"/>
              <a:ext cx="360" cy="360"/>
            </a:xfrm>
            <a:custGeom>
              <a:avLst/>
              <a:gdLst/>
              <a:ahLst/>
              <a:cxnLst/>
              <a:rect l="l" t="t" r="r" b="b"/>
              <a:pathLst>
                <a:path w="26" h="33">
                  <a:moveTo>
                    <a:pt x="25" y="32"/>
                  </a:moveTo>
                  <a:cubicBezTo>
                    <a:pt x="15" y="22"/>
                    <a:pt x="8" y="11"/>
                    <a:pt x="1" y="1"/>
                  </a:cubicBezTo>
                  <a:cubicBezTo>
                    <a:pt x="8" y="11"/>
                    <a:pt x="15" y="22"/>
                    <a:pt x="25"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8" name="Google Shape;5545;p94"/>
            <p:cNvSpPr/>
            <p:nvPr/>
          </p:nvSpPr>
          <p:spPr>
            <a:xfrm>
              <a:off x="2125800" y="1379880"/>
              <a:ext cx="360" cy="2880"/>
            </a:xfrm>
            <a:custGeom>
              <a:avLst/>
              <a:gdLst/>
              <a:ahLst/>
              <a:cxnLst/>
              <a:rect l="l" t="t" r="r" b="b"/>
              <a:pathLst>
                <a:path w="61" h="284">
                  <a:moveTo>
                    <a:pt x="39" y="0"/>
                  </a:moveTo>
                  <a:lnTo>
                    <a:pt x="39" y="0"/>
                  </a:lnTo>
                  <a:cubicBezTo>
                    <a:pt x="1" y="91"/>
                    <a:pt x="8" y="200"/>
                    <a:pt x="60" y="284"/>
                  </a:cubicBezTo>
                  <a:cubicBezTo>
                    <a:pt x="8" y="200"/>
                    <a:pt x="1" y="91"/>
                    <a:pt x="3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89" name="Google Shape;5546;p94"/>
            <p:cNvSpPr/>
            <p:nvPr/>
          </p:nvSpPr>
          <p:spPr>
            <a:xfrm>
              <a:off x="2181960" y="1396800"/>
              <a:ext cx="360" cy="360"/>
            </a:xfrm>
            <a:custGeom>
              <a:avLst/>
              <a:gdLst/>
              <a:ahLst/>
              <a:cxnLst/>
              <a:rect l="l" t="t" r="r" b="b"/>
              <a:pathLst>
                <a:path w="11" h="1">
                  <a:moveTo>
                    <a:pt x="0"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0" name="Google Shape;5547;p94"/>
            <p:cNvSpPr/>
            <p:nvPr/>
          </p:nvSpPr>
          <p:spPr>
            <a:xfrm>
              <a:off x="2127600" y="1402200"/>
              <a:ext cx="360" cy="360"/>
            </a:xfrm>
            <a:custGeom>
              <a:avLst/>
              <a:gdLst/>
              <a:ahLst/>
              <a:cxnLst/>
              <a:rect l="l" t="t" r="r" b="b"/>
              <a:pathLst>
                <a:path w="12" h="5">
                  <a:moveTo>
                    <a:pt x="1" y="4"/>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1" name="Google Shape;5548;p94"/>
            <p:cNvSpPr/>
            <p:nvPr/>
          </p:nvSpPr>
          <p:spPr>
            <a:xfrm>
              <a:off x="2128320" y="1401480"/>
              <a:ext cx="360" cy="360"/>
            </a:xfrm>
            <a:custGeom>
              <a:avLst/>
              <a:gdLst/>
              <a:ahLst/>
              <a:cxnLst/>
              <a:rect l="l" t="t" r="r" b="b"/>
              <a:pathLst>
                <a:path w="18" h="19">
                  <a:moveTo>
                    <a:pt x="0" y="18"/>
                  </a:moveTo>
                  <a:cubicBezTo>
                    <a:pt x="4" y="11"/>
                    <a:pt x="11" y="4"/>
                    <a:pt x="18" y="1"/>
                  </a:cubicBezTo>
                  <a:cubicBezTo>
                    <a:pt x="11" y="4"/>
                    <a:pt x="4" y="11"/>
                    <a:pt x="0"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2" name="Google Shape;5549;p94"/>
            <p:cNvSpPr/>
            <p:nvPr/>
          </p:nvSpPr>
          <p:spPr>
            <a:xfrm>
              <a:off x="2127960" y="1401840"/>
              <a:ext cx="360" cy="360"/>
            </a:xfrm>
            <a:custGeom>
              <a:avLst/>
              <a:gdLst/>
              <a:ahLst/>
              <a:cxnLst/>
              <a:rect l="l" t="t" r="r" b="b"/>
              <a:pathLst>
                <a:path w="12" h="8">
                  <a:moveTo>
                    <a:pt x="1" y="8"/>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3" name="Google Shape;5550;p94"/>
            <p:cNvSpPr/>
            <p:nvPr/>
          </p:nvSpPr>
          <p:spPr>
            <a:xfrm>
              <a:off x="2181600" y="1396800"/>
              <a:ext cx="360" cy="360"/>
            </a:xfrm>
            <a:custGeom>
              <a:avLst/>
              <a:gdLst/>
              <a:ahLst/>
              <a:cxnLst/>
              <a:rect l="l" t="t" r="r" b="b"/>
              <a:pathLst>
                <a:path w="11" h="1">
                  <a:moveTo>
                    <a:pt x="0"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4" name="Google Shape;5551;p94"/>
            <p:cNvSpPr/>
            <p:nvPr/>
          </p:nvSpPr>
          <p:spPr>
            <a:xfrm>
              <a:off x="2181600" y="1396800"/>
              <a:ext cx="360" cy="360"/>
            </a:xfrm>
            <a:custGeom>
              <a:avLst/>
              <a:gdLst/>
              <a:ahLst/>
              <a:cxnLst/>
              <a:rect l="l" t="t" r="r" b="b"/>
              <a:pathLst>
                <a:path w="15" h="1">
                  <a:moveTo>
                    <a:pt x="1" y="1"/>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5" name="Google Shape;5552;p94"/>
            <p:cNvSpPr/>
            <p:nvPr/>
          </p:nvSpPr>
          <p:spPr>
            <a:xfrm>
              <a:off x="2168280" y="1403640"/>
              <a:ext cx="360" cy="360"/>
            </a:xfrm>
            <a:custGeom>
              <a:avLst/>
              <a:gdLst/>
              <a:ahLst/>
              <a:cxnLst/>
              <a:rect l="l" t="t" r="r" b="b"/>
              <a:pathLst>
                <a:path w="8" h="4">
                  <a:moveTo>
                    <a:pt x="1" y="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6" name="Google Shape;5553;p94"/>
            <p:cNvSpPr/>
            <p:nvPr/>
          </p:nvSpPr>
          <p:spPr>
            <a:xfrm>
              <a:off x="2162520" y="1402560"/>
              <a:ext cx="360" cy="360"/>
            </a:xfrm>
            <a:custGeom>
              <a:avLst/>
              <a:gdLst/>
              <a:ahLst/>
              <a:cxnLst/>
              <a:rect l="l" t="t" r="r" b="b"/>
              <a:pathLst>
                <a:path w="11" h="1">
                  <a:moveTo>
                    <a:pt x="0" y="1"/>
                  </a:moveTo>
                  <a:cubicBezTo>
                    <a:pt x="4" y="1"/>
                    <a:pt x="7" y="1"/>
                    <a:pt x="11" y="1"/>
                  </a:cubicBezTo>
                  <a:cubicBezTo>
                    <a:pt x="7" y="1"/>
                    <a:pt x="4"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7" name="Google Shape;5554;p94"/>
            <p:cNvSpPr/>
            <p:nvPr/>
          </p:nvSpPr>
          <p:spPr>
            <a:xfrm>
              <a:off x="2161440" y="1402560"/>
              <a:ext cx="360" cy="360"/>
            </a:xfrm>
            <a:custGeom>
              <a:avLst/>
              <a:gdLst/>
              <a:ahLst/>
              <a:cxnLst/>
              <a:rect l="l" t="t" r="r" b="b"/>
              <a:pathLst>
                <a:path w="12" h="5">
                  <a:moveTo>
                    <a:pt x="1" y="1"/>
                  </a:moveTo>
                  <a:lnTo>
                    <a:pt x="1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8" name="Google Shape;5555;p94"/>
            <p:cNvSpPr/>
            <p:nvPr/>
          </p:nvSpPr>
          <p:spPr>
            <a:xfrm>
              <a:off x="2127240" y="1402200"/>
              <a:ext cx="360" cy="360"/>
            </a:xfrm>
            <a:custGeom>
              <a:avLst/>
              <a:gdLst/>
              <a:ahLst/>
              <a:cxnLst/>
              <a:rect l="l" t="t" r="r" b="b"/>
              <a:pathLst>
                <a:path w="8" h="5">
                  <a:moveTo>
                    <a:pt x="1" y="4"/>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899" name="Google Shape;5556;p94"/>
            <p:cNvSpPr/>
            <p:nvPr/>
          </p:nvSpPr>
          <p:spPr>
            <a:xfrm>
              <a:off x="2183040" y="1396440"/>
              <a:ext cx="360" cy="360"/>
            </a:xfrm>
            <a:custGeom>
              <a:avLst/>
              <a:gdLst/>
              <a:ahLst/>
              <a:cxnLst/>
              <a:rect l="l" t="t" r="r" b="b"/>
              <a:pathLst>
                <a:path w="25" h="8">
                  <a:moveTo>
                    <a:pt x="0" y="8"/>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0" name="Google Shape;5557;p94"/>
            <p:cNvSpPr/>
            <p:nvPr/>
          </p:nvSpPr>
          <p:spPr>
            <a:xfrm>
              <a:off x="2182680" y="1396800"/>
              <a:ext cx="360" cy="360"/>
            </a:xfrm>
            <a:custGeom>
              <a:avLst/>
              <a:gdLst/>
              <a:ahLst/>
              <a:cxnLst/>
              <a:rect l="l" t="t" r="r" b="b"/>
              <a:pathLst>
                <a:path w="26" h="5">
                  <a:moveTo>
                    <a:pt x="1" y="4"/>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1" name="Google Shape;5558;p94"/>
            <p:cNvSpPr/>
            <p:nvPr/>
          </p:nvSpPr>
          <p:spPr>
            <a:xfrm>
              <a:off x="2174760" y="1404000"/>
              <a:ext cx="360" cy="360"/>
            </a:xfrm>
            <a:custGeom>
              <a:avLst/>
              <a:gdLst/>
              <a:ahLst/>
              <a:cxnLst/>
              <a:rect l="l" t="t" r="r" b="b"/>
              <a:pathLst>
                <a:path w="29" h="15">
                  <a:moveTo>
                    <a:pt x="0" y="1"/>
                  </a:moveTo>
                  <a:cubicBezTo>
                    <a:pt x="11" y="4"/>
                    <a:pt x="18" y="8"/>
                    <a:pt x="28" y="15"/>
                  </a:cubicBezTo>
                  <a:cubicBezTo>
                    <a:pt x="18" y="8"/>
                    <a:pt x="11"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2" name="Google Shape;5559;p94"/>
            <p:cNvSpPr/>
            <p:nvPr/>
          </p:nvSpPr>
          <p:spPr>
            <a:xfrm>
              <a:off x="2182320" y="1396800"/>
              <a:ext cx="360" cy="360"/>
            </a:xfrm>
            <a:custGeom>
              <a:avLst/>
              <a:gdLst/>
              <a:ahLst/>
              <a:cxnLst/>
              <a:rect l="l" t="t" r="r" b="b"/>
              <a:pathLst>
                <a:path w="15" h="4">
                  <a:moveTo>
                    <a:pt x="0" y="4"/>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3" name="Google Shape;5560;p94"/>
            <p:cNvSpPr/>
            <p:nvPr/>
          </p:nvSpPr>
          <p:spPr>
            <a:xfrm>
              <a:off x="2126880" y="140220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4" name="Google Shape;5561;p94"/>
            <p:cNvSpPr/>
            <p:nvPr/>
          </p:nvSpPr>
          <p:spPr>
            <a:xfrm>
              <a:off x="2126520" y="14022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5" name="Google Shape;5562;p94"/>
            <p:cNvSpPr/>
            <p:nvPr/>
          </p:nvSpPr>
          <p:spPr>
            <a:xfrm>
              <a:off x="2172960" y="1403280"/>
              <a:ext cx="360" cy="360"/>
            </a:xfrm>
            <a:custGeom>
              <a:avLst/>
              <a:gdLst/>
              <a:ahLst/>
              <a:cxnLst/>
              <a:rect l="l" t="t" r="r" b="b"/>
              <a:pathLst>
                <a:path w="22" h="5">
                  <a:moveTo>
                    <a:pt x="1" y="1"/>
                  </a:moveTo>
                  <a:lnTo>
                    <a:pt x="22"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6" name="Google Shape;5563;p94"/>
            <p:cNvSpPr/>
            <p:nvPr/>
          </p:nvSpPr>
          <p:spPr>
            <a:xfrm>
              <a:off x="2172240" y="1403280"/>
              <a:ext cx="360" cy="360"/>
            </a:xfrm>
            <a:custGeom>
              <a:avLst/>
              <a:gdLst/>
              <a:ahLst/>
              <a:cxnLst/>
              <a:rect l="l" t="t" r="r" b="b"/>
              <a:pathLst>
                <a:path w="22" h="1">
                  <a:moveTo>
                    <a:pt x="1" y="0"/>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7" name="Google Shape;5564;p94"/>
            <p:cNvSpPr/>
            <p:nvPr/>
          </p:nvSpPr>
          <p:spPr>
            <a:xfrm>
              <a:off x="2180880" y="13971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8" name="Google Shape;5565;p94"/>
            <p:cNvSpPr/>
            <p:nvPr/>
          </p:nvSpPr>
          <p:spPr>
            <a:xfrm>
              <a:off x="2183400" y="1396440"/>
              <a:ext cx="360" cy="360"/>
            </a:xfrm>
            <a:custGeom>
              <a:avLst/>
              <a:gdLst/>
              <a:ahLst/>
              <a:cxnLst/>
              <a:rect l="l" t="t" r="r" b="b"/>
              <a:pathLst>
                <a:path w="19" h="4">
                  <a:moveTo>
                    <a:pt x="1" y="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09" name="Google Shape;5566;p94"/>
            <p:cNvSpPr/>
            <p:nvPr/>
          </p:nvSpPr>
          <p:spPr>
            <a:xfrm>
              <a:off x="2171160" y="14032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0" name="Google Shape;5567;p94"/>
            <p:cNvSpPr/>
            <p:nvPr/>
          </p:nvSpPr>
          <p:spPr>
            <a:xfrm>
              <a:off x="2171880" y="1403280"/>
              <a:ext cx="360" cy="360"/>
            </a:xfrm>
            <a:custGeom>
              <a:avLst/>
              <a:gdLst/>
              <a:ahLst/>
              <a:cxnLst/>
              <a:rect l="l" t="t" r="r" b="b"/>
              <a:pathLst>
                <a:path w="22" h="1">
                  <a:moveTo>
                    <a:pt x="1" y="1"/>
                  </a:moveTo>
                  <a:lnTo>
                    <a:pt x="2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1" name="Google Shape;5568;p94"/>
            <p:cNvSpPr/>
            <p:nvPr/>
          </p:nvSpPr>
          <p:spPr>
            <a:xfrm>
              <a:off x="2174400" y="1404000"/>
              <a:ext cx="360" cy="360"/>
            </a:xfrm>
            <a:custGeom>
              <a:avLst/>
              <a:gdLst/>
              <a:ahLst/>
              <a:cxnLst/>
              <a:rect l="l" t="t" r="r" b="b"/>
              <a:pathLst>
                <a:path w="22" h="12">
                  <a:moveTo>
                    <a:pt x="1" y="1"/>
                  </a:moveTo>
                  <a:lnTo>
                    <a:pt x="22"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2" name="Google Shape;5569;p94"/>
            <p:cNvSpPr/>
            <p:nvPr/>
          </p:nvSpPr>
          <p:spPr>
            <a:xfrm>
              <a:off x="2174040" y="1403640"/>
              <a:ext cx="360" cy="360"/>
            </a:xfrm>
            <a:custGeom>
              <a:avLst/>
              <a:gdLst/>
              <a:ahLst/>
              <a:cxnLst/>
              <a:rect l="l" t="t" r="r" b="b"/>
              <a:pathLst>
                <a:path w="22" h="8">
                  <a:moveTo>
                    <a:pt x="1" y="0"/>
                  </a:moveTo>
                  <a:lnTo>
                    <a:pt x="22"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3" name="Google Shape;5570;p94"/>
            <p:cNvSpPr/>
            <p:nvPr/>
          </p:nvSpPr>
          <p:spPr>
            <a:xfrm>
              <a:off x="2168640" y="1403640"/>
              <a:ext cx="360" cy="360"/>
            </a:xfrm>
            <a:custGeom>
              <a:avLst/>
              <a:gdLst/>
              <a:ahLst/>
              <a:cxnLst/>
              <a:rect l="l" t="t" r="r" b="b"/>
              <a:pathLst>
                <a:path w="11" h="5">
                  <a:moveTo>
                    <a:pt x="0" y="4"/>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4" name="Google Shape;5571;p94"/>
            <p:cNvSpPr/>
            <p:nvPr/>
          </p:nvSpPr>
          <p:spPr>
            <a:xfrm>
              <a:off x="2173680" y="1403640"/>
              <a:ext cx="360" cy="360"/>
            </a:xfrm>
            <a:custGeom>
              <a:avLst/>
              <a:gdLst/>
              <a:ahLst/>
              <a:cxnLst/>
              <a:rect l="l" t="t" r="r" b="b"/>
              <a:pathLst>
                <a:path w="22" h="8">
                  <a:moveTo>
                    <a:pt x="0" y="1"/>
                  </a:moveTo>
                  <a:lnTo>
                    <a:pt x="2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5" name="Google Shape;5572;p94"/>
            <p:cNvSpPr/>
            <p:nvPr/>
          </p:nvSpPr>
          <p:spPr>
            <a:xfrm>
              <a:off x="2169360" y="1403280"/>
              <a:ext cx="360" cy="360"/>
            </a:xfrm>
            <a:custGeom>
              <a:avLst/>
              <a:gdLst/>
              <a:ahLst/>
              <a:cxnLst/>
              <a:rect l="l" t="t" r="r" b="b"/>
              <a:pathLst>
                <a:path w="15" h="1">
                  <a:moveTo>
                    <a:pt x="1" y="1"/>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6" name="Google Shape;5573;p94"/>
            <p:cNvSpPr/>
            <p:nvPr/>
          </p:nvSpPr>
          <p:spPr>
            <a:xfrm>
              <a:off x="2181240" y="13968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7" name="Google Shape;5574;p94"/>
            <p:cNvSpPr/>
            <p:nvPr/>
          </p:nvSpPr>
          <p:spPr>
            <a:xfrm>
              <a:off x="2169000" y="1403640"/>
              <a:ext cx="360" cy="360"/>
            </a:xfrm>
            <a:custGeom>
              <a:avLst/>
              <a:gdLst/>
              <a:ahLst/>
              <a:cxnLst/>
              <a:rect l="l" t="t" r="r" b="b"/>
              <a:pathLst>
                <a:path w="15" h="1">
                  <a:moveTo>
                    <a:pt x="0" y="0"/>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8" name="Google Shape;5575;p94"/>
            <p:cNvSpPr/>
            <p:nvPr/>
          </p:nvSpPr>
          <p:spPr>
            <a:xfrm>
              <a:off x="2170440" y="1403280"/>
              <a:ext cx="360" cy="360"/>
            </a:xfrm>
            <a:custGeom>
              <a:avLst/>
              <a:gdLst/>
              <a:ahLst/>
              <a:cxnLst/>
              <a:rect l="l" t="t" r="r" b="b"/>
              <a:pathLst>
                <a:path w="15" h="1">
                  <a:moveTo>
                    <a:pt x="0" y="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19" name="Google Shape;5576;p94"/>
            <p:cNvSpPr/>
            <p:nvPr/>
          </p:nvSpPr>
          <p:spPr>
            <a:xfrm>
              <a:off x="2170800" y="14032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0" name="Google Shape;5577;p94"/>
            <p:cNvSpPr/>
            <p:nvPr/>
          </p:nvSpPr>
          <p:spPr>
            <a:xfrm>
              <a:off x="2180880" y="13968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1" name="Google Shape;5578;p94"/>
            <p:cNvSpPr/>
            <p:nvPr/>
          </p:nvSpPr>
          <p:spPr>
            <a:xfrm>
              <a:off x="2180880" y="13971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2" name="Google Shape;5579;p94"/>
            <p:cNvSpPr/>
            <p:nvPr/>
          </p:nvSpPr>
          <p:spPr>
            <a:xfrm>
              <a:off x="2169720" y="1403280"/>
              <a:ext cx="360" cy="360"/>
            </a:xfrm>
            <a:custGeom>
              <a:avLst/>
              <a:gdLst/>
              <a:ahLst/>
              <a:cxnLst/>
              <a:rect l="l" t="t" r="r" b="b"/>
              <a:pathLst>
                <a:path w="15" h="1">
                  <a:moveTo>
                    <a:pt x="1" y="0"/>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3" name="Google Shape;5580;p94"/>
            <p:cNvSpPr/>
            <p:nvPr/>
          </p:nvSpPr>
          <p:spPr>
            <a:xfrm>
              <a:off x="2126160" y="14022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4" name="Google Shape;5581;p94"/>
            <p:cNvSpPr/>
            <p:nvPr/>
          </p:nvSpPr>
          <p:spPr>
            <a:xfrm>
              <a:off x="2161800" y="1402560"/>
              <a:ext cx="360" cy="360"/>
            </a:xfrm>
            <a:custGeom>
              <a:avLst/>
              <a:gdLst/>
              <a:ahLst/>
              <a:cxnLst/>
              <a:rect l="l" t="t" r="r" b="b"/>
              <a:pathLst>
                <a:path w="47" h="4">
                  <a:moveTo>
                    <a:pt x="47" y="4"/>
                  </a:moveTo>
                  <a:cubicBezTo>
                    <a:pt x="33" y="4"/>
                    <a:pt x="15" y="4"/>
                    <a:pt x="1" y="0"/>
                  </a:cubicBezTo>
                  <a:cubicBezTo>
                    <a:pt x="15" y="4"/>
                    <a:pt x="33" y="4"/>
                    <a:pt x="47"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5" name="Google Shape;5582;p94"/>
            <p:cNvSpPr/>
            <p:nvPr/>
          </p:nvSpPr>
          <p:spPr>
            <a:xfrm>
              <a:off x="2126520" y="14022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6" name="Google Shape;5583;p94"/>
            <p:cNvSpPr/>
            <p:nvPr/>
          </p:nvSpPr>
          <p:spPr>
            <a:xfrm>
              <a:off x="2184120" y="139644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7" name="Google Shape;5584;p94"/>
            <p:cNvSpPr/>
            <p:nvPr/>
          </p:nvSpPr>
          <p:spPr>
            <a:xfrm>
              <a:off x="2183760" y="1396440"/>
              <a:ext cx="360" cy="360"/>
            </a:xfrm>
            <a:custGeom>
              <a:avLst/>
              <a:gdLst/>
              <a:ahLst/>
              <a:cxnLst/>
              <a:rect l="l" t="t" r="r" b="b"/>
              <a:pathLst>
                <a:path w="19" h="4">
                  <a:moveTo>
                    <a:pt x="1" y="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8" name="Google Shape;5585;p94"/>
            <p:cNvSpPr/>
            <p:nvPr/>
          </p:nvSpPr>
          <p:spPr>
            <a:xfrm>
              <a:off x="2106000" y="1337040"/>
              <a:ext cx="51840" cy="22320"/>
            </a:xfrm>
            <a:custGeom>
              <a:avLst/>
              <a:gdLst/>
              <a:ahLst/>
              <a:cxnLst/>
              <a:rect l="l" t="t" r="r" b="b"/>
              <a:pathLst>
                <a:path w="3887" h="1731">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29" name="Google Shape;5586;p94"/>
            <p:cNvSpPr/>
            <p:nvPr/>
          </p:nvSpPr>
          <p:spPr>
            <a:xfrm>
              <a:off x="2149200" y="1358280"/>
              <a:ext cx="2520" cy="360"/>
            </a:xfrm>
            <a:custGeom>
              <a:avLst/>
              <a:gdLst/>
              <a:ahLst/>
              <a:cxnLst/>
              <a:rect l="l" t="t" r="r" b="b"/>
              <a:pathLst>
                <a:path w="256" h="82">
                  <a:moveTo>
                    <a:pt x="256" y="8"/>
                  </a:moveTo>
                  <a:cubicBezTo>
                    <a:pt x="165" y="1"/>
                    <a:pt x="74" y="25"/>
                    <a:pt x="0" y="81"/>
                  </a:cubicBezTo>
                  <a:cubicBezTo>
                    <a:pt x="74" y="25"/>
                    <a:pt x="165" y="1"/>
                    <a:pt x="256"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0" name="Google Shape;5587;p94"/>
            <p:cNvSpPr/>
            <p:nvPr/>
          </p:nvSpPr>
          <p:spPr>
            <a:xfrm>
              <a:off x="2148120" y="1359360"/>
              <a:ext cx="360" cy="360"/>
            </a:xfrm>
            <a:custGeom>
              <a:avLst/>
              <a:gdLst/>
              <a:ahLst/>
              <a:cxnLst/>
              <a:rect l="l" t="t" r="r" b="b"/>
              <a:pathLst>
                <a:path w="89" h="85">
                  <a:moveTo>
                    <a:pt x="88" y="0"/>
                  </a:moveTo>
                  <a:cubicBezTo>
                    <a:pt x="57" y="25"/>
                    <a:pt x="25" y="53"/>
                    <a:pt x="1" y="84"/>
                  </a:cubicBezTo>
                  <a:lnTo>
                    <a:pt x="1" y="84"/>
                  </a:lnTo>
                  <a:cubicBezTo>
                    <a:pt x="25" y="53"/>
                    <a:pt x="57" y="25"/>
                    <a:pt x="8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1" name="Google Shape;5588;p94"/>
            <p:cNvSpPr/>
            <p:nvPr/>
          </p:nvSpPr>
          <p:spPr>
            <a:xfrm>
              <a:off x="2157480" y="1355760"/>
              <a:ext cx="360" cy="360"/>
            </a:xfrm>
            <a:custGeom>
              <a:avLst/>
              <a:gdLst/>
              <a:ahLst/>
              <a:cxnLst/>
              <a:rect l="l" t="t" r="r" b="b"/>
              <a:pathLst>
                <a:path w="12" h="8">
                  <a:moveTo>
                    <a:pt x="1" y="8"/>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2" name="Google Shape;5589;p94"/>
            <p:cNvSpPr/>
            <p:nvPr/>
          </p:nvSpPr>
          <p:spPr>
            <a:xfrm>
              <a:off x="2158200" y="1355400"/>
              <a:ext cx="360" cy="360"/>
            </a:xfrm>
            <a:custGeom>
              <a:avLst/>
              <a:gdLst/>
              <a:ahLst/>
              <a:cxnLst/>
              <a:rect l="l" t="t" r="r" b="b"/>
              <a:pathLst>
                <a:path w="8" h="5">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3" name="Google Shape;5590;p94"/>
            <p:cNvSpPr/>
            <p:nvPr/>
          </p:nvSpPr>
          <p:spPr>
            <a:xfrm>
              <a:off x="2106720" y="1353600"/>
              <a:ext cx="39600" cy="23400"/>
            </a:xfrm>
            <a:custGeom>
              <a:avLst/>
              <a:gdLst/>
              <a:ahLst/>
              <a:cxnLst/>
              <a:rect l="l" t="t" r="r" b="b"/>
              <a:pathLst>
                <a:path w="2983" h="1795">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4" name="Google Shape;5591;p94"/>
            <p:cNvSpPr/>
            <p:nvPr/>
          </p:nvSpPr>
          <p:spPr>
            <a:xfrm>
              <a:off x="2124360" y="13762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5" name="Google Shape;5592;p94"/>
            <p:cNvSpPr/>
            <p:nvPr/>
          </p:nvSpPr>
          <p:spPr>
            <a:xfrm>
              <a:off x="2124720" y="1376280"/>
              <a:ext cx="360" cy="360"/>
            </a:xfrm>
            <a:custGeom>
              <a:avLst/>
              <a:gdLst/>
              <a:ahLst/>
              <a:cxnLst/>
              <a:rect l="l" t="t" r="r" b="b"/>
              <a:pathLst>
                <a:path w="26" h="19">
                  <a:moveTo>
                    <a:pt x="25" y="1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6" name="Google Shape;5593;p94"/>
            <p:cNvSpPr/>
            <p:nvPr/>
          </p:nvSpPr>
          <p:spPr>
            <a:xfrm>
              <a:off x="2125080" y="1376640"/>
              <a:ext cx="360" cy="360"/>
            </a:xfrm>
            <a:custGeom>
              <a:avLst/>
              <a:gdLst/>
              <a:ahLst/>
              <a:cxnLst/>
              <a:rect l="l" t="t" r="r" b="b"/>
              <a:pathLst>
                <a:path w="85" h="9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7" name="Google Shape;5594;p94"/>
            <p:cNvSpPr/>
            <p:nvPr/>
          </p:nvSpPr>
          <p:spPr>
            <a:xfrm>
              <a:off x="2128320" y="1378080"/>
              <a:ext cx="360" cy="360"/>
            </a:xfrm>
            <a:custGeom>
              <a:avLst/>
              <a:gdLst/>
              <a:ahLst/>
              <a:cxnLst/>
              <a:rect l="l" t="t" r="r" b="b"/>
              <a:pathLst>
                <a:path w="25" h="1">
                  <a:moveTo>
                    <a:pt x="0" y="1"/>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8" name="Google Shape;5595;p94"/>
            <p:cNvSpPr/>
            <p:nvPr/>
          </p:nvSpPr>
          <p:spPr>
            <a:xfrm>
              <a:off x="2126880" y="1378080"/>
              <a:ext cx="360" cy="360"/>
            </a:xfrm>
            <a:custGeom>
              <a:avLst/>
              <a:gdLst/>
              <a:ahLst/>
              <a:cxnLst/>
              <a:rect l="l" t="t" r="r" b="b"/>
              <a:pathLst>
                <a:path w="36" h="1">
                  <a:moveTo>
                    <a:pt x="0" y="0"/>
                  </a:moveTo>
                  <a:lnTo>
                    <a:pt x="3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39" name="Google Shape;5596;p94"/>
            <p:cNvSpPr/>
            <p:nvPr/>
          </p:nvSpPr>
          <p:spPr>
            <a:xfrm>
              <a:off x="2129400" y="1378080"/>
              <a:ext cx="360" cy="360"/>
            </a:xfrm>
            <a:custGeom>
              <a:avLst/>
              <a:gdLst/>
              <a:ahLst/>
              <a:cxnLst/>
              <a:rect l="l" t="t" r="r" b="b"/>
              <a:pathLst>
                <a:path w="15" h="1">
                  <a:moveTo>
                    <a:pt x="0" y="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0" name="Google Shape;5597;p94"/>
            <p:cNvSpPr/>
            <p:nvPr/>
          </p:nvSpPr>
          <p:spPr>
            <a:xfrm>
              <a:off x="2127600" y="1378080"/>
              <a:ext cx="360" cy="360"/>
            </a:xfrm>
            <a:custGeom>
              <a:avLst/>
              <a:gdLst/>
              <a:ahLst/>
              <a:cxnLst/>
              <a:rect l="l" t="t" r="r" b="b"/>
              <a:pathLst>
                <a:path w="29" h="1">
                  <a:moveTo>
                    <a:pt x="1" y="0"/>
                  </a:moveTo>
                  <a:lnTo>
                    <a:pt x="2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1" name="Google Shape;5598;p94"/>
            <p:cNvSpPr/>
            <p:nvPr/>
          </p:nvSpPr>
          <p:spPr>
            <a:xfrm>
              <a:off x="2128680" y="1378080"/>
              <a:ext cx="360" cy="360"/>
            </a:xfrm>
            <a:custGeom>
              <a:avLst/>
              <a:gdLst/>
              <a:ahLst/>
              <a:cxnLst/>
              <a:rect l="l" t="t" r="r" b="b"/>
              <a:pathLst>
                <a:path w="22" h="1">
                  <a:moveTo>
                    <a:pt x="0" y="0"/>
                  </a:move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2" name="Google Shape;5599;p94"/>
            <p:cNvSpPr/>
            <p:nvPr/>
          </p:nvSpPr>
          <p:spPr>
            <a:xfrm>
              <a:off x="2126160" y="1378080"/>
              <a:ext cx="360" cy="360"/>
            </a:xfrm>
            <a:custGeom>
              <a:avLst/>
              <a:gdLst/>
              <a:ahLst/>
              <a:cxnLst/>
              <a:rect l="l" t="t" r="r" b="b"/>
              <a:pathLst>
                <a:path w="43" h="1">
                  <a:moveTo>
                    <a:pt x="1" y="1"/>
                  </a:moveTo>
                  <a:lnTo>
                    <a:pt x="43"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3" name="Google Shape;5600;p94"/>
            <p:cNvSpPr/>
            <p:nvPr/>
          </p:nvSpPr>
          <p:spPr>
            <a:xfrm>
              <a:off x="2129040" y="1378080"/>
              <a:ext cx="360" cy="360"/>
            </a:xfrm>
            <a:custGeom>
              <a:avLst/>
              <a:gdLst/>
              <a:ahLst/>
              <a:cxnLst/>
              <a:rect l="l" t="t" r="r" b="b"/>
              <a:pathLst>
                <a:path w="22" h="1">
                  <a:moveTo>
                    <a:pt x="1" y="0"/>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4" name="Google Shape;5601;p94"/>
            <p:cNvSpPr/>
            <p:nvPr/>
          </p:nvSpPr>
          <p:spPr>
            <a:xfrm>
              <a:off x="2129760" y="1378080"/>
              <a:ext cx="360" cy="360"/>
            </a:xfrm>
            <a:custGeom>
              <a:avLst/>
              <a:gdLst/>
              <a:ahLst/>
              <a:cxnLst/>
              <a:rect l="l" t="t" r="r" b="b"/>
              <a:pathLst>
                <a:path w="15" h="1">
                  <a:moveTo>
                    <a:pt x="1" y="1"/>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5" name="Google Shape;5602;p94"/>
            <p:cNvSpPr/>
            <p:nvPr/>
          </p:nvSpPr>
          <p:spPr>
            <a:xfrm>
              <a:off x="2146680" y="1361880"/>
              <a:ext cx="360" cy="1080"/>
            </a:xfrm>
            <a:custGeom>
              <a:avLst/>
              <a:gdLst/>
              <a:ahLst/>
              <a:cxnLst/>
              <a:rect l="l" t="t" r="r" b="b"/>
              <a:pathLst>
                <a:path w="26" h="162">
                  <a:moveTo>
                    <a:pt x="25" y="0"/>
                  </a:moveTo>
                  <a:lnTo>
                    <a:pt x="25" y="0"/>
                  </a:lnTo>
                  <a:cubicBezTo>
                    <a:pt x="4" y="53"/>
                    <a:pt x="1" y="109"/>
                    <a:pt x="11" y="161"/>
                  </a:cubicBezTo>
                  <a:cubicBezTo>
                    <a:pt x="1" y="109"/>
                    <a:pt x="4" y="53"/>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6" name="Google Shape;5603;p94"/>
            <p:cNvSpPr/>
            <p:nvPr/>
          </p:nvSpPr>
          <p:spPr>
            <a:xfrm>
              <a:off x="2130120" y="1378080"/>
              <a:ext cx="360" cy="360"/>
            </a:xfrm>
            <a:custGeom>
              <a:avLst/>
              <a:gdLst/>
              <a:ahLst/>
              <a:cxnLst/>
              <a:rect l="l" t="t" r="r" b="b"/>
              <a:pathLst>
                <a:path w="12" h="1">
                  <a:moveTo>
                    <a:pt x="1"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7" name="Google Shape;5604;p94"/>
            <p:cNvSpPr/>
            <p:nvPr/>
          </p:nvSpPr>
          <p:spPr>
            <a:xfrm>
              <a:off x="2131200" y="1378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8" name="Google Shape;5605;p94"/>
            <p:cNvSpPr/>
            <p:nvPr/>
          </p:nvSpPr>
          <p:spPr>
            <a:xfrm>
              <a:off x="2131200" y="13784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49" name="Google Shape;5606;p94"/>
            <p:cNvSpPr/>
            <p:nvPr/>
          </p:nvSpPr>
          <p:spPr>
            <a:xfrm>
              <a:off x="2130840" y="137808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0" name="Google Shape;5607;p94"/>
            <p:cNvSpPr/>
            <p:nvPr/>
          </p:nvSpPr>
          <p:spPr>
            <a:xfrm>
              <a:off x="2130840" y="13780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1" name="Google Shape;5608;p94"/>
            <p:cNvSpPr/>
            <p:nvPr/>
          </p:nvSpPr>
          <p:spPr>
            <a:xfrm>
              <a:off x="2130840" y="137808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2" name="Google Shape;5609;p94"/>
            <p:cNvSpPr/>
            <p:nvPr/>
          </p:nvSpPr>
          <p:spPr>
            <a:xfrm>
              <a:off x="2130480" y="137808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3" name="Google Shape;5610;p94"/>
            <p:cNvSpPr/>
            <p:nvPr/>
          </p:nvSpPr>
          <p:spPr>
            <a:xfrm>
              <a:off x="2144880" y="1360440"/>
              <a:ext cx="360" cy="360"/>
            </a:xfrm>
            <a:custGeom>
              <a:avLst/>
              <a:gdLst/>
              <a:ahLst/>
              <a:cxnLst/>
              <a:rect l="l" t="t" r="r" b="b"/>
              <a:pathLst>
                <a:path w="22" h="15">
                  <a:moveTo>
                    <a:pt x="0" y="1"/>
                  </a:moveTo>
                  <a:lnTo>
                    <a:pt x="2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4" name="Google Shape;5611;p94"/>
            <p:cNvSpPr/>
            <p:nvPr/>
          </p:nvSpPr>
          <p:spPr>
            <a:xfrm>
              <a:off x="2111040" y="1355760"/>
              <a:ext cx="360" cy="360"/>
            </a:xfrm>
            <a:custGeom>
              <a:avLst/>
              <a:gdLst/>
              <a:ahLst/>
              <a:cxnLst/>
              <a:rect l="l" t="t" r="r" b="b"/>
              <a:pathLst>
                <a:path w="19" h="8">
                  <a:moveTo>
                    <a:pt x="1" y="7"/>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5" name="Google Shape;5612;p94"/>
            <p:cNvSpPr/>
            <p:nvPr/>
          </p:nvSpPr>
          <p:spPr>
            <a:xfrm>
              <a:off x="2112840" y="1355040"/>
              <a:ext cx="360" cy="360"/>
            </a:xfrm>
            <a:custGeom>
              <a:avLst/>
              <a:gdLst/>
              <a:ahLst/>
              <a:cxnLst/>
              <a:rect l="l" t="t" r="r" b="b"/>
              <a:pathLst>
                <a:path w="15" h="8">
                  <a:moveTo>
                    <a:pt x="0" y="7"/>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6" name="Google Shape;5613;p94"/>
            <p:cNvSpPr/>
            <p:nvPr/>
          </p:nvSpPr>
          <p:spPr>
            <a:xfrm>
              <a:off x="2129760" y="1355040"/>
              <a:ext cx="720" cy="360"/>
            </a:xfrm>
            <a:custGeom>
              <a:avLst/>
              <a:gdLst/>
              <a:ahLst/>
              <a:cxnLst/>
              <a:rect l="l" t="t" r="r" b="b"/>
              <a:pathLst>
                <a:path w="141" h="8">
                  <a:moveTo>
                    <a:pt x="141" y="1"/>
                  </a:moveTo>
                  <a:cubicBezTo>
                    <a:pt x="92" y="4"/>
                    <a:pt x="46" y="8"/>
                    <a:pt x="1" y="8"/>
                  </a:cubicBezTo>
                  <a:cubicBezTo>
                    <a:pt x="46" y="8"/>
                    <a:pt x="92" y="4"/>
                    <a:pt x="14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7" name="Google Shape;5614;p94"/>
            <p:cNvSpPr/>
            <p:nvPr/>
          </p:nvSpPr>
          <p:spPr>
            <a:xfrm>
              <a:off x="2112120" y="1355040"/>
              <a:ext cx="360" cy="360"/>
            </a:xfrm>
            <a:custGeom>
              <a:avLst/>
              <a:gdLst/>
              <a:ahLst/>
              <a:cxnLst/>
              <a:rect l="l" t="t" r="r" b="b"/>
              <a:pathLst>
                <a:path w="19" h="8">
                  <a:moveTo>
                    <a:pt x="1" y="7"/>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8" name="Google Shape;5615;p94"/>
            <p:cNvSpPr/>
            <p:nvPr/>
          </p:nvSpPr>
          <p:spPr>
            <a:xfrm>
              <a:off x="2145600" y="1361160"/>
              <a:ext cx="360" cy="360"/>
            </a:xfrm>
            <a:custGeom>
              <a:avLst/>
              <a:gdLst/>
              <a:ahLst/>
              <a:cxnLst/>
              <a:rect l="l" t="t" r="r" b="b"/>
              <a:pathLst>
                <a:path w="25" h="15">
                  <a:moveTo>
                    <a:pt x="0" y="1"/>
                  </a:moveTo>
                  <a:lnTo>
                    <a:pt x="25"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59" name="Google Shape;5616;p94"/>
            <p:cNvSpPr/>
            <p:nvPr/>
          </p:nvSpPr>
          <p:spPr>
            <a:xfrm>
              <a:off x="2111760" y="1355400"/>
              <a:ext cx="360" cy="360"/>
            </a:xfrm>
            <a:custGeom>
              <a:avLst/>
              <a:gdLst/>
              <a:ahLst/>
              <a:cxnLst/>
              <a:rect l="l" t="t" r="r" b="b"/>
              <a:pathLst>
                <a:path w="18" h="8">
                  <a:moveTo>
                    <a:pt x="0" y="8"/>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0" name="Google Shape;5617;p94"/>
            <p:cNvSpPr/>
            <p:nvPr/>
          </p:nvSpPr>
          <p:spPr>
            <a:xfrm>
              <a:off x="2146320" y="1361520"/>
              <a:ext cx="360" cy="360"/>
            </a:xfrm>
            <a:custGeom>
              <a:avLst/>
              <a:gdLst/>
              <a:ahLst/>
              <a:cxnLst/>
              <a:rect l="l" t="t" r="r" b="b"/>
              <a:pathLst>
                <a:path w="39" h="22">
                  <a:moveTo>
                    <a:pt x="0" y="0"/>
                  </a:moveTo>
                  <a:lnTo>
                    <a:pt x="39"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1" name="Google Shape;5618;p94"/>
            <p:cNvSpPr/>
            <p:nvPr/>
          </p:nvSpPr>
          <p:spPr>
            <a:xfrm>
              <a:off x="2109240" y="13561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2" name="Google Shape;5619;p94"/>
            <p:cNvSpPr/>
            <p:nvPr/>
          </p:nvSpPr>
          <p:spPr>
            <a:xfrm>
              <a:off x="2134080" y="1354680"/>
              <a:ext cx="360" cy="360"/>
            </a:xfrm>
            <a:custGeom>
              <a:avLst/>
              <a:gdLst/>
              <a:ahLst/>
              <a:cxnLst/>
              <a:rect l="l" t="t" r="r" b="b"/>
              <a:pathLst>
                <a:path w="75" h="40">
                  <a:moveTo>
                    <a:pt x="74" y="39"/>
                  </a:moveTo>
                  <a:cubicBezTo>
                    <a:pt x="57" y="15"/>
                    <a:pt x="29" y="1"/>
                    <a:pt x="1" y="1"/>
                  </a:cubicBezTo>
                  <a:cubicBezTo>
                    <a:pt x="29" y="1"/>
                    <a:pt x="57" y="15"/>
                    <a:pt x="74" y="3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3" name="Google Shape;5620;p94"/>
            <p:cNvSpPr/>
            <p:nvPr/>
          </p:nvSpPr>
          <p:spPr>
            <a:xfrm>
              <a:off x="2109960" y="1355760"/>
              <a:ext cx="360" cy="360"/>
            </a:xfrm>
            <a:custGeom>
              <a:avLst/>
              <a:gdLst/>
              <a:ahLst/>
              <a:cxnLst/>
              <a:rect l="l" t="t" r="r" b="b"/>
              <a:pathLst>
                <a:path w="18" h="4">
                  <a:moveTo>
                    <a:pt x="0" y="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4" name="Google Shape;5621;p94"/>
            <p:cNvSpPr/>
            <p:nvPr/>
          </p:nvSpPr>
          <p:spPr>
            <a:xfrm>
              <a:off x="2000520" y="1442520"/>
              <a:ext cx="29520" cy="14400"/>
            </a:xfrm>
            <a:custGeom>
              <a:avLst/>
              <a:gdLst/>
              <a:ahLst/>
              <a:cxnLst/>
              <a:rect l="l" t="t" r="r" b="b"/>
              <a:pathLst>
                <a:path w="2245" h="1152">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5" name="Google Shape;5622;p94"/>
            <p:cNvSpPr/>
            <p:nvPr/>
          </p:nvSpPr>
          <p:spPr>
            <a:xfrm>
              <a:off x="2029320" y="1449720"/>
              <a:ext cx="360" cy="360"/>
            </a:xfrm>
            <a:custGeom>
              <a:avLst/>
              <a:gdLst/>
              <a:ahLst/>
              <a:cxnLst/>
              <a:rect l="l" t="t" r="r" b="b"/>
              <a:pathLst>
                <a:path w="11" h="5">
                  <a:moveTo>
                    <a:pt x="11"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6" name="Google Shape;5623;p94"/>
            <p:cNvSpPr/>
            <p:nvPr/>
          </p:nvSpPr>
          <p:spPr>
            <a:xfrm>
              <a:off x="2031120" y="14497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7" name="Google Shape;5624;p94"/>
            <p:cNvSpPr/>
            <p:nvPr/>
          </p:nvSpPr>
          <p:spPr>
            <a:xfrm>
              <a:off x="2024280" y="1444320"/>
              <a:ext cx="360" cy="1440"/>
            </a:xfrm>
            <a:custGeom>
              <a:avLst/>
              <a:gdLst/>
              <a:ahLst/>
              <a:cxnLst/>
              <a:rect l="l" t="t" r="r" b="b"/>
              <a:pathLst>
                <a:path w="10" h="187">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8" name="Google Shape;5625;p94"/>
            <p:cNvSpPr/>
            <p:nvPr/>
          </p:nvSpPr>
          <p:spPr>
            <a:xfrm>
              <a:off x="2030400" y="1449720"/>
              <a:ext cx="360" cy="360"/>
            </a:xfrm>
            <a:custGeom>
              <a:avLst/>
              <a:gdLst/>
              <a:ahLst/>
              <a:cxnLst/>
              <a:rect l="l" t="t" r="r" b="b"/>
              <a:pathLst>
                <a:path w="11" h="1">
                  <a:moveTo>
                    <a:pt x="0"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69" name="Google Shape;5626;p94"/>
            <p:cNvSpPr/>
            <p:nvPr/>
          </p:nvSpPr>
          <p:spPr>
            <a:xfrm>
              <a:off x="2030040" y="1449720"/>
              <a:ext cx="360" cy="360"/>
            </a:xfrm>
            <a:custGeom>
              <a:avLst/>
              <a:gdLst/>
              <a:ahLst/>
              <a:cxnLst/>
              <a:rect l="l" t="t" r="r" b="b"/>
              <a:pathLst>
                <a:path w="15" h="1">
                  <a:moveTo>
                    <a:pt x="0" y="0"/>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0" name="Google Shape;5627;p94"/>
            <p:cNvSpPr/>
            <p:nvPr/>
          </p:nvSpPr>
          <p:spPr>
            <a:xfrm>
              <a:off x="2029320" y="1449720"/>
              <a:ext cx="360" cy="360"/>
            </a:xfrm>
            <a:custGeom>
              <a:avLst/>
              <a:gdLst/>
              <a:ahLst/>
              <a:cxnLst/>
              <a:rect l="l" t="t" r="r" b="b"/>
              <a:pathLst>
                <a:path w="29" h="11">
                  <a:moveTo>
                    <a:pt x="1" y="11"/>
                  </a:moveTo>
                  <a:cubicBezTo>
                    <a:pt x="11" y="4"/>
                    <a:pt x="18" y="4"/>
                    <a:pt x="29" y="0"/>
                  </a:cubicBezTo>
                  <a:cubicBezTo>
                    <a:pt x="18" y="4"/>
                    <a:pt x="11" y="4"/>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1" name="Google Shape;5628;p94"/>
            <p:cNvSpPr/>
            <p:nvPr/>
          </p:nvSpPr>
          <p:spPr>
            <a:xfrm>
              <a:off x="1999440" y="1371600"/>
              <a:ext cx="63000" cy="71280"/>
            </a:xfrm>
            <a:custGeom>
              <a:avLst/>
              <a:gdLst/>
              <a:ahLst/>
              <a:cxnLst/>
              <a:rect l="l" t="t" r="r" b="b"/>
              <a:pathLst>
                <a:path w="4727" h="5322">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2" name="Google Shape;5629;p94"/>
            <p:cNvSpPr/>
            <p:nvPr/>
          </p:nvSpPr>
          <p:spPr>
            <a:xfrm>
              <a:off x="2063160" y="1407600"/>
              <a:ext cx="360" cy="360"/>
            </a:xfrm>
            <a:custGeom>
              <a:avLst/>
              <a:gdLst/>
              <a:ahLst/>
              <a:cxnLst/>
              <a:rect l="l" t="t" r="r" b="b"/>
              <a:pathLst>
                <a:path w="22" h="8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3" name="Google Shape;5630;p94"/>
            <p:cNvSpPr/>
            <p:nvPr/>
          </p:nvSpPr>
          <p:spPr>
            <a:xfrm>
              <a:off x="2063160" y="1406520"/>
              <a:ext cx="360" cy="360"/>
            </a:xfrm>
            <a:custGeom>
              <a:avLst/>
              <a:gdLst/>
              <a:ahLst/>
              <a:cxnLst/>
              <a:rect l="l" t="t" r="r" b="b"/>
              <a:pathLst>
                <a:path w="1" h="4">
                  <a:moveTo>
                    <a:pt x="0"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4" name="Google Shape;5631;p94"/>
            <p:cNvSpPr/>
            <p:nvPr/>
          </p:nvSpPr>
          <p:spPr>
            <a:xfrm>
              <a:off x="2063520" y="1407240"/>
              <a:ext cx="360" cy="360"/>
            </a:xfrm>
            <a:custGeom>
              <a:avLst/>
              <a:gdLst/>
              <a:ahLst/>
              <a:cxnLst/>
              <a:rect l="l" t="t" r="r" b="b"/>
              <a:pathLst>
                <a:path w="5" h="11">
                  <a:moveTo>
                    <a:pt x="1" y="0"/>
                  </a:moveTo>
                  <a:lnTo>
                    <a:pt x="1" y="11"/>
                  </a:lnTo>
                  <a:cubicBezTo>
                    <a:pt x="4" y="7"/>
                    <a:pt x="1"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5" name="Google Shape;5632;p94"/>
            <p:cNvSpPr/>
            <p:nvPr/>
          </p:nvSpPr>
          <p:spPr>
            <a:xfrm>
              <a:off x="2058120" y="1380960"/>
              <a:ext cx="360" cy="360"/>
            </a:xfrm>
            <a:custGeom>
              <a:avLst/>
              <a:gdLst/>
              <a:ahLst/>
              <a:cxnLst/>
              <a:rect l="l" t="t" r="r" b="b"/>
              <a:pathLst>
                <a:path w="1" h="22">
                  <a:moveTo>
                    <a:pt x="1"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6" name="Google Shape;5633;p94"/>
            <p:cNvSpPr/>
            <p:nvPr/>
          </p:nvSpPr>
          <p:spPr>
            <a:xfrm>
              <a:off x="2063520" y="1406880"/>
              <a:ext cx="360" cy="360"/>
            </a:xfrm>
            <a:custGeom>
              <a:avLst/>
              <a:gdLst/>
              <a:ahLst/>
              <a:cxnLst/>
              <a:rect l="l" t="t" r="r" b="b"/>
              <a:pathLst>
                <a:path w="1" h="8">
                  <a:moveTo>
                    <a:pt x="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7" name="Google Shape;5634;p94"/>
            <p:cNvSpPr/>
            <p:nvPr/>
          </p:nvSpPr>
          <p:spPr>
            <a:xfrm>
              <a:off x="2058120" y="1381320"/>
              <a:ext cx="360" cy="360"/>
            </a:xfrm>
            <a:custGeom>
              <a:avLst/>
              <a:gdLst/>
              <a:ahLst/>
              <a:cxnLst/>
              <a:rect l="l" t="t" r="r" b="b"/>
              <a:pathLst>
                <a:path w="8" h="33">
                  <a:moveTo>
                    <a:pt x="8" y="32"/>
                  </a:moveTo>
                  <a:cubicBezTo>
                    <a:pt x="4" y="22"/>
                    <a:pt x="1" y="11"/>
                    <a:pt x="1" y="1"/>
                  </a:cubicBezTo>
                  <a:cubicBezTo>
                    <a:pt x="1" y="11"/>
                    <a:pt x="4" y="22"/>
                    <a:pt x="8"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8" name="Google Shape;5635;p94"/>
            <p:cNvSpPr/>
            <p:nvPr/>
          </p:nvSpPr>
          <p:spPr>
            <a:xfrm>
              <a:off x="2052000" y="1431720"/>
              <a:ext cx="2520" cy="1440"/>
            </a:xfrm>
            <a:custGeom>
              <a:avLst/>
              <a:gdLst/>
              <a:ahLst/>
              <a:cxnLst/>
              <a:rect l="l" t="t" r="r" b="b"/>
              <a:pathLst>
                <a:path w="278" h="176">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79" name="Google Shape;5636;p94"/>
            <p:cNvSpPr/>
            <p:nvPr/>
          </p:nvSpPr>
          <p:spPr>
            <a:xfrm>
              <a:off x="2026080" y="1442160"/>
              <a:ext cx="360" cy="360"/>
            </a:xfrm>
            <a:custGeom>
              <a:avLst/>
              <a:gdLst/>
              <a:ahLst/>
              <a:cxnLst/>
              <a:rect l="l" t="t" r="r" b="b"/>
              <a:pathLst>
                <a:path w="15" h="1">
                  <a:moveTo>
                    <a:pt x="1" y="0"/>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0" name="Google Shape;5637;p94"/>
            <p:cNvSpPr/>
            <p:nvPr/>
          </p:nvSpPr>
          <p:spPr>
            <a:xfrm>
              <a:off x="2024640" y="1442160"/>
              <a:ext cx="360" cy="360"/>
            </a:xfrm>
            <a:custGeom>
              <a:avLst/>
              <a:gdLst/>
              <a:ahLst/>
              <a:cxnLst/>
              <a:rect l="l" t="t" r="r" b="b"/>
              <a:pathLst>
                <a:path w="60" h="36">
                  <a:moveTo>
                    <a:pt x="60" y="0"/>
                  </a:moveTo>
                  <a:cubicBezTo>
                    <a:pt x="39" y="4"/>
                    <a:pt x="14" y="14"/>
                    <a:pt x="0" y="35"/>
                  </a:cubicBezTo>
                  <a:cubicBezTo>
                    <a:pt x="14" y="18"/>
                    <a:pt x="39" y="4"/>
                    <a:pt x="6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1" name="Google Shape;5638;p94"/>
            <p:cNvSpPr/>
            <p:nvPr/>
          </p:nvSpPr>
          <p:spPr>
            <a:xfrm>
              <a:off x="2025720" y="14421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2" name="Google Shape;5639;p94"/>
            <p:cNvSpPr/>
            <p:nvPr/>
          </p:nvSpPr>
          <p:spPr>
            <a:xfrm>
              <a:off x="2026800" y="1442160"/>
              <a:ext cx="360" cy="360"/>
            </a:xfrm>
            <a:custGeom>
              <a:avLst/>
              <a:gdLst/>
              <a:ahLst/>
              <a:cxnLst/>
              <a:rect l="l" t="t" r="r" b="b"/>
              <a:pathLst>
                <a:path w="18" h="8">
                  <a:moveTo>
                    <a:pt x="0" y="0"/>
                  </a:moveTo>
                  <a:lnTo>
                    <a:pt x="18"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3" name="Google Shape;5640;p94"/>
            <p:cNvSpPr/>
            <p:nvPr/>
          </p:nvSpPr>
          <p:spPr>
            <a:xfrm>
              <a:off x="2027880" y="1442880"/>
              <a:ext cx="360" cy="360"/>
            </a:xfrm>
            <a:custGeom>
              <a:avLst/>
              <a:gdLst/>
              <a:ahLst/>
              <a:cxnLst/>
              <a:rect l="l" t="t" r="r" b="b"/>
              <a:pathLst>
                <a:path w="11" h="8">
                  <a:moveTo>
                    <a:pt x="0" y="0"/>
                  </a:moveTo>
                  <a:lnTo>
                    <a:pt x="1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4" name="Google Shape;5641;p94"/>
            <p:cNvSpPr/>
            <p:nvPr/>
          </p:nvSpPr>
          <p:spPr>
            <a:xfrm>
              <a:off x="2027520" y="1442520"/>
              <a:ext cx="360" cy="360"/>
            </a:xfrm>
            <a:custGeom>
              <a:avLst/>
              <a:gdLst/>
              <a:ahLst/>
              <a:cxnLst/>
              <a:rect l="l" t="t" r="r" b="b"/>
              <a:pathLst>
                <a:path w="15" h="8">
                  <a:moveTo>
                    <a:pt x="1" y="0"/>
                  </a:moveTo>
                  <a:lnTo>
                    <a:pt x="15"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5" name="Google Shape;5642;p94"/>
            <p:cNvSpPr/>
            <p:nvPr/>
          </p:nvSpPr>
          <p:spPr>
            <a:xfrm>
              <a:off x="2027160" y="1442520"/>
              <a:ext cx="360" cy="360"/>
            </a:xfrm>
            <a:custGeom>
              <a:avLst/>
              <a:gdLst/>
              <a:ahLst/>
              <a:cxnLst/>
              <a:rect l="l" t="t" r="r" b="b"/>
              <a:pathLst>
                <a:path w="15" h="8">
                  <a:moveTo>
                    <a:pt x="1" y="1"/>
                  </a:moveTo>
                  <a:lnTo>
                    <a:pt x="15"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6" name="Google Shape;5643;p94"/>
            <p:cNvSpPr/>
            <p:nvPr/>
          </p:nvSpPr>
          <p:spPr>
            <a:xfrm>
              <a:off x="2026440" y="1442160"/>
              <a:ext cx="360" cy="360"/>
            </a:xfrm>
            <a:custGeom>
              <a:avLst/>
              <a:gdLst/>
              <a:ahLst/>
              <a:cxnLst/>
              <a:rect l="l" t="t" r="r" b="b"/>
              <a:pathLst>
                <a:path w="19" h="5">
                  <a:moveTo>
                    <a:pt x="1" y="1"/>
                  </a:moveTo>
                  <a:lnTo>
                    <a:pt x="1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7" name="Google Shape;5644;p94"/>
            <p:cNvSpPr/>
            <p:nvPr/>
          </p:nvSpPr>
          <p:spPr>
            <a:xfrm>
              <a:off x="2027880" y="1442880"/>
              <a:ext cx="360" cy="360"/>
            </a:xfrm>
            <a:custGeom>
              <a:avLst/>
              <a:gdLst/>
              <a:ahLst/>
              <a:cxnLst/>
              <a:rect l="l" t="t" r="r" b="b"/>
              <a:pathLst>
                <a:path w="32" h="22">
                  <a:moveTo>
                    <a:pt x="0" y="0"/>
                  </a:moveTo>
                  <a:lnTo>
                    <a:pt x="32"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8" name="Google Shape;5645;p94"/>
            <p:cNvSpPr/>
            <p:nvPr/>
          </p:nvSpPr>
          <p:spPr>
            <a:xfrm>
              <a:off x="2051280" y="1428480"/>
              <a:ext cx="360" cy="360"/>
            </a:xfrm>
            <a:custGeom>
              <a:avLst/>
              <a:gdLst/>
              <a:ahLst/>
              <a:cxnLst/>
              <a:rect l="l" t="t" r="r" b="b"/>
              <a:pathLst>
                <a:path w="4" h="1">
                  <a:moveTo>
                    <a:pt x="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89" name="Google Shape;5646;p94"/>
            <p:cNvSpPr/>
            <p:nvPr/>
          </p:nvSpPr>
          <p:spPr>
            <a:xfrm>
              <a:off x="2051640" y="1428840"/>
              <a:ext cx="360" cy="360"/>
            </a:xfrm>
            <a:custGeom>
              <a:avLst/>
              <a:gdLst/>
              <a:ahLst/>
              <a:cxnLst/>
              <a:rect l="l" t="t" r="r" b="b"/>
              <a:pathLst>
                <a:path w="8" h="5">
                  <a:moveTo>
                    <a:pt x="8"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0" name="Google Shape;5647;p94"/>
            <p:cNvSpPr/>
            <p:nvPr/>
          </p:nvSpPr>
          <p:spPr>
            <a:xfrm>
              <a:off x="2055600" y="14317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1" name="Google Shape;5648;p94"/>
            <p:cNvSpPr/>
            <p:nvPr/>
          </p:nvSpPr>
          <p:spPr>
            <a:xfrm>
              <a:off x="2063160" y="1408680"/>
              <a:ext cx="360" cy="360"/>
            </a:xfrm>
            <a:custGeom>
              <a:avLst/>
              <a:gdLst/>
              <a:ahLst/>
              <a:cxnLst/>
              <a:rect l="l" t="t" r="r" b="b"/>
              <a:pathLst>
                <a:path w="19" h="4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2" name="Google Shape;5649;p94"/>
            <p:cNvSpPr/>
            <p:nvPr/>
          </p:nvSpPr>
          <p:spPr>
            <a:xfrm>
              <a:off x="2055600" y="14317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3" name="Google Shape;5650;p94"/>
            <p:cNvSpPr/>
            <p:nvPr/>
          </p:nvSpPr>
          <p:spPr>
            <a:xfrm>
              <a:off x="2062440" y="1409040"/>
              <a:ext cx="360" cy="360"/>
            </a:xfrm>
            <a:custGeom>
              <a:avLst/>
              <a:gdLst/>
              <a:ahLst/>
              <a:cxnLst/>
              <a:rect l="l" t="t" r="r" b="b"/>
              <a:pathLst>
                <a:path w="4" h="1">
                  <a:moveTo>
                    <a:pt x="0"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4" name="Google Shape;5651;p94"/>
            <p:cNvSpPr/>
            <p:nvPr/>
          </p:nvSpPr>
          <p:spPr>
            <a:xfrm>
              <a:off x="2062800" y="14090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5" name="Google Shape;5652;p94"/>
            <p:cNvSpPr/>
            <p:nvPr/>
          </p:nvSpPr>
          <p:spPr>
            <a:xfrm>
              <a:off x="2052000" y="142920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6" name="Google Shape;5653;p94"/>
            <p:cNvSpPr/>
            <p:nvPr/>
          </p:nvSpPr>
          <p:spPr>
            <a:xfrm>
              <a:off x="2052360" y="14295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7" name="Google Shape;5654;p94"/>
            <p:cNvSpPr/>
            <p:nvPr/>
          </p:nvSpPr>
          <p:spPr>
            <a:xfrm>
              <a:off x="2050200" y="1427760"/>
              <a:ext cx="360" cy="360"/>
            </a:xfrm>
            <a:custGeom>
              <a:avLst/>
              <a:gdLst/>
              <a:ahLst/>
              <a:cxnLst/>
              <a:rect l="l" t="t" r="r" b="b"/>
              <a:pathLst>
                <a:path w="22" h="15">
                  <a:moveTo>
                    <a:pt x="21"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8" name="Google Shape;5655;p94"/>
            <p:cNvSpPr/>
            <p:nvPr/>
          </p:nvSpPr>
          <p:spPr>
            <a:xfrm>
              <a:off x="2049840" y="1427760"/>
              <a:ext cx="360" cy="360"/>
            </a:xfrm>
            <a:custGeom>
              <a:avLst/>
              <a:gdLst/>
              <a:ahLst/>
              <a:cxnLst/>
              <a:rect l="l" t="t" r="r" b="b"/>
              <a:pathLst>
                <a:path w="22" h="15">
                  <a:moveTo>
                    <a:pt x="22"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4999" name="Google Shape;5656;p94"/>
            <p:cNvSpPr/>
            <p:nvPr/>
          </p:nvSpPr>
          <p:spPr>
            <a:xfrm>
              <a:off x="2063160" y="1408320"/>
              <a:ext cx="360" cy="360"/>
            </a:xfrm>
            <a:custGeom>
              <a:avLst/>
              <a:gdLst/>
              <a:ahLst/>
              <a:cxnLst/>
              <a:rect l="l" t="t" r="r" b="b"/>
              <a:pathLst>
                <a:path w="15" h="40">
                  <a:moveTo>
                    <a:pt x="14" y="1"/>
                  </a:moveTo>
                  <a:lnTo>
                    <a:pt x="7" y="18"/>
                  </a:lnTo>
                  <a:lnTo>
                    <a:pt x="7" y="22"/>
                  </a:lnTo>
                  <a:lnTo>
                    <a:pt x="0" y="39"/>
                  </a:lnTo>
                  <a:cubicBezTo>
                    <a:pt x="7" y="25"/>
                    <a:pt x="11" y="15"/>
                    <a:pt x="1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0" name="Google Shape;5657;p94"/>
            <p:cNvSpPr/>
            <p:nvPr/>
          </p:nvSpPr>
          <p:spPr>
            <a:xfrm>
              <a:off x="2055600" y="1431720"/>
              <a:ext cx="360" cy="360"/>
            </a:xfrm>
            <a:custGeom>
              <a:avLst/>
              <a:gdLst/>
              <a:ahLst/>
              <a:cxnLst/>
              <a:rect l="l" t="t" r="r" b="b"/>
              <a:pathLst>
                <a:path w="1" h="1">
                  <a:moveTo>
                    <a:pt x="0"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1" name="Google Shape;5658;p94"/>
            <p:cNvSpPr/>
            <p:nvPr/>
          </p:nvSpPr>
          <p:spPr>
            <a:xfrm>
              <a:off x="2007720" y="1385280"/>
              <a:ext cx="360" cy="360"/>
            </a:xfrm>
            <a:custGeom>
              <a:avLst/>
              <a:gdLst/>
              <a:ahLst/>
              <a:cxnLst/>
              <a:rect l="l" t="t" r="r" b="b"/>
              <a:pathLst>
                <a:path w="8" h="36">
                  <a:moveTo>
                    <a:pt x="7" y="36"/>
                  </a:moveTo>
                  <a:cubicBezTo>
                    <a:pt x="7" y="25"/>
                    <a:pt x="4" y="15"/>
                    <a:pt x="0" y="1"/>
                  </a:cubicBezTo>
                  <a:cubicBezTo>
                    <a:pt x="4" y="15"/>
                    <a:pt x="7" y="25"/>
                    <a:pt x="7" y="3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2" name="Google Shape;5659;p94"/>
            <p:cNvSpPr/>
            <p:nvPr/>
          </p:nvSpPr>
          <p:spPr>
            <a:xfrm>
              <a:off x="2007720" y="1389960"/>
              <a:ext cx="360" cy="360"/>
            </a:xfrm>
            <a:custGeom>
              <a:avLst/>
              <a:gdLst/>
              <a:ahLst/>
              <a:cxnLst/>
              <a:rect l="l" t="t" r="r" b="b"/>
              <a:pathLst>
                <a:path w="4" h="11">
                  <a:moveTo>
                    <a:pt x="4" y="0"/>
                  </a:moveTo>
                  <a:lnTo>
                    <a:pt x="4" y="0"/>
                  </a:lnTo>
                  <a:cubicBezTo>
                    <a:pt x="0" y="4"/>
                    <a:pt x="0" y="7"/>
                    <a:pt x="0" y="11"/>
                  </a:cubicBezTo>
                  <a:cubicBezTo>
                    <a:pt x="0" y="7"/>
                    <a:pt x="0" y="7"/>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3" name="Google Shape;5660;p94"/>
            <p:cNvSpPr/>
            <p:nvPr/>
          </p:nvSpPr>
          <p:spPr>
            <a:xfrm>
              <a:off x="2007720" y="1386360"/>
              <a:ext cx="360" cy="360"/>
            </a:xfrm>
            <a:custGeom>
              <a:avLst/>
              <a:gdLst/>
              <a:ahLst/>
              <a:cxnLst/>
              <a:rect l="l" t="t" r="r" b="b"/>
              <a:pathLst>
                <a:path w="5" h="29">
                  <a:moveTo>
                    <a:pt x="4" y="28"/>
                  </a:moveTo>
                  <a:cubicBezTo>
                    <a:pt x="4" y="18"/>
                    <a:pt x="1" y="7"/>
                    <a:pt x="1" y="0"/>
                  </a:cubicBezTo>
                  <a:cubicBezTo>
                    <a:pt x="1" y="7"/>
                    <a:pt x="4" y="18"/>
                    <a:pt x="4"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4" name="Google Shape;5661;p94"/>
            <p:cNvSpPr/>
            <p:nvPr/>
          </p:nvSpPr>
          <p:spPr>
            <a:xfrm>
              <a:off x="2008080" y="1387080"/>
              <a:ext cx="360" cy="360"/>
            </a:xfrm>
            <a:custGeom>
              <a:avLst/>
              <a:gdLst/>
              <a:ahLst/>
              <a:cxnLst/>
              <a:rect l="l" t="t" r="r" b="b"/>
              <a:pathLst>
                <a:path w="1" h="29">
                  <a:moveTo>
                    <a:pt x="0" y="28"/>
                  </a:moveTo>
                  <a:cubicBezTo>
                    <a:pt x="0" y="18"/>
                    <a:pt x="0" y="11"/>
                    <a:pt x="0" y="0"/>
                  </a:cubicBezTo>
                  <a:cubicBezTo>
                    <a:pt x="0" y="7"/>
                    <a:pt x="0" y="18"/>
                    <a:pt x="0"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5" name="Google Shape;5662;p94"/>
            <p:cNvSpPr/>
            <p:nvPr/>
          </p:nvSpPr>
          <p:spPr>
            <a:xfrm>
              <a:off x="2008080" y="1387800"/>
              <a:ext cx="360" cy="360"/>
            </a:xfrm>
            <a:custGeom>
              <a:avLst/>
              <a:gdLst/>
              <a:ahLst/>
              <a:cxnLst/>
              <a:rect l="l" t="t" r="r" b="b"/>
              <a:pathLst>
                <a:path w="1" h="25">
                  <a:moveTo>
                    <a:pt x="1" y="0"/>
                  </a:moveTo>
                  <a:lnTo>
                    <a:pt x="1" y="25"/>
                  </a:lnTo>
                  <a:cubicBezTo>
                    <a:pt x="1" y="14"/>
                    <a:pt x="1"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6" name="Google Shape;5663;p94"/>
            <p:cNvSpPr/>
            <p:nvPr/>
          </p:nvSpPr>
          <p:spPr>
            <a:xfrm>
              <a:off x="2008080" y="1389240"/>
              <a:ext cx="360" cy="360"/>
            </a:xfrm>
            <a:custGeom>
              <a:avLst/>
              <a:gdLst/>
              <a:ahLst/>
              <a:cxnLst/>
              <a:rect l="l" t="t" r="r" b="b"/>
              <a:pathLst>
                <a:path w="5" h="18">
                  <a:moveTo>
                    <a:pt x="4" y="0"/>
                  </a:moveTo>
                  <a:cubicBezTo>
                    <a:pt x="1" y="4"/>
                    <a:pt x="1" y="11"/>
                    <a:pt x="1" y="18"/>
                  </a:cubicBezTo>
                  <a:cubicBezTo>
                    <a:pt x="1" y="11"/>
                    <a:pt x="1" y="7"/>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7" name="Google Shape;5664;p94"/>
            <p:cNvSpPr/>
            <p:nvPr/>
          </p:nvSpPr>
          <p:spPr>
            <a:xfrm>
              <a:off x="2008080" y="1388520"/>
              <a:ext cx="360" cy="360"/>
            </a:xfrm>
            <a:custGeom>
              <a:avLst/>
              <a:gdLst/>
              <a:ahLst/>
              <a:cxnLst/>
              <a:rect l="l" t="t" r="r" b="b"/>
              <a:pathLst>
                <a:path w="1" h="19">
                  <a:moveTo>
                    <a:pt x="1" y="18"/>
                  </a:moveTo>
                  <a:lnTo>
                    <a:pt x="1" y="1"/>
                  </a:lnTo>
                  <a:cubicBezTo>
                    <a:pt x="1" y="8"/>
                    <a:pt x="1" y="15"/>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8" name="Google Shape;5665;p94"/>
            <p:cNvSpPr/>
            <p:nvPr/>
          </p:nvSpPr>
          <p:spPr>
            <a:xfrm>
              <a:off x="2000160" y="1405800"/>
              <a:ext cx="360" cy="360"/>
            </a:xfrm>
            <a:custGeom>
              <a:avLst/>
              <a:gdLst/>
              <a:ahLst/>
              <a:cxnLst/>
              <a:rect l="l" t="t" r="r" b="b"/>
              <a:pathLst>
                <a:path w="11" h="36">
                  <a:moveTo>
                    <a:pt x="0" y="35"/>
                  </a:moveTo>
                  <a:cubicBezTo>
                    <a:pt x="4" y="25"/>
                    <a:pt x="7" y="11"/>
                    <a:pt x="11" y="0"/>
                  </a:cubicBezTo>
                  <a:cubicBezTo>
                    <a:pt x="7" y="11"/>
                    <a:pt x="4" y="25"/>
                    <a:pt x="0" y="3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09" name="Google Shape;5666;p94"/>
            <p:cNvSpPr/>
            <p:nvPr/>
          </p:nvSpPr>
          <p:spPr>
            <a:xfrm>
              <a:off x="2000160" y="1419120"/>
              <a:ext cx="360" cy="360"/>
            </a:xfrm>
            <a:custGeom>
              <a:avLst/>
              <a:gdLst/>
              <a:ahLst/>
              <a:cxnLst/>
              <a:rect l="l" t="t" r="r" b="b"/>
              <a:pathLst>
                <a:path w="4" h="8">
                  <a:moveTo>
                    <a:pt x="0" y="0"/>
                  </a:moveTo>
                  <a:lnTo>
                    <a:pt x="4"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0" name="Google Shape;5667;p94"/>
            <p:cNvSpPr/>
            <p:nvPr/>
          </p:nvSpPr>
          <p:spPr>
            <a:xfrm>
              <a:off x="2000160" y="1418760"/>
              <a:ext cx="360" cy="360"/>
            </a:xfrm>
            <a:custGeom>
              <a:avLst/>
              <a:gdLst/>
              <a:ahLst/>
              <a:cxnLst/>
              <a:rect l="l" t="t" r="r" b="b"/>
              <a:pathLst>
                <a:path w="18" h="22">
                  <a:moveTo>
                    <a:pt x="0" y="0"/>
                  </a:moveTo>
                  <a:lnTo>
                    <a:pt x="18"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1" name="Google Shape;5668;p94"/>
            <p:cNvSpPr/>
            <p:nvPr/>
          </p:nvSpPr>
          <p:spPr>
            <a:xfrm>
              <a:off x="1999800" y="1418400"/>
              <a:ext cx="360" cy="360"/>
            </a:xfrm>
            <a:custGeom>
              <a:avLst/>
              <a:gdLst/>
              <a:ahLst/>
              <a:cxnLst/>
              <a:rect l="l" t="t" r="r" b="b"/>
              <a:pathLst>
                <a:path w="1" h="5">
                  <a:moveTo>
                    <a:pt x="1"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2" name="Google Shape;5669;p94"/>
            <p:cNvSpPr/>
            <p:nvPr/>
          </p:nvSpPr>
          <p:spPr>
            <a:xfrm>
              <a:off x="2001960" y="1424160"/>
              <a:ext cx="360" cy="360"/>
            </a:xfrm>
            <a:custGeom>
              <a:avLst/>
              <a:gdLst/>
              <a:ahLst/>
              <a:cxnLst/>
              <a:rect l="l" t="t" r="r" b="b"/>
              <a:pathLst>
                <a:path w="1" h="8">
                  <a:moveTo>
                    <a:pt x="1"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3" name="Google Shape;5670;p94"/>
            <p:cNvSpPr/>
            <p:nvPr/>
          </p:nvSpPr>
          <p:spPr>
            <a:xfrm>
              <a:off x="2000880" y="1420200"/>
              <a:ext cx="360" cy="360"/>
            </a:xfrm>
            <a:custGeom>
              <a:avLst/>
              <a:gdLst/>
              <a:ahLst/>
              <a:cxnLst/>
              <a:rect l="l" t="t" r="r" b="b"/>
              <a:pathLst>
                <a:path w="8" h="12">
                  <a:moveTo>
                    <a:pt x="0" y="1"/>
                  </a:moveTo>
                  <a:lnTo>
                    <a:pt x="7"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4" name="Google Shape;5671;p94"/>
            <p:cNvSpPr/>
            <p:nvPr/>
          </p:nvSpPr>
          <p:spPr>
            <a:xfrm>
              <a:off x="2000880" y="1419840"/>
              <a:ext cx="360" cy="360"/>
            </a:xfrm>
            <a:custGeom>
              <a:avLst/>
              <a:gdLst/>
              <a:ahLst/>
              <a:cxnLst/>
              <a:rect l="l" t="t" r="r" b="b"/>
              <a:pathLst>
                <a:path w="8" h="12">
                  <a:moveTo>
                    <a:pt x="1" y="1"/>
                  </a:moveTo>
                  <a:lnTo>
                    <a:pt x="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5" name="Google Shape;5672;p94"/>
            <p:cNvSpPr/>
            <p:nvPr/>
          </p:nvSpPr>
          <p:spPr>
            <a:xfrm>
              <a:off x="2001960" y="1423440"/>
              <a:ext cx="360" cy="360"/>
            </a:xfrm>
            <a:custGeom>
              <a:avLst/>
              <a:gdLst/>
              <a:ahLst/>
              <a:cxnLst/>
              <a:rect l="l" t="t" r="r" b="b"/>
              <a:pathLst>
                <a:path w="5" h="12">
                  <a:moveTo>
                    <a:pt x="1" y="1"/>
                  </a:moveTo>
                  <a:lnTo>
                    <a:pt x="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6" name="Google Shape;5673;p94"/>
            <p:cNvSpPr/>
            <p:nvPr/>
          </p:nvSpPr>
          <p:spPr>
            <a:xfrm>
              <a:off x="2001600" y="1422360"/>
              <a:ext cx="360" cy="360"/>
            </a:xfrm>
            <a:custGeom>
              <a:avLst/>
              <a:gdLst/>
              <a:ahLst/>
              <a:cxnLst/>
              <a:rect l="l" t="t" r="r" b="b"/>
              <a:pathLst>
                <a:path w="1" h="15">
                  <a:moveTo>
                    <a:pt x="1"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7" name="Google Shape;5674;p94"/>
            <p:cNvSpPr/>
            <p:nvPr/>
          </p:nvSpPr>
          <p:spPr>
            <a:xfrm>
              <a:off x="2001600" y="1421640"/>
              <a:ext cx="360" cy="360"/>
            </a:xfrm>
            <a:custGeom>
              <a:avLst/>
              <a:gdLst/>
              <a:ahLst/>
              <a:cxnLst/>
              <a:rect l="l" t="t" r="r" b="b"/>
              <a:pathLst>
                <a:path w="5" h="11">
                  <a:moveTo>
                    <a:pt x="1" y="0"/>
                  </a:moveTo>
                  <a:lnTo>
                    <a:pt x="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8" name="Google Shape;5675;p94"/>
            <p:cNvSpPr/>
            <p:nvPr/>
          </p:nvSpPr>
          <p:spPr>
            <a:xfrm>
              <a:off x="2001240" y="1421280"/>
              <a:ext cx="360" cy="360"/>
            </a:xfrm>
            <a:custGeom>
              <a:avLst/>
              <a:gdLst/>
              <a:ahLst/>
              <a:cxnLst/>
              <a:rect l="l" t="t" r="r" b="b"/>
              <a:pathLst>
                <a:path w="4" h="15">
                  <a:moveTo>
                    <a:pt x="0" y="1"/>
                  </a:moveTo>
                  <a:lnTo>
                    <a:pt x="4"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19" name="Google Shape;5676;p94"/>
            <p:cNvSpPr/>
            <p:nvPr/>
          </p:nvSpPr>
          <p:spPr>
            <a:xfrm>
              <a:off x="2001960" y="1422720"/>
              <a:ext cx="360" cy="360"/>
            </a:xfrm>
            <a:custGeom>
              <a:avLst/>
              <a:gdLst/>
              <a:ahLst/>
              <a:cxnLst/>
              <a:rect l="l" t="t" r="r" b="b"/>
              <a:pathLst>
                <a:path w="5" h="15">
                  <a:moveTo>
                    <a:pt x="1" y="1"/>
                  </a:moveTo>
                  <a:lnTo>
                    <a:pt x="4"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0" name="Google Shape;5677;p94"/>
            <p:cNvSpPr/>
            <p:nvPr/>
          </p:nvSpPr>
          <p:spPr>
            <a:xfrm>
              <a:off x="2001600" y="1422000"/>
              <a:ext cx="360" cy="360"/>
            </a:xfrm>
            <a:custGeom>
              <a:avLst/>
              <a:gdLst/>
              <a:ahLst/>
              <a:cxnLst/>
              <a:rect l="l" t="t" r="r" b="b"/>
              <a:pathLst>
                <a:path w="4" h="15">
                  <a:moveTo>
                    <a:pt x="0" y="0"/>
                  </a:moveTo>
                  <a:lnTo>
                    <a:pt x="4"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1" name="Google Shape;5678;p94"/>
            <p:cNvSpPr/>
            <p:nvPr/>
          </p:nvSpPr>
          <p:spPr>
            <a:xfrm>
              <a:off x="2000880" y="1420560"/>
              <a:ext cx="360" cy="360"/>
            </a:xfrm>
            <a:custGeom>
              <a:avLst/>
              <a:gdLst/>
              <a:ahLst/>
              <a:cxnLst/>
              <a:rect l="l" t="t" r="r" b="b"/>
              <a:pathLst>
                <a:path w="4" h="12">
                  <a:moveTo>
                    <a:pt x="0" y="1"/>
                  </a:moveTo>
                  <a:lnTo>
                    <a:pt x="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2" name="Google Shape;5679;p94"/>
            <p:cNvSpPr/>
            <p:nvPr/>
          </p:nvSpPr>
          <p:spPr>
            <a:xfrm>
              <a:off x="2001240" y="1420920"/>
              <a:ext cx="360" cy="360"/>
            </a:xfrm>
            <a:custGeom>
              <a:avLst/>
              <a:gdLst/>
              <a:ahLst/>
              <a:cxnLst/>
              <a:rect l="l" t="t" r="r" b="b"/>
              <a:pathLst>
                <a:path w="5" h="12">
                  <a:moveTo>
                    <a:pt x="1" y="1"/>
                  </a:moveTo>
                  <a:lnTo>
                    <a:pt x="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3" name="Google Shape;5680;p94"/>
            <p:cNvSpPr/>
            <p:nvPr/>
          </p:nvSpPr>
          <p:spPr>
            <a:xfrm>
              <a:off x="2000520" y="1419480"/>
              <a:ext cx="360" cy="360"/>
            </a:xfrm>
            <a:custGeom>
              <a:avLst/>
              <a:gdLst/>
              <a:ahLst/>
              <a:cxnLst/>
              <a:rect l="l" t="t" r="r" b="b"/>
              <a:pathLst>
                <a:path w="4" h="8">
                  <a:moveTo>
                    <a:pt x="0" y="0"/>
                  </a:moveTo>
                  <a:lnTo>
                    <a:pt x="4"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4" name="Google Shape;5681;p94"/>
            <p:cNvSpPr/>
            <p:nvPr/>
          </p:nvSpPr>
          <p:spPr>
            <a:xfrm>
              <a:off x="2000520" y="1419480"/>
              <a:ext cx="360" cy="360"/>
            </a:xfrm>
            <a:custGeom>
              <a:avLst/>
              <a:gdLst/>
              <a:ahLst/>
              <a:cxnLst/>
              <a:rect l="l" t="t" r="r" b="b"/>
              <a:pathLst>
                <a:path w="5" h="8">
                  <a:moveTo>
                    <a:pt x="1" y="1"/>
                  </a:moveTo>
                  <a:lnTo>
                    <a:pt x="4"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5" name="Google Shape;5682;p94"/>
            <p:cNvSpPr/>
            <p:nvPr/>
          </p:nvSpPr>
          <p:spPr>
            <a:xfrm>
              <a:off x="1999800" y="14180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6" name="Google Shape;5683;p94"/>
            <p:cNvSpPr/>
            <p:nvPr/>
          </p:nvSpPr>
          <p:spPr>
            <a:xfrm>
              <a:off x="1999800" y="1418040"/>
              <a:ext cx="360" cy="360"/>
            </a:xfrm>
            <a:custGeom>
              <a:avLst/>
              <a:gdLst/>
              <a:ahLst/>
              <a:cxnLst/>
              <a:rect l="l" t="t" r="r" b="b"/>
              <a:pathLst>
                <a:path w="12" h="19">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7" name="Google Shape;5684;p94"/>
            <p:cNvSpPr/>
            <p:nvPr/>
          </p:nvSpPr>
          <p:spPr>
            <a:xfrm>
              <a:off x="1999440" y="1411560"/>
              <a:ext cx="360" cy="720"/>
            </a:xfrm>
            <a:custGeom>
              <a:avLst/>
              <a:gdLst/>
              <a:ahLst/>
              <a:cxnLst/>
              <a:rect l="l" t="t" r="r" b="b"/>
              <a:pathLst>
                <a:path w="71" h="137">
                  <a:moveTo>
                    <a:pt x="71" y="137"/>
                  </a:moveTo>
                  <a:cubicBezTo>
                    <a:pt x="46" y="95"/>
                    <a:pt x="1" y="28"/>
                    <a:pt x="4" y="0"/>
                  </a:cubicBezTo>
                  <a:lnTo>
                    <a:pt x="4" y="0"/>
                  </a:lnTo>
                  <a:cubicBezTo>
                    <a:pt x="1" y="28"/>
                    <a:pt x="46" y="95"/>
                    <a:pt x="71" y="13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8" name="Google Shape;5685;p94"/>
            <p:cNvSpPr/>
            <p:nvPr/>
          </p:nvSpPr>
          <p:spPr>
            <a:xfrm>
              <a:off x="1999800" y="14184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29" name="Google Shape;5686;p94"/>
            <p:cNvSpPr/>
            <p:nvPr/>
          </p:nvSpPr>
          <p:spPr>
            <a:xfrm>
              <a:off x="2014560" y="1441440"/>
              <a:ext cx="360" cy="360"/>
            </a:xfrm>
            <a:custGeom>
              <a:avLst/>
              <a:gdLst/>
              <a:ahLst/>
              <a:cxnLst/>
              <a:rect l="l" t="t" r="r" b="b"/>
              <a:pathLst>
                <a:path w="11" h="1">
                  <a:moveTo>
                    <a:pt x="0"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0" name="Google Shape;5687;p94"/>
            <p:cNvSpPr/>
            <p:nvPr/>
          </p:nvSpPr>
          <p:spPr>
            <a:xfrm>
              <a:off x="2015280" y="144144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1" name="Google Shape;5688;p94"/>
            <p:cNvSpPr/>
            <p:nvPr/>
          </p:nvSpPr>
          <p:spPr>
            <a:xfrm>
              <a:off x="2022840" y="1441800"/>
              <a:ext cx="360" cy="360"/>
            </a:xfrm>
            <a:custGeom>
              <a:avLst/>
              <a:gdLst/>
              <a:ahLst/>
              <a:cxnLst/>
              <a:rect l="l" t="t" r="r" b="b"/>
              <a:pathLst>
                <a:path w="64" h="29">
                  <a:moveTo>
                    <a:pt x="1" y="0"/>
                  </a:moveTo>
                  <a:lnTo>
                    <a:pt x="64"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2" name="Google Shape;5689;p94"/>
            <p:cNvSpPr/>
            <p:nvPr/>
          </p:nvSpPr>
          <p:spPr>
            <a:xfrm>
              <a:off x="2014200" y="1441800"/>
              <a:ext cx="360" cy="360"/>
            </a:xfrm>
            <a:custGeom>
              <a:avLst/>
              <a:gdLst/>
              <a:ahLst/>
              <a:cxnLst/>
              <a:rect l="l" t="t" r="r" b="b"/>
              <a:pathLst>
                <a:path w="18" h="1">
                  <a:moveTo>
                    <a:pt x="0" y="0"/>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3" name="Google Shape;5690;p94"/>
            <p:cNvSpPr/>
            <p:nvPr/>
          </p:nvSpPr>
          <p:spPr>
            <a:xfrm>
              <a:off x="2014920" y="144144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4" name="Google Shape;5691;p94"/>
            <p:cNvSpPr/>
            <p:nvPr/>
          </p:nvSpPr>
          <p:spPr>
            <a:xfrm>
              <a:off x="2021760" y="1441440"/>
              <a:ext cx="360" cy="360"/>
            </a:xfrm>
            <a:custGeom>
              <a:avLst/>
              <a:gdLst/>
              <a:ahLst/>
              <a:cxnLst/>
              <a:rect l="l" t="t" r="r" b="b"/>
              <a:pathLst>
                <a:path w="57" h="22">
                  <a:moveTo>
                    <a:pt x="0" y="1"/>
                  </a:moveTo>
                  <a:lnTo>
                    <a:pt x="56"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5" name="Google Shape;5692;p94"/>
            <p:cNvSpPr/>
            <p:nvPr/>
          </p:nvSpPr>
          <p:spPr>
            <a:xfrm>
              <a:off x="2015280" y="144144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6" name="Google Shape;5693;p94"/>
            <p:cNvSpPr/>
            <p:nvPr/>
          </p:nvSpPr>
          <p:spPr>
            <a:xfrm>
              <a:off x="2014920" y="1441440"/>
              <a:ext cx="360" cy="360"/>
            </a:xfrm>
            <a:custGeom>
              <a:avLst/>
              <a:gdLst/>
              <a:ahLst/>
              <a:cxnLst/>
              <a:rect l="l" t="t" r="r" b="b"/>
              <a:pathLst>
                <a:path w="11" h="1">
                  <a:moveTo>
                    <a:pt x="0"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7" name="Google Shape;5694;p94"/>
            <p:cNvSpPr/>
            <p:nvPr/>
          </p:nvSpPr>
          <p:spPr>
            <a:xfrm>
              <a:off x="2023920" y="1442160"/>
              <a:ext cx="360" cy="360"/>
            </a:xfrm>
            <a:custGeom>
              <a:avLst/>
              <a:gdLst/>
              <a:ahLst/>
              <a:cxnLst/>
              <a:rect l="l" t="t" r="r" b="b"/>
              <a:pathLst>
                <a:path w="71" h="32">
                  <a:moveTo>
                    <a:pt x="1" y="0"/>
                  </a:moveTo>
                  <a:lnTo>
                    <a:pt x="71"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8" name="Google Shape;5695;p94"/>
            <p:cNvSpPr/>
            <p:nvPr/>
          </p:nvSpPr>
          <p:spPr>
            <a:xfrm>
              <a:off x="2013840" y="1441800"/>
              <a:ext cx="360" cy="360"/>
            </a:xfrm>
            <a:custGeom>
              <a:avLst/>
              <a:gdLst/>
              <a:ahLst/>
              <a:cxnLst/>
              <a:rect l="l" t="t" r="r" b="b"/>
              <a:pathLst>
                <a:path w="25" h="1">
                  <a:moveTo>
                    <a:pt x="0" y="1"/>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39" name="Google Shape;5696;p94"/>
            <p:cNvSpPr/>
            <p:nvPr/>
          </p:nvSpPr>
          <p:spPr>
            <a:xfrm>
              <a:off x="2014200" y="1441440"/>
              <a:ext cx="360" cy="360"/>
            </a:xfrm>
            <a:custGeom>
              <a:avLst/>
              <a:gdLst/>
              <a:ahLst/>
              <a:cxnLst/>
              <a:rect l="l" t="t" r="r" b="b"/>
              <a:pathLst>
                <a:path w="15" h="1">
                  <a:moveTo>
                    <a:pt x="0" y="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0" name="Google Shape;5697;p94"/>
            <p:cNvSpPr/>
            <p:nvPr/>
          </p:nvSpPr>
          <p:spPr>
            <a:xfrm>
              <a:off x="2021040" y="1441080"/>
              <a:ext cx="360" cy="360"/>
            </a:xfrm>
            <a:custGeom>
              <a:avLst/>
              <a:gdLst/>
              <a:ahLst/>
              <a:cxnLst/>
              <a:rect l="l" t="t" r="r" b="b"/>
              <a:pathLst>
                <a:path w="50" h="19">
                  <a:moveTo>
                    <a:pt x="1" y="1"/>
                  </a:moveTo>
                  <a:cubicBezTo>
                    <a:pt x="15" y="4"/>
                    <a:pt x="32" y="11"/>
                    <a:pt x="50" y="18"/>
                  </a:cubicBezTo>
                  <a:cubicBezTo>
                    <a:pt x="32" y="11"/>
                    <a:pt x="15"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1" name="Google Shape;5698;p94"/>
            <p:cNvSpPr/>
            <p:nvPr/>
          </p:nvSpPr>
          <p:spPr>
            <a:xfrm>
              <a:off x="2010960" y="1441800"/>
              <a:ext cx="360" cy="360"/>
            </a:xfrm>
            <a:custGeom>
              <a:avLst/>
              <a:gdLst/>
              <a:ahLst/>
              <a:cxnLst/>
              <a:rect l="l" t="t" r="r" b="b"/>
              <a:pathLst>
                <a:path w="43" h="1">
                  <a:moveTo>
                    <a:pt x="0" y="0"/>
                  </a:moveTo>
                  <a:lnTo>
                    <a:pt x="4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2" name="Google Shape;5699;p94"/>
            <p:cNvSpPr/>
            <p:nvPr/>
          </p:nvSpPr>
          <p:spPr>
            <a:xfrm>
              <a:off x="2010600" y="1441440"/>
              <a:ext cx="360" cy="360"/>
            </a:xfrm>
            <a:custGeom>
              <a:avLst/>
              <a:gdLst/>
              <a:ahLst/>
              <a:cxnLst/>
              <a:rect l="l" t="t" r="r" b="b"/>
              <a:pathLst>
                <a:path w="22" h="1">
                  <a:moveTo>
                    <a:pt x="22" y="1"/>
                  </a:moveTo>
                  <a:lnTo>
                    <a:pt x="1" y="1"/>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3" name="Google Shape;5700;p94"/>
            <p:cNvSpPr/>
            <p:nvPr/>
          </p:nvSpPr>
          <p:spPr>
            <a:xfrm>
              <a:off x="2015280" y="144144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4" name="Google Shape;5701;p94"/>
            <p:cNvSpPr/>
            <p:nvPr/>
          </p:nvSpPr>
          <p:spPr>
            <a:xfrm>
              <a:off x="2011680" y="1441800"/>
              <a:ext cx="720" cy="360"/>
            </a:xfrm>
            <a:custGeom>
              <a:avLst/>
              <a:gdLst/>
              <a:ahLst/>
              <a:cxnLst/>
              <a:rect l="l" t="t" r="r" b="b"/>
              <a:pathLst>
                <a:path w="145" h="1">
                  <a:moveTo>
                    <a:pt x="144" y="1"/>
                  </a:moveTo>
                  <a:lnTo>
                    <a:pt x="1" y="1"/>
                  </a:lnTo>
                  <a:cubicBezTo>
                    <a:pt x="60" y="1"/>
                    <a:pt x="106" y="1"/>
                    <a:pt x="14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5" name="Google Shape;5702;p94"/>
            <p:cNvSpPr/>
            <p:nvPr/>
          </p:nvSpPr>
          <p:spPr>
            <a:xfrm>
              <a:off x="2107800" y="1191960"/>
              <a:ext cx="74880" cy="120240"/>
            </a:xfrm>
            <a:custGeom>
              <a:avLst/>
              <a:gdLst/>
              <a:ahLst/>
              <a:cxnLst/>
              <a:rect l="l" t="t" r="r" b="b"/>
              <a:pathLst>
                <a:path w="5592" h="8937">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6" name="Google Shape;5703;p94"/>
            <p:cNvSpPr/>
            <p:nvPr/>
          </p:nvSpPr>
          <p:spPr>
            <a:xfrm>
              <a:off x="2207520" y="1580400"/>
              <a:ext cx="153360" cy="122040"/>
            </a:xfrm>
            <a:custGeom>
              <a:avLst/>
              <a:gdLst/>
              <a:ahLst/>
              <a:cxnLst/>
              <a:rect l="l" t="t" r="r" b="b"/>
              <a:pathLst>
                <a:path w="11379" h="908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7" name="Google Shape;5704;p94"/>
            <p:cNvSpPr/>
            <p:nvPr/>
          </p:nvSpPr>
          <p:spPr>
            <a:xfrm>
              <a:off x="2207880" y="1601280"/>
              <a:ext cx="360" cy="360"/>
            </a:xfrm>
            <a:custGeom>
              <a:avLst/>
              <a:gdLst/>
              <a:ahLst/>
              <a:cxnLst/>
              <a:rect l="l" t="t" r="r" b="b"/>
              <a:pathLst>
                <a:path w="29" h="78">
                  <a:moveTo>
                    <a:pt x="29" y="0"/>
                  </a:moveTo>
                  <a:lnTo>
                    <a:pt x="1" y="7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8" name="Google Shape;5705;p94"/>
            <p:cNvSpPr/>
            <p:nvPr/>
          </p:nvSpPr>
          <p:spPr>
            <a:xfrm>
              <a:off x="2239200" y="1580760"/>
              <a:ext cx="360" cy="360"/>
            </a:xfrm>
            <a:custGeom>
              <a:avLst/>
              <a:gdLst/>
              <a:ahLst/>
              <a:cxnLst/>
              <a:rect l="l" t="t" r="r" b="b"/>
              <a:pathLst>
                <a:path w="113" h="1">
                  <a:moveTo>
                    <a:pt x="113" y="0"/>
                  </a:moveTo>
                  <a:lnTo>
                    <a:pt x="113" y="0"/>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49" name="Google Shape;5706;p94"/>
            <p:cNvSpPr/>
            <p:nvPr/>
          </p:nvSpPr>
          <p:spPr>
            <a:xfrm>
              <a:off x="2217600" y="1603440"/>
              <a:ext cx="360" cy="360"/>
            </a:xfrm>
            <a:custGeom>
              <a:avLst/>
              <a:gdLst/>
              <a:ahLst/>
              <a:cxnLst/>
              <a:rect l="l" t="t" r="r" b="b"/>
              <a:pathLst>
                <a:path w="32" h="15">
                  <a:moveTo>
                    <a:pt x="32" y="0"/>
                  </a:moveTo>
                  <a:lnTo>
                    <a:pt x="0"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0" name="Google Shape;5707;p94"/>
            <p:cNvSpPr/>
            <p:nvPr/>
          </p:nvSpPr>
          <p:spPr>
            <a:xfrm>
              <a:off x="2216160" y="1603800"/>
              <a:ext cx="360" cy="360"/>
            </a:xfrm>
            <a:custGeom>
              <a:avLst/>
              <a:gdLst/>
              <a:ahLst/>
              <a:cxnLst/>
              <a:rect l="l" t="t" r="r" b="b"/>
              <a:pathLst>
                <a:path w="32" h="8">
                  <a:moveTo>
                    <a:pt x="32"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1" name="Google Shape;5708;p94"/>
            <p:cNvSpPr/>
            <p:nvPr/>
          </p:nvSpPr>
          <p:spPr>
            <a:xfrm>
              <a:off x="2219400" y="1602000"/>
              <a:ext cx="360" cy="360"/>
            </a:xfrm>
            <a:custGeom>
              <a:avLst/>
              <a:gdLst/>
              <a:ahLst/>
              <a:cxnLst/>
              <a:rect l="l" t="t" r="r" b="b"/>
              <a:pathLst>
                <a:path w="43" h="36">
                  <a:moveTo>
                    <a:pt x="43" y="0"/>
                  </a:moveTo>
                  <a:cubicBezTo>
                    <a:pt x="29" y="14"/>
                    <a:pt x="15" y="25"/>
                    <a:pt x="1" y="35"/>
                  </a:cubicBezTo>
                  <a:cubicBezTo>
                    <a:pt x="15" y="25"/>
                    <a:pt x="29" y="14"/>
                    <a:pt x="4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2" name="Google Shape;5709;p94"/>
            <p:cNvSpPr/>
            <p:nvPr/>
          </p:nvSpPr>
          <p:spPr>
            <a:xfrm>
              <a:off x="2215800" y="1604160"/>
              <a:ext cx="360" cy="360"/>
            </a:xfrm>
            <a:custGeom>
              <a:avLst/>
              <a:gdLst/>
              <a:ahLst/>
              <a:cxnLst/>
              <a:rect l="l" t="t" r="r" b="b"/>
              <a:pathLst>
                <a:path w="29" h="4">
                  <a:moveTo>
                    <a:pt x="28" y="0"/>
                  </a:moveTo>
                  <a:cubicBezTo>
                    <a:pt x="18" y="0"/>
                    <a:pt x="11" y="0"/>
                    <a:pt x="0" y="4"/>
                  </a:cubicBezTo>
                  <a:cubicBezTo>
                    <a:pt x="11" y="0"/>
                    <a:pt x="18" y="0"/>
                    <a:pt x="2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3" name="Google Shape;5710;p94"/>
            <p:cNvSpPr/>
            <p:nvPr/>
          </p:nvSpPr>
          <p:spPr>
            <a:xfrm>
              <a:off x="2217960" y="1603080"/>
              <a:ext cx="360" cy="360"/>
            </a:xfrm>
            <a:custGeom>
              <a:avLst/>
              <a:gdLst/>
              <a:ahLst/>
              <a:cxnLst/>
              <a:rect l="l" t="t" r="r" b="b"/>
              <a:pathLst>
                <a:path w="33" h="19">
                  <a:moveTo>
                    <a:pt x="33" y="1"/>
                  </a:moveTo>
                  <a:cubicBezTo>
                    <a:pt x="22" y="8"/>
                    <a:pt x="12" y="11"/>
                    <a:pt x="1" y="18"/>
                  </a:cubicBezTo>
                  <a:cubicBezTo>
                    <a:pt x="12" y="11"/>
                    <a:pt x="22" y="8"/>
                    <a:pt x="3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4" name="Google Shape;5711;p94"/>
            <p:cNvSpPr/>
            <p:nvPr/>
          </p:nvSpPr>
          <p:spPr>
            <a:xfrm>
              <a:off x="2218680" y="1602720"/>
              <a:ext cx="360" cy="360"/>
            </a:xfrm>
            <a:custGeom>
              <a:avLst/>
              <a:gdLst/>
              <a:ahLst/>
              <a:cxnLst/>
              <a:rect l="l" t="t" r="r" b="b"/>
              <a:pathLst>
                <a:path w="33" h="22">
                  <a:moveTo>
                    <a:pt x="32" y="0"/>
                  </a:moveTo>
                  <a:cubicBezTo>
                    <a:pt x="18" y="7"/>
                    <a:pt x="11" y="14"/>
                    <a:pt x="1" y="21"/>
                  </a:cubicBezTo>
                  <a:cubicBezTo>
                    <a:pt x="11" y="18"/>
                    <a:pt x="22" y="7"/>
                    <a:pt x="3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5" name="Google Shape;5712;p94"/>
            <p:cNvSpPr/>
            <p:nvPr/>
          </p:nvSpPr>
          <p:spPr>
            <a:xfrm>
              <a:off x="2210760" y="1602360"/>
              <a:ext cx="3240" cy="360"/>
            </a:xfrm>
            <a:custGeom>
              <a:avLst/>
              <a:gdLst/>
              <a:ahLst/>
              <a:cxnLst/>
              <a:rect l="l" t="t" r="r" b="b"/>
              <a:pathLst>
                <a:path w="313" h="113">
                  <a:moveTo>
                    <a:pt x="312" y="112"/>
                  </a:moveTo>
                  <a:cubicBezTo>
                    <a:pt x="204" y="91"/>
                    <a:pt x="99" y="53"/>
                    <a:pt x="1" y="0"/>
                  </a:cubicBezTo>
                  <a:cubicBezTo>
                    <a:pt x="99" y="53"/>
                    <a:pt x="204" y="91"/>
                    <a:pt x="312" y="11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6" name="Google Shape;5713;p94"/>
            <p:cNvSpPr/>
            <p:nvPr/>
          </p:nvSpPr>
          <p:spPr>
            <a:xfrm>
              <a:off x="2216880" y="1603800"/>
              <a:ext cx="360" cy="360"/>
            </a:xfrm>
            <a:custGeom>
              <a:avLst/>
              <a:gdLst/>
              <a:ahLst/>
              <a:cxnLst/>
              <a:rect l="l" t="t" r="r" b="b"/>
              <a:pathLst>
                <a:path w="33" h="12">
                  <a:moveTo>
                    <a:pt x="32"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7" name="Google Shape;5714;p94"/>
            <p:cNvSpPr/>
            <p:nvPr/>
          </p:nvSpPr>
          <p:spPr>
            <a:xfrm>
              <a:off x="2210040" y="1602360"/>
              <a:ext cx="360" cy="360"/>
            </a:xfrm>
            <a:custGeom>
              <a:avLst/>
              <a:gdLst/>
              <a:ahLst/>
              <a:cxnLst/>
              <a:rect l="l" t="t" r="r" b="b"/>
              <a:pathLst>
                <a:path w="15" h="8">
                  <a:moveTo>
                    <a:pt x="14"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8" name="Google Shape;5715;p94"/>
            <p:cNvSpPr/>
            <p:nvPr/>
          </p:nvSpPr>
          <p:spPr>
            <a:xfrm>
              <a:off x="2214720" y="1604160"/>
              <a:ext cx="360" cy="360"/>
            </a:xfrm>
            <a:custGeom>
              <a:avLst/>
              <a:gdLst/>
              <a:ahLst/>
              <a:cxnLst/>
              <a:rect l="l" t="t" r="r" b="b"/>
              <a:pathLst>
                <a:path w="43" h="1">
                  <a:moveTo>
                    <a:pt x="35" y="1"/>
                  </a:moveTo>
                  <a:lnTo>
                    <a:pt x="42" y="1"/>
                  </a:lnTo>
                  <a:cubicBezTo>
                    <a:pt x="28" y="1"/>
                    <a:pt x="14" y="1"/>
                    <a:pt x="0" y="1"/>
                  </a:cubicBezTo>
                  <a:cubicBezTo>
                    <a:pt x="11" y="1"/>
                    <a:pt x="25" y="1"/>
                    <a:pt x="3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59" name="Google Shape;5716;p94"/>
            <p:cNvSpPr/>
            <p:nvPr/>
          </p:nvSpPr>
          <p:spPr>
            <a:xfrm>
              <a:off x="2336400" y="1638360"/>
              <a:ext cx="56160" cy="63000"/>
            </a:xfrm>
            <a:custGeom>
              <a:avLst/>
              <a:gdLst/>
              <a:ahLst/>
              <a:cxnLst/>
              <a:rect l="l" t="t" r="r" b="b"/>
              <a:pathLst>
                <a:path w="4223" h="471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0" name="Google Shape;5717;p94"/>
            <p:cNvSpPr/>
            <p:nvPr/>
          </p:nvSpPr>
          <p:spPr>
            <a:xfrm>
              <a:off x="2360520" y="1656000"/>
              <a:ext cx="360" cy="360"/>
            </a:xfrm>
            <a:custGeom>
              <a:avLst/>
              <a:gdLst/>
              <a:ahLst/>
              <a:cxnLst/>
              <a:rect l="l" t="t" r="r" b="b"/>
              <a:pathLst>
                <a:path w="46" h="36">
                  <a:moveTo>
                    <a:pt x="0" y="1"/>
                  </a:moveTo>
                  <a:cubicBezTo>
                    <a:pt x="18" y="11"/>
                    <a:pt x="32" y="22"/>
                    <a:pt x="46" y="36"/>
                  </a:cubicBezTo>
                  <a:cubicBezTo>
                    <a:pt x="32" y="22"/>
                    <a:pt x="18" y="1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1" name="Google Shape;5718;p94"/>
            <p:cNvSpPr/>
            <p:nvPr/>
          </p:nvSpPr>
          <p:spPr>
            <a:xfrm>
              <a:off x="2358360" y="1677960"/>
              <a:ext cx="360" cy="360"/>
            </a:xfrm>
            <a:custGeom>
              <a:avLst/>
              <a:gdLst/>
              <a:ahLst/>
              <a:cxnLst/>
              <a:rect l="l" t="t" r="r" b="b"/>
              <a:pathLst>
                <a:path w="8" h="5">
                  <a:moveTo>
                    <a:pt x="8"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2" name="Google Shape;5719;p94"/>
            <p:cNvSpPr/>
            <p:nvPr/>
          </p:nvSpPr>
          <p:spPr>
            <a:xfrm>
              <a:off x="2360520" y="165600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3" name="Google Shape;5720;p94"/>
            <p:cNvSpPr/>
            <p:nvPr/>
          </p:nvSpPr>
          <p:spPr>
            <a:xfrm>
              <a:off x="2358000" y="167796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4" name="Google Shape;5721;p94"/>
            <p:cNvSpPr/>
            <p:nvPr/>
          </p:nvSpPr>
          <p:spPr>
            <a:xfrm>
              <a:off x="2359080" y="1655640"/>
              <a:ext cx="360" cy="360"/>
            </a:xfrm>
            <a:custGeom>
              <a:avLst/>
              <a:gdLst/>
              <a:ahLst/>
              <a:cxnLst/>
              <a:rect l="l" t="t" r="r" b="b"/>
              <a:pathLst>
                <a:path w="78" h="15">
                  <a:moveTo>
                    <a:pt x="78" y="14"/>
                  </a:moveTo>
                  <a:cubicBezTo>
                    <a:pt x="53" y="4"/>
                    <a:pt x="25" y="0"/>
                    <a:pt x="0" y="4"/>
                  </a:cubicBezTo>
                  <a:lnTo>
                    <a:pt x="0" y="4"/>
                  </a:lnTo>
                  <a:cubicBezTo>
                    <a:pt x="25" y="0"/>
                    <a:pt x="53" y="4"/>
                    <a:pt x="78"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5" name="Google Shape;5722;p94"/>
            <p:cNvSpPr/>
            <p:nvPr/>
          </p:nvSpPr>
          <p:spPr>
            <a:xfrm>
              <a:off x="2326680" y="1630800"/>
              <a:ext cx="5040" cy="9000"/>
            </a:xfrm>
            <a:custGeom>
              <a:avLst/>
              <a:gdLst/>
              <a:ahLst/>
              <a:cxnLst/>
              <a:rect l="l" t="t" r="r" b="b"/>
              <a:pathLst>
                <a:path w="439" h="73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6" name="Google Shape;5723;p94"/>
            <p:cNvSpPr/>
            <p:nvPr/>
          </p:nvSpPr>
          <p:spPr>
            <a:xfrm>
              <a:off x="2330280" y="1640520"/>
              <a:ext cx="360" cy="360"/>
            </a:xfrm>
            <a:custGeom>
              <a:avLst/>
              <a:gdLst/>
              <a:ahLst/>
              <a:cxnLst/>
              <a:rect l="l" t="t" r="r" b="b"/>
              <a:pathLst>
                <a:path w="26" h="1">
                  <a:moveTo>
                    <a:pt x="25"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7" name="Google Shape;5724;p94"/>
            <p:cNvSpPr/>
            <p:nvPr/>
          </p:nvSpPr>
          <p:spPr>
            <a:xfrm>
              <a:off x="2327400" y="1639080"/>
              <a:ext cx="360" cy="360"/>
            </a:xfrm>
            <a:custGeom>
              <a:avLst/>
              <a:gdLst/>
              <a:ahLst/>
              <a:cxnLst/>
              <a:rect l="l" t="t" r="r" b="b"/>
              <a:pathLst>
                <a:path w="18" h="22">
                  <a:moveTo>
                    <a:pt x="18" y="21"/>
                  </a:moveTo>
                  <a:cubicBezTo>
                    <a:pt x="11" y="14"/>
                    <a:pt x="4" y="7"/>
                    <a:pt x="0" y="0"/>
                  </a:cubicBezTo>
                  <a:cubicBezTo>
                    <a:pt x="4" y="7"/>
                    <a:pt x="11" y="14"/>
                    <a:pt x="18"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8" name="Google Shape;5725;p94"/>
            <p:cNvSpPr/>
            <p:nvPr/>
          </p:nvSpPr>
          <p:spPr>
            <a:xfrm>
              <a:off x="2326680" y="1638000"/>
              <a:ext cx="360" cy="360"/>
            </a:xfrm>
            <a:custGeom>
              <a:avLst/>
              <a:gdLst/>
              <a:ahLst/>
              <a:cxnLst/>
              <a:rect l="l" t="t" r="r" b="b"/>
              <a:pathLst>
                <a:path w="8" h="15">
                  <a:moveTo>
                    <a:pt x="1" y="1"/>
                  </a:moveTo>
                  <a:lnTo>
                    <a:pt x="8" y="15"/>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69" name="Google Shape;5726;p94"/>
            <p:cNvSpPr/>
            <p:nvPr/>
          </p:nvSpPr>
          <p:spPr>
            <a:xfrm>
              <a:off x="2327040" y="1638000"/>
              <a:ext cx="360" cy="360"/>
            </a:xfrm>
            <a:custGeom>
              <a:avLst/>
              <a:gdLst/>
              <a:ahLst/>
              <a:cxnLst/>
              <a:rect l="l" t="t" r="r" b="b"/>
              <a:pathLst>
                <a:path w="43" h="64">
                  <a:moveTo>
                    <a:pt x="42" y="64"/>
                  </a:moveTo>
                  <a:cubicBezTo>
                    <a:pt x="28" y="43"/>
                    <a:pt x="14" y="22"/>
                    <a:pt x="0" y="1"/>
                  </a:cubicBezTo>
                  <a:cubicBezTo>
                    <a:pt x="14" y="22"/>
                    <a:pt x="28" y="43"/>
                    <a:pt x="42" y="6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0" name="Google Shape;5727;p94"/>
            <p:cNvSpPr/>
            <p:nvPr/>
          </p:nvSpPr>
          <p:spPr>
            <a:xfrm>
              <a:off x="2330640" y="16408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1" name="Google Shape;5728;p94"/>
            <p:cNvSpPr/>
            <p:nvPr/>
          </p:nvSpPr>
          <p:spPr>
            <a:xfrm>
              <a:off x="2329200" y="1640520"/>
              <a:ext cx="360" cy="360"/>
            </a:xfrm>
            <a:custGeom>
              <a:avLst/>
              <a:gdLst/>
              <a:ahLst/>
              <a:cxnLst/>
              <a:rect l="l" t="t" r="r" b="b"/>
              <a:pathLst>
                <a:path w="26" h="8">
                  <a:moveTo>
                    <a:pt x="25"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2" name="Google Shape;5729;p94"/>
            <p:cNvSpPr/>
            <p:nvPr/>
          </p:nvSpPr>
          <p:spPr>
            <a:xfrm>
              <a:off x="2328840" y="1640160"/>
              <a:ext cx="360" cy="360"/>
            </a:xfrm>
            <a:custGeom>
              <a:avLst/>
              <a:gdLst/>
              <a:ahLst/>
              <a:cxnLst/>
              <a:rect l="l" t="t" r="r" b="b"/>
              <a:pathLst>
                <a:path w="28" h="11">
                  <a:moveTo>
                    <a:pt x="0" y="0"/>
                  </a:moveTo>
                  <a:cubicBezTo>
                    <a:pt x="10" y="4"/>
                    <a:pt x="17" y="7"/>
                    <a:pt x="28" y="11"/>
                  </a:cubicBezTo>
                  <a:cubicBezTo>
                    <a:pt x="21" y="7"/>
                    <a:pt x="10"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3" name="Google Shape;5730;p94"/>
            <p:cNvSpPr/>
            <p:nvPr/>
          </p:nvSpPr>
          <p:spPr>
            <a:xfrm>
              <a:off x="2327760" y="1639440"/>
              <a:ext cx="360" cy="360"/>
            </a:xfrm>
            <a:custGeom>
              <a:avLst/>
              <a:gdLst/>
              <a:ahLst/>
              <a:cxnLst/>
              <a:rect l="l" t="t" r="r" b="b"/>
              <a:pathLst>
                <a:path w="25" h="26">
                  <a:moveTo>
                    <a:pt x="25" y="25"/>
                  </a:moveTo>
                  <a:cubicBezTo>
                    <a:pt x="14" y="18"/>
                    <a:pt x="7" y="11"/>
                    <a:pt x="0" y="1"/>
                  </a:cubicBezTo>
                  <a:cubicBezTo>
                    <a:pt x="7" y="11"/>
                    <a:pt x="14" y="18"/>
                    <a:pt x="25"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4" name="Google Shape;5731;p94"/>
            <p:cNvSpPr/>
            <p:nvPr/>
          </p:nvSpPr>
          <p:spPr>
            <a:xfrm>
              <a:off x="2328480" y="1640160"/>
              <a:ext cx="360" cy="360"/>
            </a:xfrm>
            <a:custGeom>
              <a:avLst/>
              <a:gdLst/>
              <a:ahLst/>
              <a:cxnLst/>
              <a:rect l="l" t="t" r="r" b="b"/>
              <a:pathLst>
                <a:path w="22" h="15">
                  <a:moveTo>
                    <a:pt x="22" y="14"/>
                  </a:moveTo>
                  <a:cubicBezTo>
                    <a:pt x="15" y="7"/>
                    <a:pt x="8" y="4"/>
                    <a:pt x="1" y="0"/>
                  </a:cubicBezTo>
                  <a:cubicBezTo>
                    <a:pt x="8" y="4"/>
                    <a:pt x="15" y="7"/>
                    <a:pt x="22"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5" name="Google Shape;5732;p94"/>
            <p:cNvSpPr/>
            <p:nvPr/>
          </p:nvSpPr>
          <p:spPr>
            <a:xfrm>
              <a:off x="2328120" y="1639800"/>
              <a:ext cx="360" cy="360"/>
            </a:xfrm>
            <a:custGeom>
              <a:avLst/>
              <a:gdLst/>
              <a:ahLst/>
              <a:cxnLst/>
              <a:rect l="l" t="t" r="r" b="b"/>
              <a:pathLst>
                <a:path w="25" h="18">
                  <a:moveTo>
                    <a:pt x="25" y="18"/>
                  </a:moveTo>
                  <a:cubicBezTo>
                    <a:pt x="18" y="11"/>
                    <a:pt x="11" y="4"/>
                    <a:pt x="0" y="0"/>
                  </a:cubicBezTo>
                  <a:cubicBezTo>
                    <a:pt x="11" y="4"/>
                    <a:pt x="18" y="11"/>
                    <a:pt x="25"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6" name="Google Shape;5733;p94"/>
            <p:cNvSpPr/>
            <p:nvPr/>
          </p:nvSpPr>
          <p:spPr>
            <a:xfrm>
              <a:off x="2329560" y="1640520"/>
              <a:ext cx="360" cy="360"/>
            </a:xfrm>
            <a:custGeom>
              <a:avLst/>
              <a:gdLst/>
              <a:ahLst/>
              <a:cxnLst/>
              <a:rect l="l" t="t" r="r" b="b"/>
              <a:pathLst>
                <a:path w="53" h="15">
                  <a:moveTo>
                    <a:pt x="53" y="14"/>
                  </a:moveTo>
                  <a:cubicBezTo>
                    <a:pt x="35" y="11"/>
                    <a:pt x="18" y="7"/>
                    <a:pt x="0" y="0"/>
                  </a:cubicBezTo>
                  <a:cubicBezTo>
                    <a:pt x="18" y="7"/>
                    <a:pt x="35" y="11"/>
                    <a:pt x="53"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7" name="Google Shape;5734;p94"/>
            <p:cNvSpPr/>
            <p:nvPr/>
          </p:nvSpPr>
          <p:spPr>
            <a:xfrm>
              <a:off x="2336040" y="1629000"/>
              <a:ext cx="32040" cy="25560"/>
            </a:xfrm>
            <a:custGeom>
              <a:avLst/>
              <a:gdLst/>
              <a:ahLst/>
              <a:cxnLst/>
              <a:rect l="l" t="t" r="r" b="b"/>
              <a:pathLst>
                <a:path w="2434" h="1955">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8" name="Google Shape;5735;p94"/>
            <p:cNvSpPr/>
            <p:nvPr/>
          </p:nvSpPr>
          <p:spPr>
            <a:xfrm>
              <a:off x="2340360" y="1653120"/>
              <a:ext cx="360" cy="360"/>
            </a:xfrm>
            <a:custGeom>
              <a:avLst/>
              <a:gdLst/>
              <a:ahLst/>
              <a:cxnLst/>
              <a:rect l="l" t="t" r="r" b="b"/>
              <a:pathLst>
                <a:path w="19" h="12">
                  <a:moveTo>
                    <a:pt x="18"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79" name="Google Shape;5736;p94"/>
            <p:cNvSpPr/>
            <p:nvPr/>
          </p:nvSpPr>
          <p:spPr>
            <a:xfrm>
              <a:off x="2337480" y="1650240"/>
              <a:ext cx="360" cy="360"/>
            </a:xfrm>
            <a:custGeom>
              <a:avLst/>
              <a:gdLst/>
              <a:ahLst/>
              <a:cxnLst/>
              <a:rect l="l" t="t" r="r" b="b"/>
              <a:pathLst>
                <a:path w="15" h="22">
                  <a:moveTo>
                    <a:pt x="14" y="2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0" name="Google Shape;5737;p94"/>
            <p:cNvSpPr/>
            <p:nvPr/>
          </p:nvSpPr>
          <p:spPr>
            <a:xfrm>
              <a:off x="2340000" y="1653120"/>
              <a:ext cx="360" cy="360"/>
            </a:xfrm>
            <a:custGeom>
              <a:avLst/>
              <a:gdLst/>
              <a:ahLst/>
              <a:cxnLst/>
              <a:rect l="l" t="t" r="r" b="b"/>
              <a:pathLst>
                <a:path w="15" h="11">
                  <a:moveTo>
                    <a:pt x="15"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1" name="Google Shape;5738;p94"/>
            <p:cNvSpPr/>
            <p:nvPr/>
          </p:nvSpPr>
          <p:spPr>
            <a:xfrm>
              <a:off x="2344320" y="1654200"/>
              <a:ext cx="10080" cy="360"/>
            </a:xfrm>
            <a:custGeom>
              <a:avLst/>
              <a:gdLst/>
              <a:ahLst/>
              <a:cxnLst/>
              <a:rect l="l" t="t" r="r" b="b"/>
              <a:pathLst>
                <a:path w="823" h="92">
                  <a:moveTo>
                    <a:pt x="0" y="0"/>
                  </a:moveTo>
                  <a:lnTo>
                    <a:pt x="0" y="0"/>
                  </a:lnTo>
                  <a:cubicBezTo>
                    <a:pt x="231" y="32"/>
                    <a:pt x="571" y="70"/>
                    <a:pt x="823" y="91"/>
                  </a:cubicBezTo>
                  <a:cubicBezTo>
                    <a:pt x="581" y="70"/>
                    <a:pt x="235" y="32"/>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2" name="Google Shape;5739;p94"/>
            <p:cNvSpPr/>
            <p:nvPr/>
          </p:nvSpPr>
          <p:spPr>
            <a:xfrm>
              <a:off x="2340720" y="1653480"/>
              <a:ext cx="360" cy="360"/>
            </a:xfrm>
            <a:custGeom>
              <a:avLst/>
              <a:gdLst/>
              <a:ahLst/>
              <a:cxnLst/>
              <a:rect l="l" t="t" r="r" b="b"/>
              <a:pathLst>
                <a:path w="12" h="11">
                  <a:moveTo>
                    <a:pt x="11" y="11"/>
                  </a:moveTo>
                  <a:lnTo>
                    <a:pt x="11" y="11"/>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3" name="Google Shape;5740;p94"/>
            <p:cNvSpPr/>
            <p:nvPr/>
          </p:nvSpPr>
          <p:spPr>
            <a:xfrm>
              <a:off x="2337120" y="1649520"/>
              <a:ext cx="360" cy="360"/>
            </a:xfrm>
            <a:custGeom>
              <a:avLst/>
              <a:gdLst/>
              <a:ahLst/>
              <a:cxnLst/>
              <a:rect l="l" t="t" r="r" b="b"/>
              <a:pathLst>
                <a:path w="18" h="26">
                  <a:moveTo>
                    <a:pt x="18"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4" name="Google Shape;5741;p94"/>
            <p:cNvSpPr/>
            <p:nvPr/>
          </p:nvSpPr>
          <p:spPr>
            <a:xfrm>
              <a:off x="2336040" y="1647720"/>
              <a:ext cx="360" cy="360"/>
            </a:xfrm>
            <a:custGeom>
              <a:avLst/>
              <a:gdLst/>
              <a:ahLst/>
              <a:cxnLst/>
              <a:rect l="l" t="t" r="r" b="b"/>
              <a:pathLst>
                <a:path w="11" h="26">
                  <a:moveTo>
                    <a:pt x="0" y="1"/>
                  </a:moveTo>
                  <a:cubicBezTo>
                    <a:pt x="4" y="8"/>
                    <a:pt x="7" y="15"/>
                    <a:pt x="11" y="26"/>
                  </a:cubicBezTo>
                  <a:cubicBezTo>
                    <a:pt x="7" y="15"/>
                    <a:pt x="4"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5" name="Google Shape;5742;p94"/>
            <p:cNvSpPr/>
            <p:nvPr/>
          </p:nvSpPr>
          <p:spPr>
            <a:xfrm>
              <a:off x="2339640" y="1652760"/>
              <a:ext cx="360" cy="360"/>
            </a:xfrm>
            <a:custGeom>
              <a:avLst/>
              <a:gdLst/>
              <a:ahLst/>
              <a:cxnLst/>
              <a:rect l="l" t="t" r="r" b="b"/>
              <a:pathLst>
                <a:path w="15" h="15">
                  <a:moveTo>
                    <a:pt x="14"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6" name="Google Shape;5743;p94"/>
            <p:cNvSpPr/>
            <p:nvPr/>
          </p:nvSpPr>
          <p:spPr>
            <a:xfrm>
              <a:off x="2337840" y="1650600"/>
              <a:ext cx="360" cy="360"/>
            </a:xfrm>
            <a:custGeom>
              <a:avLst/>
              <a:gdLst/>
              <a:ahLst/>
              <a:cxnLst/>
              <a:rect l="l" t="t" r="r" b="b"/>
              <a:pathLst>
                <a:path w="19" h="22">
                  <a:moveTo>
                    <a:pt x="18"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7" name="Google Shape;5744;p94"/>
            <p:cNvSpPr/>
            <p:nvPr/>
          </p:nvSpPr>
          <p:spPr>
            <a:xfrm>
              <a:off x="2339280" y="1652400"/>
              <a:ext cx="360" cy="360"/>
            </a:xfrm>
            <a:custGeom>
              <a:avLst/>
              <a:gdLst/>
              <a:ahLst/>
              <a:cxnLst/>
              <a:rect l="l" t="t" r="r" b="b"/>
              <a:pathLst>
                <a:path w="15" h="15">
                  <a:moveTo>
                    <a:pt x="15"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8" name="Google Shape;5745;p94"/>
            <p:cNvSpPr/>
            <p:nvPr/>
          </p:nvSpPr>
          <p:spPr>
            <a:xfrm>
              <a:off x="2338200" y="1650960"/>
              <a:ext cx="360" cy="360"/>
            </a:xfrm>
            <a:custGeom>
              <a:avLst/>
              <a:gdLst/>
              <a:ahLst/>
              <a:cxnLst/>
              <a:rect l="l" t="t" r="r" b="b"/>
              <a:pathLst>
                <a:path w="22" h="25">
                  <a:moveTo>
                    <a:pt x="21" y="25"/>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89" name="Google Shape;5746;p94"/>
            <p:cNvSpPr/>
            <p:nvPr/>
          </p:nvSpPr>
          <p:spPr>
            <a:xfrm>
              <a:off x="2338920" y="1652040"/>
              <a:ext cx="360" cy="360"/>
            </a:xfrm>
            <a:custGeom>
              <a:avLst/>
              <a:gdLst/>
              <a:ahLst/>
              <a:cxnLst/>
              <a:rect l="l" t="t" r="r" b="b"/>
              <a:pathLst>
                <a:path w="19" h="18">
                  <a:moveTo>
                    <a:pt x="18" y="1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0" name="Google Shape;5747;p94"/>
            <p:cNvSpPr/>
            <p:nvPr/>
          </p:nvSpPr>
          <p:spPr>
            <a:xfrm>
              <a:off x="2336760" y="1648800"/>
              <a:ext cx="360" cy="360"/>
            </a:xfrm>
            <a:custGeom>
              <a:avLst/>
              <a:gdLst/>
              <a:ahLst/>
              <a:cxnLst/>
              <a:rect l="l" t="t" r="r" b="b"/>
              <a:pathLst>
                <a:path w="18" h="33">
                  <a:moveTo>
                    <a:pt x="18" y="32"/>
                  </a:moveTo>
                  <a:cubicBezTo>
                    <a:pt x="11" y="22"/>
                    <a:pt x="7" y="11"/>
                    <a:pt x="0" y="1"/>
                  </a:cubicBezTo>
                  <a:cubicBezTo>
                    <a:pt x="7" y="11"/>
                    <a:pt x="11" y="22"/>
                    <a:pt x="18"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1" name="Google Shape;5748;p94"/>
            <p:cNvSpPr/>
            <p:nvPr/>
          </p:nvSpPr>
          <p:spPr>
            <a:xfrm>
              <a:off x="2338560" y="1651680"/>
              <a:ext cx="360" cy="360"/>
            </a:xfrm>
            <a:custGeom>
              <a:avLst/>
              <a:gdLst/>
              <a:ahLst/>
              <a:cxnLst/>
              <a:rect l="l" t="t" r="r" b="b"/>
              <a:pathLst>
                <a:path w="29" h="29">
                  <a:moveTo>
                    <a:pt x="28" y="28"/>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2" name="Google Shape;5749;p94"/>
            <p:cNvSpPr/>
            <p:nvPr/>
          </p:nvSpPr>
          <p:spPr>
            <a:xfrm>
              <a:off x="2336400" y="1648080"/>
              <a:ext cx="360" cy="360"/>
            </a:xfrm>
            <a:custGeom>
              <a:avLst/>
              <a:gdLst/>
              <a:ahLst/>
              <a:cxnLst/>
              <a:rect l="l" t="t" r="r" b="b"/>
              <a:pathLst>
                <a:path w="19" h="46">
                  <a:moveTo>
                    <a:pt x="18" y="46"/>
                  </a:moveTo>
                  <a:cubicBezTo>
                    <a:pt x="11" y="32"/>
                    <a:pt x="4" y="14"/>
                    <a:pt x="1" y="0"/>
                  </a:cubicBezTo>
                  <a:cubicBezTo>
                    <a:pt x="4" y="14"/>
                    <a:pt x="11" y="32"/>
                    <a:pt x="18" y="4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3" name="Google Shape;5750;p94"/>
            <p:cNvSpPr/>
            <p:nvPr/>
          </p:nvSpPr>
          <p:spPr>
            <a:xfrm>
              <a:off x="2356920" y="1649520"/>
              <a:ext cx="1080" cy="4680"/>
            </a:xfrm>
            <a:custGeom>
              <a:avLst/>
              <a:gdLst/>
              <a:ahLst/>
              <a:cxnLst/>
              <a:rect l="l" t="t" r="r" b="b"/>
              <a:pathLst>
                <a:path w="169" h="428">
                  <a:moveTo>
                    <a:pt x="0" y="427"/>
                  </a:moveTo>
                  <a:lnTo>
                    <a:pt x="16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4" name="Google Shape;5751;p94"/>
            <p:cNvSpPr/>
            <p:nvPr/>
          </p:nvSpPr>
          <p:spPr>
            <a:xfrm>
              <a:off x="2687040" y="1781640"/>
              <a:ext cx="28080" cy="37080"/>
            </a:xfrm>
            <a:custGeom>
              <a:avLst/>
              <a:gdLst/>
              <a:ahLst/>
              <a:cxnLst/>
              <a:rect l="l" t="t" r="r" b="b"/>
              <a:pathLst>
                <a:path w="2154" h="2809">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5" name="Google Shape;5752;p94"/>
            <p:cNvSpPr/>
            <p:nvPr/>
          </p:nvSpPr>
          <p:spPr>
            <a:xfrm>
              <a:off x="2758320" y="1780560"/>
              <a:ext cx="69120" cy="41040"/>
            </a:xfrm>
            <a:custGeom>
              <a:avLst/>
              <a:gdLst/>
              <a:ahLst/>
              <a:cxnLst/>
              <a:rect l="l" t="t" r="r" b="b"/>
              <a:pathLst>
                <a:path w="5168" h="309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6" name="Google Shape;5753;p94"/>
            <p:cNvSpPr/>
            <p:nvPr/>
          </p:nvSpPr>
          <p:spPr>
            <a:xfrm>
              <a:off x="2696760" y="17874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7" name="Google Shape;5754;p94"/>
            <p:cNvSpPr/>
            <p:nvPr/>
          </p:nvSpPr>
          <p:spPr>
            <a:xfrm>
              <a:off x="2694960" y="1787040"/>
              <a:ext cx="360" cy="360"/>
            </a:xfrm>
            <a:custGeom>
              <a:avLst/>
              <a:gdLst/>
              <a:ahLst/>
              <a:cxnLst/>
              <a:rect l="l" t="t" r="r" b="b"/>
              <a:pathLst>
                <a:path w="22" h="5">
                  <a:moveTo>
                    <a:pt x="1" y="1"/>
                  </a:moveTo>
                  <a:lnTo>
                    <a:pt x="22"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8" name="Google Shape;5755;p94"/>
            <p:cNvSpPr/>
            <p:nvPr/>
          </p:nvSpPr>
          <p:spPr>
            <a:xfrm>
              <a:off x="2697120" y="1787400"/>
              <a:ext cx="360" cy="360"/>
            </a:xfrm>
            <a:custGeom>
              <a:avLst/>
              <a:gdLst/>
              <a:ahLst/>
              <a:cxnLst/>
              <a:rect l="l" t="t" r="r" b="b"/>
              <a:pathLst>
                <a:path w="29" h="1">
                  <a:moveTo>
                    <a:pt x="1" y="1"/>
                  </a:moveTo>
                  <a:lnTo>
                    <a:pt x="2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099" name="Google Shape;5756;p94"/>
            <p:cNvSpPr/>
            <p:nvPr/>
          </p:nvSpPr>
          <p:spPr>
            <a:xfrm>
              <a:off x="2695680" y="1787400"/>
              <a:ext cx="360" cy="360"/>
            </a:xfrm>
            <a:custGeom>
              <a:avLst/>
              <a:gdLst/>
              <a:ahLst/>
              <a:cxnLst/>
              <a:rect l="l" t="t" r="r" b="b"/>
              <a:pathLst>
                <a:path w="29" h="1">
                  <a:moveTo>
                    <a:pt x="1" y="0"/>
                  </a:moveTo>
                  <a:lnTo>
                    <a:pt x="2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0" name="Google Shape;5757;p94"/>
            <p:cNvSpPr/>
            <p:nvPr/>
          </p:nvSpPr>
          <p:spPr>
            <a:xfrm>
              <a:off x="2698200" y="1787040"/>
              <a:ext cx="360" cy="360"/>
            </a:xfrm>
            <a:custGeom>
              <a:avLst/>
              <a:gdLst/>
              <a:ahLst/>
              <a:cxnLst/>
              <a:rect l="l" t="t" r="r" b="b"/>
              <a:pathLst>
                <a:path w="26" h="1">
                  <a:moveTo>
                    <a:pt x="1" y="1"/>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1" name="Google Shape;5758;p94"/>
            <p:cNvSpPr/>
            <p:nvPr/>
          </p:nvSpPr>
          <p:spPr>
            <a:xfrm>
              <a:off x="2697480" y="1787400"/>
              <a:ext cx="360" cy="360"/>
            </a:xfrm>
            <a:custGeom>
              <a:avLst/>
              <a:gdLst/>
              <a:ahLst/>
              <a:cxnLst/>
              <a:rect l="l" t="t" r="r" b="b"/>
              <a:pathLst>
                <a:path w="28" h="1">
                  <a:moveTo>
                    <a:pt x="0" y="0"/>
                  </a:moveTo>
                  <a:lnTo>
                    <a:pt x="2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2" name="Google Shape;5759;p94"/>
            <p:cNvSpPr/>
            <p:nvPr/>
          </p:nvSpPr>
          <p:spPr>
            <a:xfrm>
              <a:off x="2698560" y="1787040"/>
              <a:ext cx="360" cy="360"/>
            </a:xfrm>
            <a:custGeom>
              <a:avLst/>
              <a:gdLst/>
              <a:ahLst/>
              <a:cxnLst/>
              <a:rect l="l" t="t" r="r" b="b"/>
              <a:pathLst>
                <a:path w="22" h="1">
                  <a:moveTo>
                    <a:pt x="1" y="0"/>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3" name="Google Shape;5760;p94"/>
            <p:cNvSpPr/>
            <p:nvPr/>
          </p:nvSpPr>
          <p:spPr>
            <a:xfrm>
              <a:off x="2693520" y="1786680"/>
              <a:ext cx="360" cy="360"/>
            </a:xfrm>
            <a:custGeom>
              <a:avLst/>
              <a:gdLst/>
              <a:ahLst/>
              <a:cxnLst/>
              <a:rect l="l" t="t" r="r" b="b"/>
              <a:pathLst>
                <a:path w="26" h="18">
                  <a:moveTo>
                    <a:pt x="1" y="0"/>
                  </a:moveTo>
                  <a:cubicBezTo>
                    <a:pt x="8" y="7"/>
                    <a:pt x="15" y="11"/>
                    <a:pt x="25" y="18"/>
                  </a:cubicBezTo>
                  <a:cubicBezTo>
                    <a:pt x="15" y="11"/>
                    <a:pt x="8"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4" name="Google Shape;5761;p94"/>
            <p:cNvSpPr/>
            <p:nvPr/>
          </p:nvSpPr>
          <p:spPr>
            <a:xfrm>
              <a:off x="2688120" y="1781640"/>
              <a:ext cx="360" cy="360"/>
            </a:xfrm>
            <a:custGeom>
              <a:avLst/>
              <a:gdLst/>
              <a:ahLst/>
              <a:cxnLst/>
              <a:rect l="l" t="t" r="r" b="b"/>
              <a:pathLst>
                <a:path w="29" h="5">
                  <a:moveTo>
                    <a:pt x="1" y="1"/>
                  </a:moveTo>
                  <a:lnTo>
                    <a:pt x="29"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5" name="Google Shape;5762;p94"/>
            <p:cNvSpPr/>
            <p:nvPr/>
          </p:nvSpPr>
          <p:spPr>
            <a:xfrm>
              <a:off x="2687040" y="1781640"/>
              <a:ext cx="360" cy="360"/>
            </a:xfrm>
            <a:custGeom>
              <a:avLst/>
              <a:gdLst/>
              <a:ahLst/>
              <a:cxnLst/>
              <a:rect l="l" t="t" r="r" b="b"/>
              <a:pathLst>
                <a:path w="18" h="1">
                  <a:moveTo>
                    <a:pt x="0" y="0"/>
                  </a:moveTo>
                  <a:lnTo>
                    <a:pt x="0" y="0"/>
                  </a:ln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6" name="Google Shape;5763;p94"/>
            <p:cNvSpPr/>
            <p:nvPr/>
          </p:nvSpPr>
          <p:spPr>
            <a:xfrm>
              <a:off x="2694240" y="1787040"/>
              <a:ext cx="360" cy="360"/>
            </a:xfrm>
            <a:custGeom>
              <a:avLst/>
              <a:gdLst/>
              <a:ahLst/>
              <a:cxnLst/>
              <a:rect l="l" t="t" r="r" b="b"/>
              <a:pathLst>
                <a:path w="22" h="8">
                  <a:moveTo>
                    <a:pt x="0" y="1"/>
                  </a:moveTo>
                  <a:lnTo>
                    <a:pt x="2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7" name="Google Shape;5764;p94"/>
            <p:cNvSpPr/>
            <p:nvPr/>
          </p:nvSpPr>
          <p:spPr>
            <a:xfrm>
              <a:off x="2693880" y="1786680"/>
              <a:ext cx="360" cy="360"/>
            </a:xfrm>
            <a:custGeom>
              <a:avLst/>
              <a:gdLst/>
              <a:ahLst/>
              <a:cxnLst/>
              <a:rect l="l" t="t" r="r" b="b"/>
              <a:pathLst>
                <a:path w="18" h="8">
                  <a:moveTo>
                    <a:pt x="0" y="0"/>
                  </a:moveTo>
                  <a:lnTo>
                    <a:pt x="18"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8" name="Google Shape;5765;p94"/>
            <p:cNvSpPr/>
            <p:nvPr/>
          </p:nvSpPr>
          <p:spPr>
            <a:xfrm>
              <a:off x="2694600" y="1787040"/>
              <a:ext cx="360" cy="360"/>
            </a:xfrm>
            <a:custGeom>
              <a:avLst/>
              <a:gdLst/>
              <a:ahLst/>
              <a:cxnLst/>
              <a:rect l="l" t="t" r="r" b="b"/>
              <a:pathLst>
                <a:path w="22" h="8">
                  <a:moveTo>
                    <a:pt x="1" y="1"/>
                  </a:moveTo>
                  <a:lnTo>
                    <a:pt x="22"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09" name="Google Shape;5766;p94"/>
            <p:cNvSpPr/>
            <p:nvPr/>
          </p:nvSpPr>
          <p:spPr>
            <a:xfrm>
              <a:off x="2699640" y="17870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0" name="Google Shape;5767;p94"/>
            <p:cNvSpPr/>
            <p:nvPr/>
          </p:nvSpPr>
          <p:spPr>
            <a:xfrm>
              <a:off x="2700720" y="1785240"/>
              <a:ext cx="360" cy="360"/>
            </a:xfrm>
            <a:custGeom>
              <a:avLst/>
              <a:gdLst/>
              <a:ahLst/>
              <a:cxnLst/>
              <a:rect l="l" t="t" r="r" b="b"/>
              <a:pathLst>
                <a:path w="4" h="15">
                  <a:moveTo>
                    <a:pt x="0" y="15"/>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1" name="Google Shape;5768;p94"/>
            <p:cNvSpPr/>
            <p:nvPr/>
          </p:nvSpPr>
          <p:spPr>
            <a:xfrm>
              <a:off x="2696400" y="17874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2" name="Google Shape;5769;p94"/>
            <p:cNvSpPr/>
            <p:nvPr/>
          </p:nvSpPr>
          <p:spPr>
            <a:xfrm>
              <a:off x="2699280" y="1787040"/>
              <a:ext cx="360" cy="360"/>
            </a:xfrm>
            <a:custGeom>
              <a:avLst/>
              <a:gdLst/>
              <a:ahLst/>
              <a:cxnLst/>
              <a:rect l="l" t="t" r="r" b="b"/>
              <a:pathLst>
                <a:path w="15" h="4">
                  <a:moveTo>
                    <a:pt x="0" y="4"/>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3" name="Google Shape;5770;p94"/>
            <p:cNvSpPr/>
            <p:nvPr/>
          </p:nvSpPr>
          <p:spPr>
            <a:xfrm>
              <a:off x="2699640" y="1787040"/>
              <a:ext cx="360" cy="360"/>
            </a:xfrm>
            <a:custGeom>
              <a:avLst/>
              <a:gdLst/>
              <a:ahLst/>
              <a:cxnLst/>
              <a:rect l="l" t="t" r="r" b="b"/>
              <a:pathLst>
                <a:path w="12" h="1">
                  <a:moveTo>
                    <a:pt x="1"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4" name="Google Shape;5771;p94"/>
            <p:cNvSpPr/>
            <p:nvPr/>
          </p:nvSpPr>
          <p:spPr>
            <a:xfrm>
              <a:off x="2700720" y="1785240"/>
              <a:ext cx="360" cy="360"/>
            </a:xfrm>
            <a:custGeom>
              <a:avLst/>
              <a:gdLst/>
              <a:ahLst/>
              <a:cxnLst/>
              <a:rect l="l" t="t" r="r" b="b"/>
              <a:pathLst>
                <a:path w="5" h="11">
                  <a:moveTo>
                    <a:pt x="1" y="11"/>
                  </a:moveTo>
                  <a:cubicBezTo>
                    <a:pt x="1" y="7"/>
                    <a:pt x="1" y="4"/>
                    <a:pt x="4" y="0"/>
                  </a:cubicBezTo>
                  <a:cubicBezTo>
                    <a:pt x="1" y="4"/>
                    <a:pt x="1" y="7"/>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5" name="Google Shape;5772;p94"/>
            <p:cNvSpPr/>
            <p:nvPr/>
          </p:nvSpPr>
          <p:spPr>
            <a:xfrm>
              <a:off x="2701440" y="17841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6" name="Google Shape;5773;p94"/>
            <p:cNvSpPr/>
            <p:nvPr/>
          </p:nvSpPr>
          <p:spPr>
            <a:xfrm>
              <a:off x="2701080" y="1784160"/>
              <a:ext cx="360" cy="360"/>
            </a:xfrm>
            <a:custGeom>
              <a:avLst/>
              <a:gdLst/>
              <a:ahLst/>
              <a:cxnLst/>
              <a:rect l="l" t="t" r="r" b="b"/>
              <a:pathLst>
                <a:path w="11" h="12">
                  <a:moveTo>
                    <a:pt x="0" y="1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7" name="Google Shape;5774;p94"/>
            <p:cNvSpPr/>
            <p:nvPr/>
          </p:nvSpPr>
          <p:spPr>
            <a:xfrm>
              <a:off x="2700720" y="1784880"/>
              <a:ext cx="360" cy="360"/>
            </a:xfrm>
            <a:custGeom>
              <a:avLst/>
              <a:gdLst/>
              <a:ahLst/>
              <a:cxnLst/>
              <a:rect l="l" t="t" r="r" b="b"/>
              <a:pathLst>
                <a:path w="4" h="15">
                  <a:moveTo>
                    <a:pt x="0" y="14"/>
                  </a:moveTo>
                  <a:cubicBezTo>
                    <a:pt x="0" y="11"/>
                    <a:pt x="4" y="7"/>
                    <a:pt x="4" y="0"/>
                  </a:cubicBezTo>
                  <a:cubicBezTo>
                    <a:pt x="4" y="7"/>
                    <a:pt x="0" y="11"/>
                    <a:pt x="0"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8" name="Google Shape;5775;p94"/>
            <p:cNvSpPr/>
            <p:nvPr/>
          </p:nvSpPr>
          <p:spPr>
            <a:xfrm>
              <a:off x="2701080" y="1784520"/>
              <a:ext cx="360" cy="360"/>
            </a:xfrm>
            <a:custGeom>
              <a:avLst/>
              <a:gdLst/>
              <a:ahLst/>
              <a:cxnLst/>
              <a:rect l="l" t="t" r="r" b="b"/>
              <a:pathLst>
                <a:path w="11" h="8">
                  <a:moveTo>
                    <a:pt x="0" y="8"/>
                  </a:moveTo>
                  <a:cubicBezTo>
                    <a:pt x="4" y="4"/>
                    <a:pt x="7" y="1"/>
                    <a:pt x="11" y="1"/>
                  </a:cubicBezTo>
                  <a:cubicBezTo>
                    <a:pt x="7" y="1"/>
                    <a:pt x="4" y="4"/>
                    <a:pt x="0"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19" name="Google Shape;5776;p94"/>
            <p:cNvSpPr/>
            <p:nvPr/>
          </p:nvSpPr>
          <p:spPr>
            <a:xfrm>
              <a:off x="2701080" y="1784520"/>
              <a:ext cx="360" cy="360"/>
            </a:xfrm>
            <a:custGeom>
              <a:avLst/>
              <a:gdLst/>
              <a:ahLst/>
              <a:cxnLst/>
              <a:rect l="l" t="t" r="r" b="b"/>
              <a:pathLst>
                <a:path w="8" h="15">
                  <a:moveTo>
                    <a:pt x="0" y="14"/>
                  </a:moveTo>
                  <a:cubicBezTo>
                    <a:pt x="0" y="11"/>
                    <a:pt x="4" y="4"/>
                    <a:pt x="7" y="0"/>
                  </a:cubicBezTo>
                  <a:cubicBezTo>
                    <a:pt x="4" y="4"/>
                    <a:pt x="0" y="11"/>
                    <a:pt x="0"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0" name="Google Shape;5777;p94"/>
            <p:cNvSpPr/>
            <p:nvPr/>
          </p:nvSpPr>
          <p:spPr>
            <a:xfrm>
              <a:off x="2698920" y="1787040"/>
              <a:ext cx="360" cy="360"/>
            </a:xfrm>
            <a:custGeom>
              <a:avLst/>
              <a:gdLst/>
              <a:ahLst/>
              <a:cxnLst/>
              <a:rect l="l" t="t" r="r" b="b"/>
              <a:pathLst>
                <a:path w="22" h="5">
                  <a:moveTo>
                    <a:pt x="1" y="4"/>
                  </a:moveTo>
                  <a:lnTo>
                    <a:pt x="2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1" name="Google Shape;5778;p94"/>
            <p:cNvSpPr/>
            <p:nvPr/>
          </p:nvSpPr>
          <p:spPr>
            <a:xfrm>
              <a:off x="2792160" y="1795320"/>
              <a:ext cx="5400" cy="2880"/>
            </a:xfrm>
            <a:custGeom>
              <a:avLst/>
              <a:gdLst/>
              <a:ahLst/>
              <a:cxnLst/>
              <a:rect l="l" t="t" r="r" b="b"/>
              <a:pathLst>
                <a:path w="484" h="302">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2" name="Google Shape;5779;p94"/>
            <p:cNvSpPr/>
            <p:nvPr/>
          </p:nvSpPr>
          <p:spPr>
            <a:xfrm>
              <a:off x="2793240" y="1798200"/>
              <a:ext cx="360" cy="360"/>
            </a:xfrm>
            <a:custGeom>
              <a:avLst/>
              <a:gdLst/>
              <a:ahLst/>
              <a:cxnLst/>
              <a:rect l="l" t="t" r="r" b="b"/>
              <a:pathLst>
                <a:path w="15" h="18">
                  <a:moveTo>
                    <a:pt x="15" y="1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3" name="Google Shape;5780;p94"/>
            <p:cNvSpPr/>
            <p:nvPr/>
          </p:nvSpPr>
          <p:spPr>
            <a:xfrm>
              <a:off x="2793600" y="1798560"/>
              <a:ext cx="360" cy="360"/>
            </a:xfrm>
            <a:custGeom>
              <a:avLst/>
              <a:gdLst/>
              <a:ahLst/>
              <a:cxnLst/>
              <a:rect l="l" t="t" r="r" b="b"/>
              <a:pathLst>
                <a:path w="8" h="15">
                  <a:moveTo>
                    <a:pt x="7"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4" name="Google Shape;5781;p94"/>
            <p:cNvSpPr/>
            <p:nvPr/>
          </p:nvSpPr>
          <p:spPr>
            <a:xfrm>
              <a:off x="2793240" y="1798200"/>
              <a:ext cx="360" cy="360"/>
            </a:xfrm>
            <a:custGeom>
              <a:avLst/>
              <a:gdLst/>
              <a:ahLst/>
              <a:cxnLst/>
              <a:rect l="l" t="t" r="r" b="b"/>
              <a:pathLst>
                <a:path w="11" h="15">
                  <a:moveTo>
                    <a:pt x="11"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5" name="Google Shape;5782;p94"/>
            <p:cNvSpPr/>
            <p:nvPr/>
          </p:nvSpPr>
          <p:spPr>
            <a:xfrm>
              <a:off x="2793600" y="1798920"/>
              <a:ext cx="360" cy="360"/>
            </a:xfrm>
            <a:custGeom>
              <a:avLst/>
              <a:gdLst/>
              <a:ahLst/>
              <a:cxnLst/>
              <a:rect l="l" t="t" r="r" b="b"/>
              <a:pathLst>
                <a:path w="12" h="12">
                  <a:moveTo>
                    <a:pt x="1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6" name="Google Shape;5783;p94"/>
            <p:cNvSpPr/>
            <p:nvPr/>
          </p:nvSpPr>
          <p:spPr>
            <a:xfrm>
              <a:off x="2792160" y="1796760"/>
              <a:ext cx="360" cy="360"/>
            </a:xfrm>
            <a:custGeom>
              <a:avLst/>
              <a:gdLst/>
              <a:ahLst/>
              <a:cxnLst/>
              <a:rect l="l" t="t" r="r" b="b"/>
              <a:pathLst>
                <a:path w="22" h="32">
                  <a:moveTo>
                    <a:pt x="0" y="0"/>
                  </a:moveTo>
                  <a:lnTo>
                    <a:pt x="21"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7" name="Google Shape;5784;p94"/>
            <p:cNvSpPr/>
            <p:nvPr/>
          </p:nvSpPr>
          <p:spPr>
            <a:xfrm>
              <a:off x="2792880" y="1797840"/>
              <a:ext cx="360" cy="360"/>
            </a:xfrm>
            <a:custGeom>
              <a:avLst/>
              <a:gdLst/>
              <a:ahLst/>
              <a:cxnLst/>
              <a:rect l="l" t="t" r="r" b="b"/>
              <a:pathLst>
                <a:path w="11" h="15">
                  <a:moveTo>
                    <a:pt x="11"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8" name="Google Shape;5785;p94"/>
            <p:cNvSpPr/>
            <p:nvPr/>
          </p:nvSpPr>
          <p:spPr>
            <a:xfrm>
              <a:off x="2793960" y="1798920"/>
              <a:ext cx="360" cy="360"/>
            </a:xfrm>
            <a:custGeom>
              <a:avLst/>
              <a:gdLst/>
              <a:ahLst/>
              <a:cxnLst/>
              <a:rect l="l" t="t" r="r" b="b"/>
              <a:pathLst>
                <a:path w="8" h="8">
                  <a:moveTo>
                    <a:pt x="8"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29" name="Google Shape;5786;p94"/>
            <p:cNvSpPr/>
            <p:nvPr/>
          </p:nvSpPr>
          <p:spPr>
            <a:xfrm>
              <a:off x="2792520" y="1797120"/>
              <a:ext cx="360" cy="360"/>
            </a:xfrm>
            <a:custGeom>
              <a:avLst/>
              <a:gdLst/>
              <a:ahLst/>
              <a:cxnLst/>
              <a:rect l="l" t="t" r="r" b="b"/>
              <a:pathLst>
                <a:path w="15" h="26">
                  <a:moveTo>
                    <a:pt x="15" y="2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0" name="Google Shape;5787;p94"/>
            <p:cNvSpPr/>
            <p:nvPr/>
          </p:nvSpPr>
          <p:spPr>
            <a:xfrm>
              <a:off x="2793960" y="1799280"/>
              <a:ext cx="360" cy="360"/>
            </a:xfrm>
            <a:custGeom>
              <a:avLst/>
              <a:gdLst/>
              <a:ahLst/>
              <a:cxnLst/>
              <a:rect l="l" t="t" r="r" b="b"/>
              <a:pathLst>
                <a:path w="12" h="8">
                  <a:moveTo>
                    <a:pt x="11"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1" name="Google Shape;5788;p94"/>
            <p:cNvSpPr/>
            <p:nvPr/>
          </p:nvSpPr>
          <p:spPr>
            <a:xfrm>
              <a:off x="2798640" y="1795320"/>
              <a:ext cx="360" cy="360"/>
            </a:xfrm>
            <a:custGeom>
              <a:avLst/>
              <a:gdLst/>
              <a:ahLst/>
              <a:cxnLst/>
              <a:rect l="l" t="t" r="r" b="b"/>
              <a:pathLst>
                <a:path w="1" h="4">
                  <a:moveTo>
                    <a:pt x="1" y="0"/>
                  </a:moveTo>
                  <a:lnTo>
                    <a:pt x="1" y="0"/>
                  </a:ln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2" name="Google Shape;5789;p94"/>
            <p:cNvSpPr/>
            <p:nvPr/>
          </p:nvSpPr>
          <p:spPr>
            <a:xfrm>
              <a:off x="2794320" y="1799280"/>
              <a:ext cx="360" cy="360"/>
            </a:xfrm>
            <a:custGeom>
              <a:avLst/>
              <a:gdLst/>
              <a:ahLst/>
              <a:cxnLst/>
              <a:rect l="l" t="t" r="r" b="b"/>
              <a:pathLst>
                <a:path w="4" h="4">
                  <a:moveTo>
                    <a:pt x="4"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3" name="Google Shape;5790;p94"/>
            <p:cNvSpPr/>
            <p:nvPr/>
          </p:nvSpPr>
          <p:spPr>
            <a:xfrm>
              <a:off x="2794320" y="1799280"/>
              <a:ext cx="360" cy="360"/>
            </a:xfrm>
            <a:custGeom>
              <a:avLst/>
              <a:gdLst/>
              <a:ahLst/>
              <a:cxnLst/>
              <a:rect l="l" t="t" r="r" b="b"/>
              <a:pathLst>
                <a:path w="4" h="1">
                  <a:moveTo>
                    <a:pt x="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4" name="Google Shape;5791;p94"/>
            <p:cNvSpPr/>
            <p:nvPr/>
          </p:nvSpPr>
          <p:spPr>
            <a:xfrm>
              <a:off x="2794320" y="1799280"/>
              <a:ext cx="360" cy="360"/>
            </a:xfrm>
            <a:custGeom>
              <a:avLst/>
              <a:gdLst/>
              <a:ahLst/>
              <a:cxnLst/>
              <a:rect l="l" t="t" r="r" b="b"/>
              <a:pathLst>
                <a:path w="5" h="1">
                  <a:moveTo>
                    <a:pt x="4"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5" name="Google Shape;5792;p94"/>
            <p:cNvSpPr/>
            <p:nvPr/>
          </p:nvSpPr>
          <p:spPr>
            <a:xfrm>
              <a:off x="2799000" y="1797480"/>
              <a:ext cx="360" cy="360"/>
            </a:xfrm>
            <a:custGeom>
              <a:avLst/>
              <a:gdLst/>
              <a:ahLst/>
              <a:cxnLst/>
              <a:rect l="l" t="t" r="r" b="b"/>
              <a:pathLst>
                <a:path w="5" h="26">
                  <a:moveTo>
                    <a:pt x="1" y="1"/>
                  </a:moveTo>
                  <a:cubicBezTo>
                    <a:pt x="1" y="11"/>
                    <a:pt x="1" y="18"/>
                    <a:pt x="4" y="25"/>
                  </a:cubicBezTo>
                  <a:cubicBezTo>
                    <a:pt x="1" y="18"/>
                    <a:pt x="1"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6" name="Google Shape;5793;p94"/>
            <p:cNvSpPr/>
            <p:nvPr/>
          </p:nvSpPr>
          <p:spPr>
            <a:xfrm>
              <a:off x="2798640" y="1796040"/>
              <a:ext cx="360" cy="360"/>
            </a:xfrm>
            <a:custGeom>
              <a:avLst/>
              <a:gdLst/>
              <a:ahLst/>
              <a:cxnLst/>
              <a:rect l="l" t="t" r="r" b="b"/>
              <a:pathLst>
                <a:path w="4" h="22">
                  <a:moveTo>
                    <a:pt x="0" y="1"/>
                  </a:moveTo>
                  <a:lnTo>
                    <a:pt x="4"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7" name="Google Shape;5794;p94"/>
            <p:cNvSpPr/>
            <p:nvPr/>
          </p:nvSpPr>
          <p:spPr>
            <a:xfrm>
              <a:off x="2798640" y="1796400"/>
              <a:ext cx="360" cy="360"/>
            </a:xfrm>
            <a:custGeom>
              <a:avLst/>
              <a:gdLst/>
              <a:ahLst/>
              <a:cxnLst/>
              <a:rect l="l" t="t" r="r" b="b"/>
              <a:pathLst>
                <a:path w="4" h="29">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8" name="Google Shape;5795;p94"/>
            <p:cNvSpPr/>
            <p:nvPr/>
          </p:nvSpPr>
          <p:spPr>
            <a:xfrm>
              <a:off x="2799000" y="1796760"/>
              <a:ext cx="360" cy="360"/>
            </a:xfrm>
            <a:custGeom>
              <a:avLst/>
              <a:gdLst/>
              <a:ahLst/>
              <a:cxnLst/>
              <a:rect l="l" t="t" r="r" b="b"/>
              <a:pathLst>
                <a:path w="4" h="26">
                  <a:moveTo>
                    <a:pt x="0" y="1"/>
                  </a:moveTo>
                  <a:cubicBezTo>
                    <a:pt x="0" y="8"/>
                    <a:pt x="0" y="15"/>
                    <a:pt x="4" y="25"/>
                  </a:cubicBezTo>
                  <a:cubicBezTo>
                    <a:pt x="0" y="15"/>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39" name="Google Shape;5796;p94"/>
            <p:cNvSpPr/>
            <p:nvPr/>
          </p:nvSpPr>
          <p:spPr>
            <a:xfrm>
              <a:off x="2794320" y="179928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0" name="Google Shape;5797;p94"/>
            <p:cNvSpPr/>
            <p:nvPr/>
          </p:nvSpPr>
          <p:spPr>
            <a:xfrm>
              <a:off x="2798640" y="1795680"/>
              <a:ext cx="360" cy="360"/>
            </a:xfrm>
            <a:custGeom>
              <a:avLst/>
              <a:gdLst/>
              <a:ahLst/>
              <a:cxnLst/>
              <a:rect l="l" t="t" r="r" b="b"/>
              <a:pathLst>
                <a:path w="4" h="26">
                  <a:moveTo>
                    <a:pt x="0" y="1"/>
                  </a:moveTo>
                  <a:lnTo>
                    <a:pt x="4"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1" name="Google Shape;5798;p94"/>
            <p:cNvSpPr/>
            <p:nvPr/>
          </p:nvSpPr>
          <p:spPr>
            <a:xfrm>
              <a:off x="2238480" y="1535400"/>
              <a:ext cx="68760" cy="67680"/>
            </a:xfrm>
            <a:custGeom>
              <a:avLst/>
              <a:gdLst/>
              <a:ahLst/>
              <a:cxnLst/>
              <a:rect l="l" t="t" r="r" b="b"/>
              <a:pathLst>
                <a:path w="5155" h="5059">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2" name="Google Shape;5799;p94"/>
            <p:cNvSpPr/>
            <p:nvPr/>
          </p:nvSpPr>
          <p:spPr>
            <a:xfrm>
              <a:off x="2265840" y="1536840"/>
              <a:ext cx="360" cy="360"/>
            </a:xfrm>
            <a:custGeom>
              <a:avLst/>
              <a:gdLst/>
              <a:ahLst/>
              <a:cxnLst/>
              <a:rect l="l" t="t" r="r" b="b"/>
              <a:pathLst>
                <a:path w="43" h="15">
                  <a:moveTo>
                    <a:pt x="0" y="1"/>
                  </a:moveTo>
                  <a:lnTo>
                    <a:pt x="42" y="15"/>
                  </a:lnTo>
                  <a:lnTo>
                    <a:pt x="42" y="15"/>
                  </a:lnTo>
                  <a:lnTo>
                    <a:pt x="0" y="1"/>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3" name="Google Shape;5800;p94"/>
            <p:cNvSpPr/>
            <p:nvPr/>
          </p:nvSpPr>
          <p:spPr>
            <a:xfrm>
              <a:off x="2238480" y="1561320"/>
              <a:ext cx="14400" cy="7200"/>
            </a:xfrm>
            <a:custGeom>
              <a:avLst/>
              <a:gdLst/>
              <a:ahLst/>
              <a:cxnLst/>
              <a:rect l="l" t="t" r="r" b="b"/>
              <a:pathLst>
                <a:path w="1139" h="600">
                  <a:moveTo>
                    <a:pt x="1139" y="0"/>
                  </a:moveTo>
                  <a:cubicBezTo>
                    <a:pt x="1086" y="28"/>
                    <a:pt x="501" y="340"/>
                    <a:pt x="1" y="599"/>
                  </a:cubicBezTo>
                  <a:cubicBezTo>
                    <a:pt x="452" y="368"/>
                    <a:pt x="971" y="91"/>
                    <a:pt x="113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4" name="Google Shape;5801;p94"/>
            <p:cNvSpPr/>
            <p:nvPr/>
          </p:nvSpPr>
          <p:spPr>
            <a:xfrm>
              <a:off x="2238480" y="156924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5" name="Google Shape;5802;p94"/>
            <p:cNvSpPr/>
            <p:nvPr/>
          </p:nvSpPr>
          <p:spPr>
            <a:xfrm>
              <a:off x="2239560" y="1574280"/>
              <a:ext cx="360" cy="3240"/>
            </a:xfrm>
            <a:custGeom>
              <a:avLst/>
              <a:gdLst/>
              <a:ahLst/>
              <a:cxnLst/>
              <a:rect l="l" t="t" r="r" b="b"/>
              <a:pathLst>
                <a:path w="78" h="330">
                  <a:moveTo>
                    <a:pt x="78" y="329"/>
                  </a:moveTo>
                  <a:cubicBezTo>
                    <a:pt x="53" y="224"/>
                    <a:pt x="25" y="105"/>
                    <a:pt x="1" y="0"/>
                  </a:cubicBezTo>
                  <a:cubicBezTo>
                    <a:pt x="25" y="105"/>
                    <a:pt x="53" y="224"/>
                    <a:pt x="78" y="3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6" name="Google Shape;5803;p94"/>
            <p:cNvSpPr/>
            <p:nvPr/>
          </p:nvSpPr>
          <p:spPr>
            <a:xfrm>
              <a:off x="2239200" y="1573560"/>
              <a:ext cx="360" cy="360"/>
            </a:xfrm>
            <a:custGeom>
              <a:avLst/>
              <a:gdLst/>
              <a:ahLst/>
              <a:cxnLst/>
              <a:rect l="l" t="t" r="r" b="b"/>
              <a:pathLst>
                <a:path w="15" h="61">
                  <a:moveTo>
                    <a:pt x="1" y="1"/>
                  </a:moveTo>
                  <a:lnTo>
                    <a:pt x="15" y="6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7" name="Google Shape;5804;p94"/>
            <p:cNvSpPr/>
            <p:nvPr/>
          </p:nvSpPr>
          <p:spPr>
            <a:xfrm>
              <a:off x="2239200" y="1572840"/>
              <a:ext cx="360" cy="360"/>
            </a:xfrm>
            <a:custGeom>
              <a:avLst/>
              <a:gdLst/>
              <a:ahLst/>
              <a:cxnLst/>
              <a:rect l="l" t="t" r="r" b="b"/>
              <a:pathLst>
                <a:path w="15" h="53">
                  <a:moveTo>
                    <a:pt x="1" y="0"/>
                  </a:moveTo>
                  <a:lnTo>
                    <a:pt x="15" y="53"/>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8" name="Google Shape;5805;p94"/>
            <p:cNvSpPr/>
            <p:nvPr/>
          </p:nvSpPr>
          <p:spPr>
            <a:xfrm>
              <a:off x="2238480" y="15703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49" name="Google Shape;5806;p94"/>
            <p:cNvSpPr/>
            <p:nvPr/>
          </p:nvSpPr>
          <p:spPr>
            <a:xfrm>
              <a:off x="2238840" y="1572120"/>
              <a:ext cx="360" cy="360"/>
            </a:xfrm>
            <a:custGeom>
              <a:avLst/>
              <a:gdLst/>
              <a:ahLst/>
              <a:cxnLst/>
              <a:rect l="l" t="t" r="r" b="b"/>
              <a:pathLst>
                <a:path w="15" h="43">
                  <a:moveTo>
                    <a:pt x="1" y="1"/>
                  </a:moveTo>
                  <a:cubicBezTo>
                    <a:pt x="4" y="11"/>
                    <a:pt x="8" y="29"/>
                    <a:pt x="15" y="43"/>
                  </a:cubicBezTo>
                  <a:cubicBezTo>
                    <a:pt x="8" y="29"/>
                    <a:pt x="4"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0" name="Google Shape;5807;p94"/>
            <p:cNvSpPr/>
            <p:nvPr/>
          </p:nvSpPr>
          <p:spPr>
            <a:xfrm>
              <a:off x="2238480" y="1570680"/>
              <a:ext cx="360" cy="360"/>
            </a:xfrm>
            <a:custGeom>
              <a:avLst/>
              <a:gdLst/>
              <a:ahLst/>
              <a:cxnLst/>
              <a:rect l="l" t="t" r="r" b="b"/>
              <a:pathLst>
                <a:path w="1" h="8">
                  <a:moveTo>
                    <a:pt x="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1" name="Google Shape;5808;p94"/>
            <p:cNvSpPr/>
            <p:nvPr/>
          </p:nvSpPr>
          <p:spPr>
            <a:xfrm>
              <a:off x="2238840" y="1571400"/>
              <a:ext cx="360" cy="360"/>
            </a:xfrm>
            <a:custGeom>
              <a:avLst/>
              <a:gdLst/>
              <a:ahLst/>
              <a:cxnLst/>
              <a:rect l="l" t="t" r="r" b="b"/>
              <a:pathLst>
                <a:path w="1" h="8">
                  <a:moveTo>
                    <a:pt x="1"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2" name="Google Shape;5809;p94"/>
            <p:cNvSpPr/>
            <p:nvPr/>
          </p:nvSpPr>
          <p:spPr>
            <a:xfrm>
              <a:off x="2238480" y="15692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3" name="Google Shape;5810;p94"/>
            <p:cNvSpPr/>
            <p:nvPr/>
          </p:nvSpPr>
          <p:spPr>
            <a:xfrm>
              <a:off x="2274480" y="1536840"/>
              <a:ext cx="1440" cy="360"/>
            </a:xfrm>
            <a:custGeom>
              <a:avLst/>
              <a:gdLst/>
              <a:ahLst/>
              <a:cxnLst/>
              <a:rect l="l" t="t" r="r" b="b"/>
              <a:pathLst>
                <a:path w="190" h="92">
                  <a:moveTo>
                    <a:pt x="0" y="8"/>
                  </a:moveTo>
                  <a:cubicBezTo>
                    <a:pt x="29" y="1"/>
                    <a:pt x="130" y="57"/>
                    <a:pt x="190" y="92"/>
                  </a:cubicBezTo>
                  <a:cubicBezTo>
                    <a:pt x="130" y="57"/>
                    <a:pt x="29" y="1"/>
                    <a:pt x="0"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4" name="Google Shape;5811;p94"/>
            <p:cNvSpPr/>
            <p:nvPr/>
          </p:nvSpPr>
          <p:spPr>
            <a:xfrm>
              <a:off x="2252880" y="1582560"/>
              <a:ext cx="1440" cy="720"/>
            </a:xfrm>
            <a:custGeom>
              <a:avLst/>
              <a:gdLst/>
              <a:ahLst/>
              <a:cxnLst/>
              <a:rect l="l" t="t" r="r" b="b"/>
              <a:pathLst>
                <a:path w="193" h="127">
                  <a:moveTo>
                    <a:pt x="0" y="0"/>
                  </a:moveTo>
                  <a:lnTo>
                    <a:pt x="0" y="0"/>
                  </a:lnTo>
                  <a:cubicBezTo>
                    <a:pt x="63" y="39"/>
                    <a:pt x="126" y="84"/>
                    <a:pt x="193" y="126"/>
                  </a:cubicBezTo>
                  <a:cubicBezTo>
                    <a:pt x="126" y="81"/>
                    <a:pt x="63" y="39"/>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5" name="Google Shape;5812;p94"/>
            <p:cNvSpPr/>
            <p:nvPr/>
          </p:nvSpPr>
          <p:spPr>
            <a:xfrm>
              <a:off x="2242440" y="15786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6" name="Google Shape;5813;p94"/>
            <p:cNvSpPr/>
            <p:nvPr/>
          </p:nvSpPr>
          <p:spPr>
            <a:xfrm>
              <a:off x="2242800" y="1578600"/>
              <a:ext cx="360" cy="360"/>
            </a:xfrm>
            <a:custGeom>
              <a:avLst/>
              <a:gdLst/>
              <a:ahLst/>
              <a:cxnLst/>
              <a:rect l="l" t="t" r="r" b="b"/>
              <a:pathLst>
                <a:path w="50" h="1">
                  <a:moveTo>
                    <a:pt x="1" y="0"/>
                  </a:moveTo>
                  <a:lnTo>
                    <a:pt x="5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7" name="Google Shape;5814;p94"/>
            <p:cNvSpPr/>
            <p:nvPr/>
          </p:nvSpPr>
          <p:spPr>
            <a:xfrm>
              <a:off x="2247480" y="1579320"/>
              <a:ext cx="360" cy="360"/>
            </a:xfrm>
            <a:custGeom>
              <a:avLst/>
              <a:gdLst/>
              <a:ahLst/>
              <a:cxnLst/>
              <a:rect l="l" t="t" r="r" b="b"/>
              <a:pathLst>
                <a:path w="26" h="15">
                  <a:moveTo>
                    <a:pt x="1" y="0"/>
                  </a:moveTo>
                  <a:lnTo>
                    <a:pt x="25"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8" name="Google Shape;5815;p94"/>
            <p:cNvSpPr/>
            <p:nvPr/>
          </p:nvSpPr>
          <p:spPr>
            <a:xfrm>
              <a:off x="2248920" y="1580040"/>
              <a:ext cx="2880" cy="1440"/>
            </a:xfrm>
            <a:custGeom>
              <a:avLst/>
              <a:gdLst/>
              <a:ahLst/>
              <a:cxnLst/>
              <a:rect l="l" t="t" r="r" b="b"/>
              <a:pathLst>
                <a:path w="299" h="176">
                  <a:moveTo>
                    <a:pt x="1" y="0"/>
                  </a:moveTo>
                  <a:cubicBezTo>
                    <a:pt x="88" y="46"/>
                    <a:pt x="186" y="105"/>
                    <a:pt x="298" y="175"/>
                  </a:cubicBezTo>
                  <a:cubicBezTo>
                    <a:pt x="186" y="105"/>
                    <a:pt x="88" y="46"/>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59" name="Google Shape;5816;p94"/>
            <p:cNvSpPr/>
            <p:nvPr/>
          </p:nvSpPr>
          <p:spPr>
            <a:xfrm>
              <a:off x="2247840" y="1579680"/>
              <a:ext cx="360" cy="360"/>
            </a:xfrm>
            <a:custGeom>
              <a:avLst/>
              <a:gdLst/>
              <a:ahLst/>
              <a:cxnLst/>
              <a:rect l="l" t="t" r="r" b="b"/>
              <a:pathLst>
                <a:path w="8" h="4">
                  <a:moveTo>
                    <a:pt x="0" y="0"/>
                  </a:moveTo>
                  <a:lnTo>
                    <a:pt x="7"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0" name="Google Shape;5817;p94"/>
            <p:cNvSpPr/>
            <p:nvPr/>
          </p:nvSpPr>
          <p:spPr>
            <a:xfrm>
              <a:off x="2243520" y="1578600"/>
              <a:ext cx="1080" cy="360"/>
            </a:xfrm>
            <a:custGeom>
              <a:avLst/>
              <a:gdLst/>
              <a:ahLst/>
              <a:cxnLst/>
              <a:rect l="l" t="t" r="r" b="b"/>
              <a:pathLst>
                <a:path w="148" h="8">
                  <a:moveTo>
                    <a:pt x="1" y="0"/>
                  </a:moveTo>
                  <a:cubicBezTo>
                    <a:pt x="50" y="0"/>
                    <a:pt x="99" y="4"/>
                    <a:pt x="148" y="7"/>
                  </a:cubicBezTo>
                  <a:cubicBezTo>
                    <a:pt x="99" y="4"/>
                    <a:pt x="50"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1" name="Google Shape;5818;p94"/>
            <p:cNvSpPr/>
            <p:nvPr/>
          </p:nvSpPr>
          <p:spPr>
            <a:xfrm>
              <a:off x="2287080" y="16034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2" name="Google Shape;5819;p94"/>
            <p:cNvSpPr/>
            <p:nvPr/>
          </p:nvSpPr>
          <p:spPr>
            <a:xfrm>
              <a:off x="2291400" y="1603800"/>
              <a:ext cx="2520" cy="360"/>
            </a:xfrm>
            <a:custGeom>
              <a:avLst/>
              <a:gdLst/>
              <a:ahLst/>
              <a:cxnLst/>
              <a:rect l="l" t="t" r="r" b="b"/>
              <a:pathLst>
                <a:path w="253" h="29">
                  <a:moveTo>
                    <a:pt x="252" y="29"/>
                  </a:moveTo>
                  <a:lnTo>
                    <a:pt x="0" y="1"/>
                  </a:lnTo>
                  <a:lnTo>
                    <a:pt x="252"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3" name="Google Shape;5820;p94"/>
            <p:cNvSpPr/>
            <p:nvPr/>
          </p:nvSpPr>
          <p:spPr>
            <a:xfrm>
              <a:off x="2296800" y="1596600"/>
              <a:ext cx="10440" cy="10440"/>
            </a:xfrm>
            <a:custGeom>
              <a:avLst/>
              <a:gdLst/>
              <a:ahLst/>
              <a:cxnLst/>
              <a:rect l="l" t="t" r="r" b="b"/>
              <a:pathLst>
                <a:path w="859" h="851">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4" name="Google Shape;5821;p94"/>
            <p:cNvSpPr/>
            <p:nvPr/>
          </p:nvSpPr>
          <p:spPr>
            <a:xfrm>
              <a:off x="2296800" y="1604520"/>
              <a:ext cx="2520" cy="360"/>
            </a:xfrm>
            <a:custGeom>
              <a:avLst/>
              <a:gdLst/>
              <a:ahLst/>
              <a:cxnLst/>
              <a:rect l="l" t="t" r="r" b="b"/>
              <a:pathLst>
                <a:path w="253" h="32">
                  <a:moveTo>
                    <a:pt x="0" y="0"/>
                  </a:moveTo>
                  <a:lnTo>
                    <a:pt x="0" y="0"/>
                  </a:lnTo>
                  <a:lnTo>
                    <a:pt x="252" y="32"/>
                  </a:lnTo>
                  <a:lnTo>
                    <a:pt x="252"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5" name="Google Shape;5822;p94"/>
            <p:cNvSpPr/>
            <p:nvPr/>
          </p:nvSpPr>
          <p:spPr>
            <a:xfrm>
              <a:off x="2304000" y="1608120"/>
              <a:ext cx="3240" cy="360"/>
            </a:xfrm>
            <a:custGeom>
              <a:avLst/>
              <a:gdLst/>
              <a:ahLst/>
              <a:cxnLst/>
              <a:rect l="l" t="t" r="r" b="b"/>
              <a:pathLst>
                <a:path w="312" h="15">
                  <a:moveTo>
                    <a:pt x="312" y="15"/>
                  </a:moveTo>
                  <a:lnTo>
                    <a:pt x="312" y="15"/>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6" name="Google Shape;5823;p94"/>
            <p:cNvSpPr/>
            <p:nvPr/>
          </p:nvSpPr>
          <p:spPr>
            <a:xfrm>
              <a:off x="2302560" y="1596960"/>
              <a:ext cx="360" cy="360"/>
            </a:xfrm>
            <a:custGeom>
              <a:avLst/>
              <a:gdLst/>
              <a:ahLst/>
              <a:cxnLst/>
              <a:rect l="l" t="t" r="r" b="b"/>
              <a:pathLst>
                <a:path w="15" h="1">
                  <a:moveTo>
                    <a:pt x="0" y="1"/>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7" name="Google Shape;5824;p94"/>
            <p:cNvSpPr/>
            <p:nvPr/>
          </p:nvSpPr>
          <p:spPr>
            <a:xfrm>
              <a:off x="2297880" y="1601640"/>
              <a:ext cx="360" cy="360"/>
            </a:xfrm>
            <a:custGeom>
              <a:avLst/>
              <a:gdLst/>
              <a:ahLst/>
              <a:cxnLst/>
              <a:rect l="l" t="t" r="r" b="b"/>
              <a:pathLst>
                <a:path w="1" h="5">
                  <a:moveTo>
                    <a:pt x="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8" name="Google Shape;5825;p94"/>
            <p:cNvSpPr/>
            <p:nvPr/>
          </p:nvSpPr>
          <p:spPr>
            <a:xfrm>
              <a:off x="2304360" y="1597680"/>
              <a:ext cx="360" cy="360"/>
            </a:xfrm>
            <a:custGeom>
              <a:avLst/>
              <a:gdLst/>
              <a:ahLst/>
              <a:cxnLst/>
              <a:rect l="l" t="t" r="r" b="b"/>
              <a:pathLst>
                <a:path w="15" h="15">
                  <a:moveTo>
                    <a:pt x="1" y="1"/>
                  </a:moveTo>
                  <a:lnTo>
                    <a:pt x="15"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69" name="Google Shape;5826;p94"/>
            <p:cNvSpPr/>
            <p:nvPr/>
          </p:nvSpPr>
          <p:spPr>
            <a:xfrm>
              <a:off x="2304000" y="1597320"/>
              <a:ext cx="360" cy="360"/>
            </a:xfrm>
            <a:custGeom>
              <a:avLst/>
              <a:gdLst/>
              <a:ahLst/>
              <a:cxnLst/>
              <a:rect l="l" t="t" r="r" b="b"/>
              <a:pathLst>
                <a:path w="15" h="11">
                  <a:moveTo>
                    <a:pt x="1" y="0"/>
                  </a:moveTo>
                  <a:lnTo>
                    <a:pt x="15"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0" name="Google Shape;5827;p94"/>
            <p:cNvSpPr/>
            <p:nvPr/>
          </p:nvSpPr>
          <p:spPr>
            <a:xfrm>
              <a:off x="2303280" y="1596960"/>
              <a:ext cx="360" cy="360"/>
            </a:xfrm>
            <a:custGeom>
              <a:avLst/>
              <a:gdLst/>
              <a:ahLst/>
              <a:cxnLst/>
              <a:rect l="l" t="t" r="r" b="b"/>
              <a:pathLst>
                <a:path w="11" h="5">
                  <a:moveTo>
                    <a:pt x="0" y="1"/>
                  </a:moveTo>
                  <a:lnTo>
                    <a:pt x="1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1" name="Google Shape;5828;p94"/>
            <p:cNvSpPr/>
            <p:nvPr/>
          </p:nvSpPr>
          <p:spPr>
            <a:xfrm>
              <a:off x="2302200" y="1596960"/>
              <a:ext cx="360" cy="360"/>
            </a:xfrm>
            <a:custGeom>
              <a:avLst/>
              <a:gdLst/>
              <a:ahLst/>
              <a:cxnLst/>
              <a:rect l="l" t="t" r="r" b="b"/>
              <a:pathLst>
                <a:path w="29" h="1">
                  <a:moveTo>
                    <a:pt x="1" y="1"/>
                  </a:moveTo>
                  <a:cubicBezTo>
                    <a:pt x="8" y="1"/>
                    <a:pt x="18" y="1"/>
                    <a:pt x="29" y="1"/>
                  </a:cubicBezTo>
                  <a:cubicBezTo>
                    <a:pt x="18" y="1"/>
                    <a:pt x="8"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2" name="Google Shape;5829;p94"/>
            <p:cNvSpPr/>
            <p:nvPr/>
          </p:nvSpPr>
          <p:spPr>
            <a:xfrm>
              <a:off x="2298600" y="1600560"/>
              <a:ext cx="360" cy="360"/>
            </a:xfrm>
            <a:custGeom>
              <a:avLst/>
              <a:gdLst/>
              <a:ahLst/>
              <a:cxnLst/>
              <a:rect l="l" t="t" r="r" b="b"/>
              <a:pathLst>
                <a:path w="5" h="8">
                  <a:moveTo>
                    <a:pt x="1"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3" name="Google Shape;5830;p94"/>
            <p:cNvSpPr/>
            <p:nvPr/>
          </p:nvSpPr>
          <p:spPr>
            <a:xfrm>
              <a:off x="2305440" y="1598760"/>
              <a:ext cx="360" cy="360"/>
            </a:xfrm>
            <a:custGeom>
              <a:avLst/>
              <a:gdLst/>
              <a:ahLst/>
              <a:cxnLst/>
              <a:rect l="l" t="t" r="r" b="b"/>
              <a:pathLst>
                <a:path w="15" h="12">
                  <a:moveTo>
                    <a:pt x="15"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4" name="Google Shape;5831;p94"/>
            <p:cNvSpPr/>
            <p:nvPr/>
          </p:nvSpPr>
          <p:spPr>
            <a:xfrm>
              <a:off x="2298240" y="1601280"/>
              <a:ext cx="360" cy="360"/>
            </a:xfrm>
            <a:custGeom>
              <a:avLst/>
              <a:gdLst/>
              <a:ahLst/>
              <a:cxnLst/>
              <a:rect l="l" t="t" r="r" b="b"/>
              <a:pathLst>
                <a:path w="5" h="8">
                  <a:moveTo>
                    <a:pt x="1"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5" name="Google Shape;5832;p94"/>
            <p:cNvSpPr/>
            <p:nvPr/>
          </p:nvSpPr>
          <p:spPr>
            <a:xfrm>
              <a:off x="2304720" y="1598040"/>
              <a:ext cx="360" cy="360"/>
            </a:xfrm>
            <a:custGeom>
              <a:avLst/>
              <a:gdLst/>
              <a:ahLst/>
              <a:cxnLst/>
              <a:rect l="l" t="t" r="r" b="b"/>
              <a:pathLst>
                <a:path w="22" h="18">
                  <a:moveTo>
                    <a:pt x="1" y="0"/>
                  </a:moveTo>
                  <a:lnTo>
                    <a:pt x="22"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6" name="Google Shape;5833;p94"/>
            <p:cNvSpPr/>
            <p:nvPr/>
          </p:nvSpPr>
          <p:spPr>
            <a:xfrm>
              <a:off x="2298240" y="1600920"/>
              <a:ext cx="360" cy="360"/>
            </a:xfrm>
            <a:custGeom>
              <a:avLst/>
              <a:gdLst/>
              <a:ahLst/>
              <a:cxnLst/>
              <a:rect l="l" t="t" r="r" b="b"/>
              <a:pathLst>
                <a:path w="5" h="8">
                  <a:moveTo>
                    <a:pt x="1"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7" name="Google Shape;5834;p94"/>
            <p:cNvSpPr/>
            <p:nvPr/>
          </p:nvSpPr>
          <p:spPr>
            <a:xfrm>
              <a:off x="2303640" y="1597320"/>
              <a:ext cx="360" cy="360"/>
            </a:xfrm>
            <a:custGeom>
              <a:avLst/>
              <a:gdLst/>
              <a:ahLst/>
              <a:cxnLst/>
              <a:rect l="l" t="t" r="r" b="b"/>
              <a:pathLst>
                <a:path w="15" h="8">
                  <a:moveTo>
                    <a:pt x="0" y="1"/>
                  </a:moveTo>
                  <a:lnTo>
                    <a:pt x="14"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8" name="Google Shape;5835;p94"/>
            <p:cNvSpPr/>
            <p:nvPr/>
          </p:nvSpPr>
          <p:spPr>
            <a:xfrm>
              <a:off x="2298960" y="15994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79" name="Google Shape;5836;p94"/>
            <p:cNvSpPr/>
            <p:nvPr/>
          </p:nvSpPr>
          <p:spPr>
            <a:xfrm>
              <a:off x="2298600" y="1599840"/>
              <a:ext cx="360" cy="360"/>
            </a:xfrm>
            <a:custGeom>
              <a:avLst/>
              <a:gdLst/>
              <a:ahLst/>
              <a:cxnLst/>
              <a:rect l="l" t="t" r="r" b="b"/>
              <a:pathLst>
                <a:path w="5" h="8">
                  <a:moveTo>
                    <a:pt x="1"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0" name="Google Shape;5837;p94"/>
            <p:cNvSpPr/>
            <p:nvPr/>
          </p:nvSpPr>
          <p:spPr>
            <a:xfrm>
              <a:off x="2298960" y="159984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1" name="Google Shape;5838;p94"/>
            <p:cNvSpPr/>
            <p:nvPr/>
          </p:nvSpPr>
          <p:spPr>
            <a:xfrm>
              <a:off x="2298960" y="1599480"/>
              <a:ext cx="360" cy="360"/>
            </a:xfrm>
            <a:custGeom>
              <a:avLst/>
              <a:gdLst/>
              <a:ahLst/>
              <a:cxnLst/>
              <a:rect l="l" t="t" r="r" b="b"/>
              <a:pathLst>
                <a:path w="1" h="5">
                  <a:moveTo>
                    <a:pt x="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2" name="Google Shape;5839;p94"/>
            <p:cNvSpPr/>
            <p:nvPr/>
          </p:nvSpPr>
          <p:spPr>
            <a:xfrm>
              <a:off x="2298960" y="15994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3" name="Google Shape;5840;p94"/>
            <p:cNvSpPr/>
            <p:nvPr/>
          </p:nvSpPr>
          <p:spPr>
            <a:xfrm>
              <a:off x="2298960" y="15994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4" name="Google Shape;5841;p94"/>
            <p:cNvSpPr/>
            <p:nvPr/>
          </p:nvSpPr>
          <p:spPr>
            <a:xfrm>
              <a:off x="2298600" y="1600200"/>
              <a:ext cx="360" cy="360"/>
            </a:xfrm>
            <a:custGeom>
              <a:avLst/>
              <a:gdLst/>
              <a:ahLst/>
              <a:cxnLst/>
              <a:rect l="l" t="t" r="r" b="b"/>
              <a:pathLst>
                <a:path w="4" h="8">
                  <a:moveTo>
                    <a:pt x="0"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5" name="Google Shape;5842;p94"/>
            <p:cNvSpPr/>
            <p:nvPr/>
          </p:nvSpPr>
          <p:spPr>
            <a:xfrm>
              <a:off x="1918080" y="1409760"/>
              <a:ext cx="93960" cy="78840"/>
            </a:xfrm>
            <a:custGeom>
              <a:avLst/>
              <a:gdLst/>
              <a:ahLst/>
              <a:cxnLst/>
              <a:rect l="l" t="t" r="r" b="b"/>
              <a:pathLst>
                <a:path w="6995" h="5898">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6" name="Google Shape;5843;p94"/>
            <p:cNvSpPr/>
            <p:nvPr/>
          </p:nvSpPr>
          <p:spPr>
            <a:xfrm>
              <a:off x="2018160" y="1486440"/>
              <a:ext cx="4680" cy="10800"/>
            </a:xfrm>
            <a:custGeom>
              <a:avLst/>
              <a:gdLst/>
              <a:ahLst/>
              <a:cxnLst/>
              <a:rect l="l" t="t" r="r" b="b"/>
              <a:pathLst>
                <a:path w="411" h="87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7" name="Google Shape;5844;p94"/>
            <p:cNvSpPr/>
            <p:nvPr/>
          </p:nvSpPr>
          <p:spPr>
            <a:xfrm>
              <a:off x="1996560" y="1425240"/>
              <a:ext cx="3600" cy="360"/>
            </a:xfrm>
            <a:custGeom>
              <a:avLst/>
              <a:gdLst/>
              <a:ahLst/>
              <a:cxnLst/>
              <a:rect l="l" t="t" r="r" b="b"/>
              <a:pathLst>
                <a:path w="340" h="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8" name="Google Shape;5845;p94"/>
            <p:cNvSpPr/>
            <p:nvPr/>
          </p:nvSpPr>
          <p:spPr>
            <a:xfrm>
              <a:off x="1988280" y="1419480"/>
              <a:ext cx="360" cy="360"/>
            </a:xfrm>
            <a:custGeom>
              <a:avLst/>
              <a:gdLst/>
              <a:ahLst/>
              <a:cxnLst/>
              <a:rect l="l" t="t" r="r" b="b"/>
              <a:pathLst>
                <a:path w="11" h="8">
                  <a:moveTo>
                    <a:pt x="11"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89" name="Google Shape;5846;p94"/>
            <p:cNvSpPr/>
            <p:nvPr/>
          </p:nvSpPr>
          <p:spPr>
            <a:xfrm>
              <a:off x="1971720" y="1409760"/>
              <a:ext cx="360" cy="360"/>
            </a:xfrm>
            <a:custGeom>
              <a:avLst/>
              <a:gdLst/>
              <a:ahLst/>
              <a:cxnLst/>
              <a:rect l="l" t="t" r="r" b="b"/>
              <a:pathLst>
                <a:path w="5" h="5">
                  <a:moveTo>
                    <a:pt x="1" y="1"/>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0" name="Google Shape;5847;p94"/>
            <p:cNvSpPr/>
            <p:nvPr/>
          </p:nvSpPr>
          <p:spPr>
            <a:xfrm>
              <a:off x="1992600" y="1423800"/>
              <a:ext cx="360" cy="360"/>
            </a:xfrm>
            <a:custGeom>
              <a:avLst/>
              <a:gdLst/>
              <a:ahLst/>
              <a:cxnLst/>
              <a:rect l="l" t="t" r="r" b="b"/>
              <a:pathLst>
                <a:path w="18" h="22">
                  <a:moveTo>
                    <a:pt x="1" y="1"/>
                  </a:moveTo>
                  <a:lnTo>
                    <a:pt x="18"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1" name="Google Shape;5848;p94"/>
            <p:cNvSpPr/>
            <p:nvPr/>
          </p:nvSpPr>
          <p:spPr>
            <a:xfrm>
              <a:off x="1994400" y="1425240"/>
              <a:ext cx="360" cy="360"/>
            </a:xfrm>
            <a:custGeom>
              <a:avLst/>
              <a:gdLst/>
              <a:ahLst/>
              <a:cxnLst/>
              <a:rect l="l" t="t" r="r" b="b"/>
              <a:pathLst>
                <a:path w="26" h="8">
                  <a:moveTo>
                    <a:pt x="1" y="1"/>
                  </a:moveTo>
                  <a:cubicBezTo>
                    <a:pt x="8" y="4"/>
                    <a:pt x="18" y="4"/>
                    <a:pt x="25" y="8"/>
                  </a:cubicBezTo>
                  <a:cubicBezTo>
                    <a:pt x="18" y="4"/>
                    <a:pt x="8"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2" name="Google Shape;5849;p94"/>
            <p:cNvSpPr/>
            <p:nvPr/>
          </p:nvSpPr>
          <p:spPr>
            <a:xfrm>
              <a:off x="1994040" y="1425240"/>
              <a:ext cx="360" cy="360"/>
            </a:xfrm>
            <a:custGeom>
              <a:avLst/>
              <a:gdLst/>
              <a:ahLst/>
              <a:cxnLst/>
              <a:rect l="l" t="t" r="r" b="b"/>
              <a:pathLst>
                <a:path w="22" h="11">
                  <a:moveTo>
                    <a:pt x="1" y="0"/>
                  </a:moveTo>
                  <a:cubicBezTo>
                    <a:pt x="8" y="4"/>
                    <a:pt x="15" y="7"/>
                    <a:pt x="22" y="11"/>
                  </a:cubicBezTo>
                  <a:cubicBezTo>
                    <a:pt x="15" y="7"/>
                    <a:pt x="8"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3" name="Google Shape;5850;p94"/>
            <p:cNvSpPr/>
            <p:nvPr/>
          </p:nvSpPr>
          <p:spPr>
            <a:xfrm>
              <a:off x="1984680" y="1420920"/>
              <a:ext cx="720" cy="360"/>
            </a:xfrm>
            <a:custGeom>
              <a:avLst/>
              <a:gdLst/>
              <a:ahLst/>
              <a:cxnLst/>
              <a:rect l="l" t="t" r="r" b="b"/>
              <a:pathLst>
                <a:path w="120" h="22">
                  <a:moveTo>
                    <a:pt x="120" y="1"/>
                  </a:moveTo>
                  <a:cubicBezTo>
                    <a:pt x="81" y="22"/>
                    <a:pt x="39" y="22"/>
                    <a:pt x="1" y="8"/>
                  </a:cubicBezTo>
                  <a:cubicBezTo>
                    <a:pt x="39" y="22"/>
                    <a:pt x="81" y="22"/>
                    <a:pt x="12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4" name="Google Shape;5851;p94"/>
            <p:cNvSpPr/>
            <p:nvPr/>
          </p:nvSpPr>
          <p:spPr>
            <a:xfrm>
              <a:off x="1992960" y="1424520"/>
              <a:ext cx="360" cy="360"/>
            </a:xfrm>
            <a:custGeom>
              <a:avLst/>
              <a:gdLst/>
              <a:ahLst/>
              <a:cxnLst/>
              <a:rect l="l" t="t" r="r" b="b"/>
              <a:pathLst>
                <a:path w="15" h="15">
                  <a:moveTo>
                    <a:pt x="15"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5" name="Google Shape;5852;p94"/>
            <p:cNvSpPr/>
            <p:nvPr/>
          </p:nvSpPr>
          <p:spPr>
            <a:xfrm>
              <a:off x="1993680" y="1424880"/>
              <a:ext cx="360" cy="360"/>
            </a:xfrm>
            <a:custGeom>
              <a:avLst/>
              <a:gdLst/>
              <a:ahLst/>
              <a:cxnLst/>
              <a:rect l="l" t="t" r="r" b="b"/>
              <a:pathLst>
                <a:path w="22" h="11">
                  <a:moveTo>
                    <a:pt x="1" y="0"/>
                  </a:moveTo>
                  <a:cubicBezTo>
                    <a:pt x="8" y="4"/>
                    <a:pt x="15" y="7"/>
                    <a:pt x="22" y="11"/>
                  </a:cubicBezTo>
                  <a:cubicBezTo>
                    <a:pt x="15" y="7"/>
                    <a:pt x="8"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6" name="Google Shape;5853;p94"/>
            <p:cNvSpPr/>
            <p:nvPr/>
          </p:nvSpPr>
          <p:spPr>
            <a:xfrm>
              <a:off x="1994760" y="1425240"/>
              <a:ext cx="360" cy="360"/>
            </a:xfrm>
            <a:custGeom>
              <a:avLst/>
              <a:gdLst/>
              <a:ahLst/>
              <a:cxnLst/>
              <a:rect l="l" t="t" r="r" b="b"/>
              <a:pathLst>
                <a:path w="117" h="8">
                  <a:moveTo>
                    <a:pt x="81" y="0"/>
                  </a:moveTo>
                  <a:cubicBezTo>
                    <a:pt x="67" y="0"/>
                    <a:pt x="53" y="4"/>
                    <a:pt x="36" y="4"/>
                  </a:cubicBezTo>
                  <a:cubicBezTo>
                    <a:pt x="25" y="7"/>
                    <a:pt x="15" y="7"/>
                    <a:pt x="1" y="7"/>
                  </a:cubicBezTo>
                  <a:lnTo>
                    <a:pt x="39" y="7"/>
                  </a:lnTo>
                  <a:cubicBezTo>
                    <a:pt x="64" y="4"/>
                    <a:pt x="88" y="0"/>
                    <a:pt x="11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7" name="Google Shape;5854;p94"/>
            <p:cNvSpPr/>
            <p:nvPr/>
          </p:nvSpPr>
          <p:spPr>
            <a:xfrm>
              <a:off x="1992960" y="1424160"/>
              <a:ext cx="360" cy="360"/>
            </a:xfrm>
            <a:custGeom>
              <a:avLst/>
              <a:gdLst/>
              <a:ahLst/>
              <a:cxnLst/>
              <a:rect l="l" t="t" r="r" b="b"/>
              <a:pathLst>
                <a:path w="15" h="18">
                  <a:moveTo>
                    <a:pt x="1" y="0"/>
                  </a:moveTo>
                  <a:lnTo>
                    <a:pt x="15"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8" name="Google Shape;5855;p94"/>
            <p:cNvSpPr/>
            <p:nvPr/>
          </p:nvSpPr>
          <p:spPr>
            <a:xfrm>
              <a:off x="1993320" y="1424520"/>
              <a:ext cx="360" cy="360"/>
            </a:xfrm>
            <a:custGeom>
              <a:avLst/>
              <a:gdLst/>
              <a:ahLst/>
              <a:cxnLst/>
              <a:rect l="l" t="t" r="r" b="b"/>
              <a:pathLst>
                <a:path w="19" h="15">
                  <a:moveTo>
                    <a:pt x="1" y="1"/>
                  </a:moveTo>
                  <a:lnTo>
                    <a:pt x="18"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199" name="Google Shape;5856;p94"/>
            <p:cNvSpPr/>
            <p:nvPr/>
          </p:nvSpPr>
          <p:spPr>
            <a:xfrm>
              <a:off x="1995840" y="1425240"/>
              <a:ext cx="360" cy="360"/>
            </a:xfrm>
            <a:custGeom>
              <a:avLst/>
              <a:gdLst/>
              <a:ahLst/>
              <a:cxnLst/>
              <a:rect l="l" t="t" r="r" b="b"/>
              <a:pathLst>
                <a:path w="81" h="5">
                  <a:moveTo>
                    <a:pt x="81" y="1"/>
                  </a:moveTo>
                  <a:cubicBezTo>
                    <a:pt x="56" y="1"/>
                    <a:pt x="28" y="1"/>
                    <a:pt x="0" y="4"/>
                  </a:cubicBezTo>
                  <a:lnTo>
                    <a:pt x="35" y="4"/>
                  </a:lnTo>
                  <a:lnTo>
                    <a:pt x="8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0" name="Google Shape;5857;p94"/>
            <p:cNvSpPr/>
            <p:nvPr/>
          </p:nvSpPr>
          <p:spPr>
            <a:xfrm>
              <a:off x="1998720" y="1455480"/>
              <a:ext cx="360" cy="360"/>
            </a:xfrm>
            <a:custGeom>
              <a:avLst/>
              <a:gdLst/>
              <a:ahLst/>
              <a:cxnLst/>
              <a:rect l="l" t="t" r="r" b="b"/>
              <a:pathLst>
                <a:path w="8" h="19">
                  <a:moveTo>
                    <a:pt x="8" y="18"/>
                  </a:moveTo>
                  <a:cubicBezTo>
                    <a:pt x="4" y="11"/>
                    <a:pt x="1" y="8"/>
                    <a:pt x="1" y="1"/>
                  </a:cubicBezTo>
                  <a:cubicBezTo>
                    <a:pt x="1" y="8"/>
                    <a:pt x="4" y="11"/>
                    <a:pt x="8"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1" name="Google Shape;5858;p94"/>
            <p:cNvSpPr/>
            <p:nvPr/>
          </p:nvSpPr>
          <p:spPr>
            <a:xfrm>
              <a:off x="2008440" y="1442160"/>
              <a:ext cx="360" cy="360"/>
            </a:xfrm>
            <a:custGeom>
              <a:avLst/>
              <a:gdLst/>
              <a:ahLst/>
              <a:cxnLst/>
              <a:rect l="l" t="t" r="r" b="b"/>
              <a:pathLst>
                <a:path w="15" h="33">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2" name="Google Shape;5859;p94"/>
            <p:cNvSpPr/>
            <p:nvPr/>
          </p:nvSpPr>
          <p:spPr>
            <a:xfrm>
              <a:off x="2006280" y="1443240"/>
              <a:ext cx="360" cy="360"/>
            </a:xfrm>
            <a:custGeom>
              <a:avLst/>
              <a:gdLst/>
              <a:ahLst/>
              <a:cxnLst/>
              <a:rect l="l" t="t" r="r" b="b"/>
              <a:pathLst>
                <a:path w="18" h="12">
                  <a:moveTo>
                    <a:pt x="0" y="1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3" name="Google Shape;5860;p94"/>
            <p:cNvSpPr/>
            <p:nvPr/>
          </p:nvSpPr>
          <p:spPr>
            <a:xfrm>
              <a:off x="2004120" y="1457280"/>
              <a:ext cx="360" cy="360"/>
            </a:xfrm>
            <a:custGeom>
              <a:avLst/>
              <a:gdLst/>
              <a:ahLst/>
              <a:cxnLst/>
              <a:rect l="l" t="t" r="r" b="b"/>
              <a:pathLst>
                <a:path w="37" h="102">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4" name="Google Shape;5861;p94"/>
            <p:cNvSpPr/>
            <p:nvPr/>
          </p:nvSpPr>
          <p:spPr>
            <a:xfrm>
              <a:off x="2005920" y="1443240"/>
              <a:ext cx="360" cy="360"/>
            </a:xfrm>
            <a:custGeom>
              <a:avLst/>
              <a:gdLst/>
              <a:ahLst/>
              <a:cxnLst/>
              <a:rect l="l" t="t" r="r" b="b"/>
              <a:pathLst>
                <a:path w="18" h="12">
                  <a:moveTo>
                    <a:pt x="0" y="1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5" name="Google Shape;5862;p94"/>
            <p:cNvSpPr/>
            <p:nvPr/>
          </p:nvSpPr>
          <p:spPr>
            <a:xfrm>
              <a:off x="2005200" y="1443960"/>
              <a:ext cx="360" cy="360"/>
            </a:xfrm>
            <a:custGeom>
              <a:avLst/>
              <a:gdLst/>
              <a:ahLst/>
              <a:cxnLst/>
              <a:rect l="l" t="t" r="r" b="b"/>
              <a:pathLst>
                <a:path w="18" h="15">
                  <a:moveTo>
                    <a:pt x="0" y="15"/>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6" name="Google Shape;5863;p94"/>
            <p:cNvSpPr/>
            <p:nvPr/>
          </p:nvSpPr>
          <p:spPr>
            <a:xfrm>
              <a:off x="2005560" y="1443600"/>
              <a:ext cx="360" cy="360"/>
            </a:xfrm>
            <a:custGeom>
              <a:avLst/>
              <a:gdLst/>
              <a:ahLst/>
              <a:cxnLst/>
              <a:rect l="l" t="t" r="r" b="b"/>
              <a:pathLst>
                <a:path w="19" h="15">
                  <a:moveTo>
                    <a:pt x="1" y="1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7" name="Google Shape;5864;p94"/>
            <p:cNvSpPr/>
            <p:nvPr/>
          </p:nvSpPr>
          <p:spPr>
            <a:xfrm>
              <a:off x="2006640" y="1442880"/>
              <a:ext cx="360" cy="360"/>
            </a:xfrm>
            <a:custGeom>
              <a:avLst/>
              <a:gdLst/>
              <a:ahLst/>
              <a:cxnLst/>
              <a:rect l="l" t="t" r="r" b="b"/>
              <a:pathLst>
                <a:path w="15" h="12">
                  <a:moveTo>
                    <a:pt x="0" y="1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8" name="Google Shape;5865;p94"/>
            <p:cNvSpPr/>
            <p:nvPr/>
          </p:nvSpPr>
          <p:spPr>
            <a:xfrm>
              <a:off x="2007720" y="1442520"/>
              <a:ext cx="360" cy="360"/>
            </a:xfrm>
            <a:custGeom>
              <a:avLst/>
              <a:gdLst/>
              <a:ahLst/>
              <a:cxnLst/>
              <a:rect l="l" t="t" r="r" b="b"/>
              <a:pathLst>
                <a:path w="19" h="5">
                  <a:moveTo>
                    <a:pt x="1" y="4"/>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09" name="Google Shape;5866;p94"/>
            <p:cNvSpPr/>
            <p:nvPr/>
          </p:nvSpPr>
          <p:spPr>
            <a:xfrm>
              <a:off x="2007360" y="1442880"/>
              <a:ext cx="360" cy="360"/>
            </a:xfrm>
            <a:custGeom>
              <a:avLst/>
              <a:gdLst/>
              <a:ahLst/>
              <a:cxnLst/>
              <a:rect l="l" t="t" r="r" b="b"/>
              <a:pathLst>
                <a:path w="15" h="5">
                  <a:moveTo>
                    <a:pt x="0" y="4"/>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0" name="Google Shape;5867;p94"/>
            <p:cNvSpPr/>
            <p:nvPr/>
          </p:nvSpPr>
          <p:spPr>
            <a:xfrm>
              <a:off x="2007000" y="1442880"/>
              <a:ext cx="360" cy="360"/>
            </a:xfrm>
            <a:custGeom>
              <a:avLst/>
              <a:gdLst/>
              <a:ahLst/>
              <a:cxnLst/>
              <a:rect l="l" t="t" r="r" b="b"/>
              <a:pathLst>
                <a:path w="15" h="5">
                  <a:moveTo>
                    <a:pt x="0" y="4"/>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1" name="Google Shape;5868;p94"/>
            <p:cNvSpPr/>
            <p:nvPr/>
          </p:nvSpPr>
          <p:spPr>
            <a:xfrm>
              <a:off x="2005200" y="1443960"/>
              <a:ext cx="360" cy="360"/>
            </a:xfrm>
            <a:custGeom>
              <a:avLst/>
              <a:gdLst/>
              <a:ahLst/>
              <a:cxnLst/>
              <a:rect l="l" t="t" r="r" b="b"/>
              <a:pathLst>
                <a:path w="15" h="15">
                  <a:moveTo>
                    <a:pt x="0" y="14"/>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2" name="Google Shape;5869;p94"/>
            <p:cNvSpPr/>
            <p:nvPr/>
          </p:nvSpPr>
          <p:spPr>
            <a:xfrm>
              <a:off x="2004120" y="1445400"/>
              <a:ext cx="360" cy="360"/>
            </a:xfrm>
            <a:custGeom>
              <a:avLst/>
              <a:gdLst/>
              <a:ahLst/>
              <a:cxnLst/>
              <a:rect l="l" t="t" r="r" b="b"/>
              <a:pathLst>
                <a:path w="11" h="22">
                  <a:moveTo>
                    <a:pt x="0" y="22"/>
                  </a:moveTo>
                  <a:cubicBezTo>
                    <a:pt x="4" y="15"/>
                    <a:pt x="7" y="8"/>
                    <a:pt x="11" y="1"/>
                  </a:cubicBezTo>
                  <a:cubicBezTo>
                    <a:pt x="7" y="8"/>
                    <a:pt x="4" y="15"/>
                    <a:pt x="0"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3" name="Google Shape;5870;p94"/>
            <p:cNvSpPr/>
            <p:nvPr/>
          </p:nvSpPr>
          <p:spPr>
            <a:xfrm>
              <a:off x="2004120" y="1445040"/>
              <a:ext cx="360" cy="360"/>
            </a:xfrm>
            <a:custGeom>
              <a:avLst/>
              <a:gdLst/>
              <a:ahLst/>
              <a:cxnLst/>
              <a:rect l="l" t="t" r="r" b="b"/>
              <a:pathLst>
                <a:path w="11" h="19">
                  <a:moveTo>
                    <a:pt x="0" y="18"/>
                  </a:moveTo>
                  <a:cubicBezTo>
                    <a:pt x="4" y="15"/>
                    <a:pt x="7" y="8"/>
                    <a:pt x="11" y="1"/>
                  </a:cubicBezTo>
                  <a:cubicBezTo>
                    <a:pt x="7" y="8"/>
                    <a:pt x="4" y="15"/>
                    <a:pt x="0"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4" name="Google Shape;5871;p94"/>
            <p:cNvSpPr/>
            <p:nvPr/>
          </p:nvSpPr>
          <p:spPr>
            <a:xfrm>
              <a:off x="2004120" y="1445760"/>
              <a:ext cx="360" cy="360"/>
            </a:xfrm>
            <a:custGeom>
              <a:avLst/>
              <a:gdLst/>
              <a:ahLst/>
              <a:cxnLst/>
              <a:rect l="l" t="t" r="r" b="b"/>
              <a:pathLst>
                <a:path w="12" h="22">
                  <a:moveTo>
                    <a:pt x="1" y="21"/>
                  </a:moveTo>
                  <a:cubicBezTo>
                    <a:pt x="4" y="14"/>
                    <a:pt x="8" y="7"/>
                    <a:pt x="11" y="0"/>
                  </a:cubicBezTo>
                  <a:cubicBezTo>
                    <a:pt x="8" y="7"/>
                    <a:pt x="4" y="14"/>
                    <a:pt x="1"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5" name="Google Shape;5872;p94"/>
            <p:cNvSpPr/>
            <p:nvPr/>
          </p:nvSpPr>
          <p:spPr>
            <a:xfrm>
              <a:off x="2003760" y="1446120"/>
              <a:ext cx="360" cy="360"/>
            </a:xfrm>
            <a:custGeom>
              <a:avLst/>
              <a:gdLst/>
              <a:ahLst/>
              <a:cxnLst/>
              <a:rect l="l" t="t" r="r" b="b"/>
              <a:pathLst>
                <a:path w="8" h="25">
                  <a:moveTo>
                    <a:pt x="1" y="25"/>
                  </a:moveTo>
                  <a:cubicBezTo>
                    <a:pt x="1" y="18"/>
                    <a:pt x="4" y="7"/>
                    <a:pt x="8" y="0"/>
                  </a:cubicBezTo>
                  <a:cubicBezTo>
                    <a:pt x="4" y="7"/>
                    <a:pt x="1" y="18"/>
                    <a:pt x="1"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6" name="Google Shape;5873;p94"/>
            <p:cNvSpPr/>
            <p:nvPr/>
          </p:nvSpPr>
          <p:spPr>
            <a:xfrm>
              <a:off x="1998720" y="1456200"/>
              <a:ext cx="360" cy="360"/>
            </a:xfrm>
            <a:custGeom>
              <a:avLst/>
              <a:gdLst/>
              <a:ahLst/>
              <a:cxnLst/>
              <a:rect l="l" t="t" r="r" b="b"/>
              <a:pathLst>
                <a:path w="40" h="43">
                  <a:moveTo>
                    <a:pt x="1" y="0"/>
                  </a:moveTo>
                  <a:cubicBezTo>
                    <a:pt x="11" y="18"/>
                    <a:pt x="22" y="32"/>
                    <a:pt x="39" y="42"/>
                  </a:cubicBezTo>
                  <a:cubicBezTo>
                    <a:pt x="22" y="32"/>
                    <a:pt x="11" y="18"/>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7" name="Google Shape;5874;p94"/>
            <p:cNvSpPr/>
            <p:nvPr/>
          </p:nvSpPr>
          <p:spPr>
            <a:xfrm>
              <a:off x="2004840" y="1444320"/>
              <a:ext cx="360" cy="360"/>
            </a:xfrm>
            <a:custGeom>
              <a:avLst/>
              <a:gdLst/>
              <a:ahLst/>
              <a:cxnLst/>
              <a:rect l="l" t="t" r="r" b="b"/>
              <a:pathLst>
                <a:path w="15" h="18">
                  <a:moveTo>
                    <a:pt x="0" y="18"/>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8" name="Google Shape;5875;p94"/>
            <p:cNvSpPr/>
            <p:nvPr/>
          </p:nvSpPr>
          <p:spPr>
            <a:xfrm>
              <a:off x="2004480" y="1444680"/>
              <a:ext cx="360" cy="360"/>
            </a:xfrm>
            <a:custGeom>
              <a:avLst/>
              <a:gdLst/>
              <a:ahLst/>
              <a:cxnLst/>
              <a:rect l="l" t="t" r="r" b="b"/>
              <a:pathLst>
                <a:path w="12" h="22">
                  <a:moveTo>
                    <a:pt x="11" y="0"/>
                  </a:moveTo>
                  <a:lnTo>
                    <a:pt x="11" y="0"/>
                  </a:lnTo>
                  <a:cubicBezTo>
                    <a:pt x="8" y="7"/>
                    <a:pt x="4" y="14"/>
                    <a:pt x="1" y="21"/>
                  </a:cubicBezTo>
                  <a:cubicBezTo>
                    <a:pt x="4" y="14"/>
                    <a:pt x="11" y="7"/>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19" name="Google Shape;5876;p94"/>
            <p:cNvSpPr/>
            <p:nvPr/>
          </p:nvSpPr>
          <p:spPr>
            <a:xfrm>
              <a:off x="2000880" y="1425600"/>
              <a:ext cx="360" cy="360"/>
            </a:xfrm>
            <a:custGeom>
              <a:avLst/>
              <a:gdLst/>
              <a:ahLst/>
              <a:cxnLst/>
              <a:rect l="l" t="t" r="r" b="b"/>
              <a:pathLst>
                <a:path w="82" h="36">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0" name="Google Shape;5877;p94"/>
            <p:cNvSpPr/>
            <p:nvPr/>
          </p:nvSpPr>
          <p:spPr>
            <a:xfrm>
              <a:off x="2008800" y="1440000"/>
              <a:ext cx="360" cy="1080"/>
            </a:xfrm>
            <a:custGeom>
              <a:avLst/>
              <a:gdLst/>
              <a:ahLst/>
              <a:cxnLst/>
              <a:rect l="l" t="t" r="r" b="b"/>
              <a:pathLst>
                <a:path w="22" h="158">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1" name="Google Shape;5878;p94"/>
            <p:cNvSpPr/>
            <p:nvPr/>
          </p:nvSpPr>
          <p:spPr>
            <a:xfrm>
              <a:off x="2009880" y="1429560"/>
              <a:ext cx="720" cy="360"/>
            </a:xfrm>
            <a:custGeom>
              <a:avLst/>
              <a:gdLst/>
              <a:ahLst/>
              <a:cxnLst/>
              <a:rect l="l" t="t" r="r" b="b"/>
              <a:pathLst>
                <a:path w="145" h="46">
                  <a:moveTo>
                    <a:pt x="1" y="0"/>
                  </a:moveTo>
                  <a:cubicBezTo>
                    <a:pt x="43" y="32"/>
                    <a:pt x="92" y="46"/>
                    <a:pt x="144" y="42"/>
                  </a:cubicBezTo>
                  <a:lnTo>
                    <a:pt x="144" y="42"/>
                  </a:lnTo>
                  <a:cubicBezTo>
                    <a:pt x="92" y="46"/>
                    <a:pt x="43" y="32"/>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2" name="Google Shape;5879;p94"/>
            <p:cNvSpPr/>
            <p:nvPr/>
          </p:nvSpPr>
          <p:spPr>
            <a:xfrm>
              <a:off x="2000520" y="1425600"/>
              <a:ext cx="360" cy="360"/>
            </a:xfrm>
            <a:custGeom>
              <a:avLst/>
              <a:gdLst/>
              <a:ahLst/>
              <a:cxnLst/>
              <a:rect l="l" t="t" r="r" b="b"/>
              <a:pathLst>
                <a:path w="75" h="22">
                  <a:moveTo>
                    <a:pt x="1" y="0"/>
                  </a:moveTo>
                  <a:lnTo>
                    <a:pt x="36" y="11"/>
                  </a:lnTo>
                  <a:lnTo>
                    <a:pt x="74" y="21"/>
                  </a:lnTo>
                  <a:cubicBezTo>
                    <a:pt x="53" y="11"/>
                    <a:pt x="29"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3" name="Google Shape;5880;p94"/>
            <p:cNvSpPr/>
            <p:nvPr/>
          </p:nvSpPr>
          <p:spPr>
            <a:xfrm>
              <a:off x="2008440" y="1441800"/>
              <a:ext cx="360" cy="360"/>
            </a:xfrm>
            <a:custGeom>
              <a:avLst/>
              <a:gdLst/>
              <a:ahLst/>
              <a:cxnLst/>
              <a:rect l="l" t="t" r="r" b="b"/>
              <a:pathLst>
                <a:path w="11" h="39">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4" name="Google Shape;5881;p94"/>
            <p:cNvSpPr/>
            <p:nvPr/>
          </p:nvSpPr>
          <p:spPr>
            <a:xfrm>
              <a:off x="1279800" y="1721520"/>
              <a:ext cx="13680" cy="6480"/>
            </a:xfrm>
            <a:custGeom>
              <a:avLst/>
              <a:gdLst/>
              <a:ahLst/>
              <a:cxnLst/>
              <a:rect l="l" t="t" r="r" b="b"/>
              <a:pathLst>
                <a:path w="1083" h="554">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5" name="Google Shape;5882;p94"/>
            <p:cNvSpPr/>
            <p:nvPr/>
          </p:nvSpPr>
          <p:spPr>
            <a:xfrm>
              <a:off x="1285200" y="1708560"/>
              <a:ext cx="41760" cy="20880"/>
            </a:xfrm>
            <a:custGeom>
              <a:avLst/>
              <a:gdLst/>
              <a:ahLst/>
              <a:cxnLst/>
              <a:rect l="l" t="t" r="r" b="b"/>
              <a:pathLst>
                <a:path w="3166" h="1612">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6" name="Google Shape;5883;p94"/>
            <p:cNvSpPr/>
            <p:nvPr/>
          </p:nvSpPr>
          <p:spPr>
            <a:xfrm>
              <a:off x="1296360" y="1725840"/>
              <a:ext cx="360" cy="360"/>
            </a:xfrm>
            <a:custGeom>
              <a:avLst/>
              <a:gdLst/>
              <a:ahLst/>
              <a:cxnLst/>
              <a:rect l="l" t="t" r="r" b="b"/>
              <a:pathLst>
                <a:path w="5" h="8">
                  <a:moveTo>
                    <a:pt x="1" y="1"/>
                  </a:moveTo>
                  <a:lnTo>
                    <a:pt x="1" y="8"/>
                  </a:lnTo>
                  <a:cubicBezTo>
                    <a:pt x="4" y="4"/>
                    <a:pt x="4"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7" name="Google Shape;5884;p94"/>
            <p:cNvSpPr/>
            <p:nvPr/>
          </p:nvSpPr>
          <p:spPr>
            <a:xfrm>
              <a:off x="1296360" y="1726560"/>
              <a:ext cx="360" cy="360"/>
            </a:xfrm>
            <a:custGeom>
              <a:avLst/>
              <a:gdLst/>
              <a:ahLst/>
              <a:cxnLst/>
              <a:rect l="l" t="t" r="r" b="b"/>
              <a:pathLst>
                <a:path w="1" h="12">
                  <a:moveTo>
                    <a:pt x="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8" name="Google Shape;5885;p94"/>
            <p:cNvSpPr/>
            <p:nvPr/>
          </p:nvSpPr>
          <p:spPr>
            <a:xfrm>
              <a:off x="1296360" y="1726200"/>
              <a:ext cx="360" cy="360"/>
            </a:xfrm>
            <a:custGeom>
              <a:avLst/>
              <a:gdLst/>
              <a:ahLst/>
              <a:cxnLst/>
              <a:rect l="l" t="t" r="r" b="b"/>
              <a:pathLst>
                <a:path w="1" h="12">
                  <a:moveTo>
                    <a:pt x="1" y="11"/>
                  </a:moveTo>
                  <a:lnTo>
                    <a:pt x="1" y="1"/>
                  </a:lnTo>
                  <a:cubicBezTo>
                    <a:pt x="1" y="1"/>
                    <a:pt x="1" y="8"/>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29" name="Google Shape;5886;p94"/>
            <p:cNvSpPr/>
            <p:nvPr/>
          </p:nvSpPr>
          <p:spPr>
            <a:xfrm>
              <a:off x="1296360" y="172404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0" name="Google Shape;5887;p94"/>
            <p:cNvSpPr/>
            <p:nvPr/>
          </p:nvSpPr>
          <p:spPr>
            <a:xfrm>
              <a:off x="1286280" y="1720440"/>
              <a:ext cx="360" cy="360"/>
            </a:xfrm>
            <a:custGeom>
              <a:avLst/>
              <a:gdLst/>
              <a:ahLst/>
              <a:cxnLst/>
              <a:rect l="l" t="t" r="r" b="b"/>
              <a:pathLst>
                <a:path w="15" h="12">
                  <a:moveTo>
                    <a:pt x="15"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1" name="Google Shape;5888;p94"/>
            <p:cNvSpPr/>
            <p:nvPr/>
          </p:nvSpPr>
          <p:spPr>
            <a:xfrm>
              <a:off x="1296000" y="1723680"/>
              <a:ext cx="360" cy="360"/>
            </a:xfrm>
            <a:custGeom>
              <a:avLst/>
              <a:gdLst/>
              <a:ahLst/>
              <a:cxnLst/>
              <a:rect l="l" t="t" r="r" b="b"/>
              <a:pathLst>
                <a:path w="1" h="4">
                  <a:moveTo>
                    <a:pt x="0"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2" name="Google Shape;5889;p94"/>
            <p:cNvSpPr/>
            <p:nvPr/>
          </p:nvSpPr>
          <p:spPr>
            <a:xfrm>
              <a:off x="1287000" y="1720800"/>
              <a:ext cx="360" cy="360"/>
            </a:xfrm>
            <a:custGeom>
              <a:avLst/>
              <a:gdLst/>
              <a:ahLst/>
              <a:cxnLst/>
              <a:rect l="l" t="t" r="r" b="b"/>
              <a:pathLst>
                <a:path w="15" h="8">
                  <a:moveTo>
                    <a:pt x="15"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3" name="Google Shape;5890;p94"/>
            <p:cNvSpPr/>
            <p:nvPr/>
          </p:nvSpPr>
          <p:spPr>
            <a:xfrm>
              <a:off x="1296360" y="1725120"/>
              <a:ext cx="360" cy="360"/>
            </a:xfrm>
            <a:custGeom>
              <a:avLst/>
              <a:gdLst/>
              <a:ahLst/>
              <a:cxnLst/>
              <a:rect l="l" t="t" r="r" b="b"/>
              <a:pathLst>
                <a:path w="5" h="12">
                  <a:moveTo>
                    <a:pt x="1" y="1"/>
                  </a:moveTo>
                  <a:lnTo>
                    <a:pt x="1" y="11"/>
                  </a:lnTo>
                  <a:cubicBezTo>
                    <a:pt x="4" y="8"/>
                    <a:pt x="4"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4" name="Google Shape;5891;p94"/>
            <p:cNvSpPr/>
            <p:nvPr/>
          </p:nvSpPr>
          <p:spPr>
            <a:xfrm>
              <a:off x="1296360" y="1726920"/>
              <a:ext cx="360" cy="360"/>
            </a:xfrm>
            <a:custGeom>
              <a:avLst/>
              <a:gdLst/>
              <a:ahLst/>
              <a:cxnLst/>
              <a:rect l="l" t="t" r="r" b="b"/>
              <a:pathLst>
                <a:path w="1" h="15">
                  <a:moveTo>
                    <a:pt x="1"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5" name="Google Shape;5892;p94"/>
            <p:cNvSpPr/>
            <p:nvPr/>
          </p:nvSpPr>
          <p:spPr>
            <a:xfrm>
              <a:off x="1296360" y="1724760"/>
              <a:ext cx="360" cy="360"/>
            </a:xfrm>
            <a:custGeom>
              <a:avLst/>
              <a:gdLst/>
              <a:ahLst/>
              <a:cxnLst/>
              <a:rect l="l" t="t" r="r" b="b"/>
              <a:pathLst>
                <a:path w="1" h="8">
                  <a:moveTo>
                    <a:pt x="1"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6" name="Google Shape;5893;p94"/>
            <p:cNvSpPr/>
            <p:nvPr/>
          </p:nvSpPr>
          <p:spPr>
            <a:xfrm>
              <a:off x="1296360" y="17251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7" name="Google Shape;5894;p94"/>
            <p:cNvSpPr/>
            <p:nvPr/>
          </p:nvSpPr>
          <p:spPr>
            <a:xfrm>
              <a:off x="1296360" y="17244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8" name="Google Shape;5895;p94"/>
            <p:cNvSpPr/>
            <p:nvPr/>
          </p:nvSpPr>
          <p:spPr>
            <a:xfrm>
              <a:off x="1296360" y="1724400"/>
              <a:ext cx="360" cy="360"/>
            </a:xfrm>
            <a:custGeom>
              <a:avLst/>
              <a:gdLst/>
              <a:ahLst/>
              <a:cxnLst/>
              <a:rect l="l" t="t" r="r" b="b"/>
              <a:pathLst>
                <a:path w="1" h="5">
                  <a:moveTo>
                    <a:pt x="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39" name="Google Shape;5896;p94"/>
            <p:cNvSpPr/>
            <p:nvPr/>
          </p:nvSpPr>
          <p:spPr>
            <a:xfrm>
              <a:off x="1296360" y="172368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0" name="Google Shape;5897;p94"/>
            <p:cNvSpPr/>
            <p:nvPr/>
          </p:nvSpPr>
          <p:spPr>
            <a:xfrm>
              <a:off x="1296360" y="172404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1" name="Google Shape;5898;p94"/>
            <p:cNvSpPr/>
            <p:nvPr/>
          </p:nvSpPr>
          <p:spPr>
            <a:xfrm>
              <a:off x="1078920" y="1576440"/>
              <a:ext cx="222480" cy="137160"/>
            </a:xfrm>
            <a:custGeom>
              <a:avLst/>
              <a:gdLst/>
              <a:ahLst/>
              <a:cxnLst/>
              <a:rect l="l" t="t" r="r" b="b"/>
              <a:pathLst>
                <a:path w="16476" h="10192">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2" name="Google Shape;5899;p94"/>
            <p:cNvSpPr/>
            <p:nvPr/>
          </p:nvSpPr>
          <p:spPr>
            <a:xfrm>
              <a:off x="1260720" y="1695240"/>
              <a:ext cx="27000" cy="27720"/>
            </a:xfrm>
            <a:custGeom>
              <a:avLst/>
              <a:gdLst/>
              <a:ahLst/>
              <a:cxnLst/>
              <a:rect l="l" t="t" r="r" b="b"/>
              <a:pathLst>
                <a:path w="2074" h="2119">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3" name="Google Shape;5900;p94"/>
            <p:cNvSpPr/>
            <p:nvPr/>
          </p:nvSpPr>
          <p:spPr>
            <a:xfrm>
              <a:off x="1283400" y="1719720"/>
              <a:ext cx="360" cy="360"/>
            </a:xfrm>
            <a:custGeom>
              <a:avLst/>
              <a:gdLst/>
              <a:ahLst/>
              <a:cxnLst/>
              <a:rect l="l" t="t" r="r" b="b"/>
              <a:pathLst>
                <a:path w="1" h="1">
                  <a:moveTo>
                    <a:pt x="1"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4" name="Google Shape;5901;p94"/>
            <p:cNvSpPr/>
            <p:nvPr/>
          </p:nvSpPr>
          <p:spPr>
            <a:xfrm>
              <a:off x="1279080" y="1722960"/>
              <a:ext cx="360" cy="360"/>
            </a:xfrm>
            <a:custGeom>
              <a:avLst/>
              <a:gdLst/>
              <a:ahLst/>
              <a:cxnLst/>
              <a:rect l="l" t="t" r="r" b="b"/>
              <a:pathLst>
                <a:path w="12" h="12">
                  <a:moveTo>
                    <a:pt x="11"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5" name="Google Shape;5902;p94"/>
            <p:cNvSpPr/>
            <p:nvPr/>
          </p:nvSpPr>
          <p:spPr>
            <a:xfrm>
              <a:off x="1278360" y="1723680"/>
              <a:ext cx="360" cy="360"/>
            </a:xfrm>
            <a:custGeom>
              <a:avLst/>
              <a:gdLst/>
              <a:ahLst/>
              <a:cxnLst/>
              <a:rect l="l" t="t" r="r" b="b"/>
              <a:pathLst>
                <a:path w="11" h="12">
                  <a:moveTo>
                    <a:pt x="11"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6" name="Google Shape;5903;p94"/>
            <p:cNvSpPr/>
            <p:nvPr/>
          </p:nvSpPr>
          <p:spPr>
            <a:xfrm>
              <a:off x="1282320" y="1720440"/>
              <a:ext cx="360" cy="360"/>
            </a:xfrm>
            <a:custGeom>
              <a:avLst/>
              <a:gdLst/>
              <a:ahLst/>
              <a:cxnLst/>
              <a:rect l="l" t="t" r="r" b="b"/>
              <a:pathLst>
                <a:path w="8" h="4">
                  <a:moveTo>
                    <a:pt x="8"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7" name="Google Shape;5904;p94"/>
            <p:cNvSpPr/>
            <p:nvPr/>
          </p:nvSpPr>
          <p:spPr>
            <a:xfrm>
              <a:off x="1283040" y="171972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8" name="Google Shape;5905;p94"/>
            <p:cNvSpPr/>
            <p:nvPr/>
          </p:nvSpPr>
          <p:spPr>
            <a:xfrm>
              <a:off x="1281960" y="1720440"/>
              <a:ext cx="360" cy="360"/>
            </a:xfrm>
            <a:custGeom>
              <a:avLst/>
              <a:gdLst/>
              <a:ahLst/>
              <a:cxnLst/>
              <a:rect l="l" t="t" r="r" b="b"/>
              <a:pathLst>
                <a:path w="8" h="4">
                  <a:moveTo>
                    <a:pt x="7"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49" name="Google Shape;5906;p94"/>
            <p:cNvSpPr/>
            <p:nvPr/>
          </p:nvSpPr>
          <p:spPr>
            <a:xfrm>
              <a:off x="1281600" y="1720800"/>
              <a:ext cx="360" cy="360"/>
            </a:xfrm>
            <a:custGeom>
              <a:avLst/>
              <a:gdLst/>
              <a:ahLst/>
              <a:cxnLst/>
              <a:rect l="l" t="t" r="r" b="b"/>
              <a:pathLst>
                <a:path w="12" h="8">
                  <a:moveTo>
                    <a:pt x="11"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0" name="Google Shape;5907;p94"/>
            <p:cNvSpPr/>
            <p:nvPr/>
          </p:nvSpPr>
          <p:spPr>
            <a:xfrm>
              <a:off x="1281240" y="1720800"/>
              <a:ext cx="360" cy="360"/>
            </a:xfrm>
            <a:custGeom>
              <a:avLst/>
              <a:gdLst/>
              <a:ahLst/>
              <a:cxnLst/>
              <a:rect l="l" t="t" r="r" b="b"/>
              <a:pathLst>
                <a:path w="11" h="8">
                  <a:moveTo>
                    <a:pt x="11"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1" name="Google Shape;5908;p94"/>
            <p:cNvSpPr/>
            <p:nvPr/>
          </p:nvSpPr>
          <p:spPr>
            <a:xfrm>
              <a:off x="1280160" y="1721880"/>
              <a:ext cx="360" cy="360"/>
            </a:xfrm>
            <a:custGeom>
              <a:avLst/>
              <a:gdLst/>
              <a:ahLst/>
              <a:cxnLst/>
              <a:rect l="l" t="t" r="r" b="b"/>
              <a:pathLst>
                <a:path w="11" h="11">
                  <a:moveTo>
                    <a:pt x="11"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2" name="Google Shape;5909;p94"/>
            <p:cNvSpPr/>
            <p:nvPr/>
          </p:nvSpPr>
          <p:spPr>
            <a:xfrm>
              <a:off x="1282680" y="1720080"/>
              <a:ext cx="360" cy="360"/>
            </a:xfrm>
            <a:custGeom>
              <a:avLst/>
              <a:gdLst/>
              <a:ahLst/>
              <a:cxnLst/>
              <a:rect l="l" t="t" r="r" b="b"/>
              <a:pathLst>
                <a:path w="8" h="5">
                  <a:moveTo>
                    <a:pt x="7"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3" name="Google Shape;5910;p94"/>
            <p:cNvSpPr/>
            <p:nvPr/>
          </p:nvSpPr>
          <p:spPr>
            <a:xfrm>
              <a:off x="1282680" y="1720080"/>
              <a:ext cx="360" cy="360"/>
            </a:xfrm>
            <a:custGeom>
              <a:avLst/>
              <a:gdLst/>
              <a:ahLst/>
              <a:cxnLst/>
              <a:rect l="l" t="t" r="r" b="b"/>
              <a:pathLst>
                <a:path w="5" h="4">
                  <a:moveTo>
                    <a:pt x="4"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4" name="Google Shape;5911;p94"/>
            <p:cNvSpPr/>
            <p:nvPr/>
          </p:nvSpPr>
          <p:spPr>
            <a:xfrm>
              <a:off x="1279440" y="1722600"/>
              <a:ext cx="360" cy="360"/>
            </a:xfrm>
            <a:custGeom>
              <a:avLst/>
              <a:gdLst/>
              <a:ahLst/>
              <a:cxnLst/>
              <a:rect l="l" t="t" r="r" b="b"/>
              <a:pathLst>
                <a:path w="15" h="11">
                  <a:moveTo>
                    <a:pt x="14"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5" name="Google Shape;5912;p94"/>
            <p:cNvSpPr/>
            <p:nvPr/>
          </p:nvSpPr>
          <p:spPr>
            <a:xfrm>
              <a:off x="1280520" y="1721520"/>
              <a:ext cx="360" cy="360"/>
            </a:xfrm>
            <a:custGeom>
              <a:avLst/>
              <a:gdLst/>
              <a:ahLst/>
              <a:cxnLst/>
              <a:rect l="l" t="t" r="r" b="b"/>
              <a:pathLst>
                <a:path w="15" h="8">
                  <a:moveTo>
                    <a:pt x="15"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6" name="Google Shape;5913;p94"/>
            <p:cNvSpPr/>
            <p:nvPr/>
          </p:nvSpPr>
          <p:spPr>
            <a:xfrm>
              <a:off x="1280880" y="1721160"/>
              <a:ext cx="360" cy="360"/>
            </a:xfrm>
            <a:custGeom>
              <a:avLst/>
              <a:gdLst/>
              <a:ahLst/>
              <a:cxnLst/>
              <a:rect l="l" t="t" r="r" b="b"/>
              <a:pathLst>
                <a:path w="11" h="11">
                  <a:moveTo>
                    <a:pt x="11"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7" name="Google Shape;5914;p94"/>
            <p:cNvSpPr/>
            <p:nvPr/>
          </p:nvSpPr>
          <p:spPr>
            <a:xfrm>
              <a:off x="1283040" y="1720080"/>
              <a:ext cx="360" cy="360"/>
            </a:xfrm>
            <a:custGeom>
              <a:avLst/>
              <a:gdLst/>
              <a:ahLst/>
              <a:cxnLst/>
              <a:rect l="l" t="t" r="r" b="b"/>
              <a:pathLst>
                <a:path w="4" h="1">
                  <a:moveTo>
                    <a:pt x="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8" name="Google Shape;5915;p94"/>
            <p:cNvSpPr/>
            <p:nvPr/>
          </p:nvSpPr>
          <p:spPr>
            <a:xfrm>
              <a:off x="1283400" y="1713960"/>
              <a:ext cx="2520" cy="4680"/>
            </a:xfrm>
            <a:custGeom>
              <a:avLst/>
              <a:gdLst/>
              <a:ahLst/>
              <a:cxnLst/>
              <a:rect l="l" t="t" r="r" b="b"/>
              <a:pathLst>
                <a:path w="253" h="421">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59" name="Google Shape;5916;p94"/>
            <p:cNvSpPr/>
            <p:nvPr/>
          </p:nvSpPr>
          <p:spPr>
            <a:xfrm>
              <a:off x="1288800" y="1712160"/>
              <a:ext cx="360" cy="360"/>
            </a:xfrm>
            <a:custGeom>
              <a:avLst/>
              <a:gdLst/>
              <a:ahLst/>
              <a:cxnLst/>
              <a:rect l="l" t="t" r="r" b="b"/>
              <a:pathLst>
                <a:path w="15" h="15">
                  <a:moveTo>
                    <a:pt x="14" y="1"/>
                  </a:moveTo>
                  <a:lnTo>
                    <a:pt x="14" y="1"/>
                  </a:lnTo>
                  <a:lnTo>
                    <a:pt x="0"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0" name="Google Shape;5917;p94"/>
            <p:cNvSpPr/>
            <p:nvPr/>
          </p:nvSpPr>
          <p:spPr>
            <a:xfrm>
              <a:off x="1287720" y="1712160"/>
              <a:ext cx="360" cy="360"/>
            </a:xfrm>
            <a:custGeom>
              <a:avLst/>
              <a:gdLst/>
              <a:ahLst/>
              <a:cxnLst/>
              <a:rect l="l" t="t" r="r" b="b"/>
              <a:pathLst>
                <a:path w="64" h="64">
                  <a:moveTo>
                    <a:pt x="63" y="1"/>
                  </a:moveTo>
                  <a:cubicBezTo>
                    <a:pt x="39" y="22"/>
                    <a:pt x="21" y="43"/>
                    <a:pt x="0" y="64"/>
                  </a:cubicBezTo>
                  <a:cubicBezTo>
                    <a:pt x="21" y="46"/>
                    <a:pt x="42" y="22"/>
                    <a:pt x="6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1" name="Google Shape;5918;p94"/>
            <p:cNvSpPr/>
            <p:nvPr/>
          </p:nvSpPr>
          <p:spPr>
            <a:xfrm>
              <a:off x="1283400" y="1719720"/>
              <a:ext cx="360" cy="360"/>
            </a:xfrm>
            <a:custGeom>
              <a:avLst/>
              <a:gdLst/>
              <a:ahLst/>
              <a:cxnLst/>
              <a:rect l="l" t="t" r="r" b="b"/>
              <a:pathLst>
                <a:path w="15" h="11">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2" name="Google Shape;5919;p94"/>
            <p:cNvSpPr/>
            <p:nvPr/>
          </p:nvSpPr>
          <p:spPr>
            <a:xfrm>
              <a:off x="1262880" y="1712520"/>
              <a:ext cx="360" cy="360"/>
            </a:xfrm>
            <a:custGeom>
              <a:avLst/>
              <a:gdLst/>
              <a:ahLst/>
              <a:cxnLst/>
              <a:rect l="l" t="t" r="r" b="b"/>
              <a:pathLst>
                <a:path w="29" h="40">
                  <a:moveTo>
                    <a:pt x="1" y="39"/>
                  </a:moveTo>
                  <a:lnTo>
                    <a:pt x="2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3" name="Google Shape;5920;p94"/>
            <p:cNvSpPr/>
            <p:nvPr/>
          </p:nvSpPr>
          <p:spPr>
            <a:xfrm>
              <a:off x="1265400" y="1709280"/>
              <a:ext cx="360" cy="360"/>
            </a:xfrm>
            <a:custGeom>
              <a:avLst/>
              <a:gdLst/>
              <a:ahLst/>
              <a:cxnLst/>
              <a:rect l="l" t="t" r="r" b="b"/>
              <a:pathLst>
                <a:path w="8" h="12">
                  <a:moveTo>
                    <a:pt x="1" y="1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4" name="Google Shape;5921;p94"/>
            <p:cNvSpPr/>
            <p:nvPr/>
          </p:nvSpPr>
          <p:spPr>
            <a:xfrm>
              <a:off x="1265760" y="1708920"/>
              <a:ext cx="360" cy="360"/>
            </a:xfrm>
            <a:custGeom>
              <a:avLst/>
              <a:gdLst/>
              <a:ahLst/>
              <a:cxnLst/>
              <a:rect l="l" t="t" r="r" b="b"/>
              <a:pathLst>
                <a:path w="8" h="11">
                  <a:moveTo>
                    <a:pt x="1" y="11"/>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5" name="Google Shape;5922;p94"/>
            <p:cNvSpPr/>
            <p:nvPr/>
          </p:nvSpPr>
          <p:spPr>
            <a:xfrm>
              <a:off x="1260720" y="1712880"/>
              <a:ext cx="1080" cy="1800"/>
            </a:xfrm>
            <a:custGeom>
              <a:avLst/>
              <a:gdLst/>
              <a:ahLst/>
              <a:cxnLst/>
              <a:rect l="l" t="t" r="r" b="b"/>
              <a:pathLst>
                <a:path w="152" h="211">
                  <a:moveTo>
                    <a:pt x="1" y="211"/>
                  </a:moveTo>
                  <a:lnTo>
                    <a:pt x="1" y="211"/>
                  </a:lnTo>
                  <a:cubicBezTo>
                    <a:pt x="57" y="134"/>
                    <a:pt x="106" y="64"/>
                    <a:pt x="151" y="1"/>
                  </a:cubicBezTo>
                  <a:cubicBezTo>
                    <a:pt x="106" y="64"/>
                    <a:pt x="57" y="134"/>
                    <a:pt x="1" y="2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6" name="Google Shape;5923;p94"/>
            <p:cNvSpPr/>
            <p:nvPr/>
          </p:nvSpPr>
          <p:spPr>
            <a:xfrm>
              <a:off x="1263240" y="1711800"/>
              <a:ext cx="360" cy="360"/>
            </a:xfrm>
            <a:custGeom>
              <a:avLst/>
              <a:gdLst/>
              <a:ahLst/>
              <a:cxnLst/>
              <a:rect l="l" t="t" r="r" b="b"/>
              <a:pathLst>
                <a:path w="25" h="32">
                  <a:moveTo>
                    <a:pt x="0" y="32"/>
                  </a:moveTo>
                  <a:lnTo>
                    <a:pt x="2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7" name="Google Shape;5924;p94"/>
            <p:cNvSpPr/>
            <p:nvPr/>
          </p:nvSpPr>
          <p:spPr>
            <a:xfrm>
              <a:off x="1282320" y="1695240"/>
              <a:ext cx="720" cy="360"/>
            </a:xfrm>
            <a:custGeom>
              <a:avLst/>
              <a:gdLst/>
              <a:ahLst/>
              <a:cxnLst/>
              <a:rect l="l" t="t" r="r" b="b"/>
              <a:pathLst>
                <a:path w="144" h="1">
                  <a:moveTo>
                    <a:pt x="144" y="1"/>
                  </a:moveTo>
                  <a:lnTo>
                    <a:pt x="144" y="1"/>
                  </a:lnTo>
                  <a:lnTo>
                    <a:pt x="0" y="1"/>
                  </a:lnTo>
                  <a:cubicBezTo>
                    <a:pt x="60" y="1"/>
                    <a:pt x="105" y="1"/>
                    <a:pt x="14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8" name="Google Shape;5925;p94"/>
            <p:cNvSpPr/>
            <p:nvPr/>
          </p:nvSpPr>
          <p:spPr>
            <a:xfrm>
              <a:off x="1264320" y="1710720"/>
              <a:ext cx="360" cy="360"/>
            </a:xfrm>
            <a:custGeom>
              <a:avLst/>
              <a:gdLst/>
              <a:ahLst/>
              <a:cxnLst/>
              <a:rect l="l" t="t" r="r" b="b"/>
              <a:pathLst>
                <a:path w="15" h="22">
                  <a:moveTo>
                    <a:pt x="0" y="22"/>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69" name="Google Shape;5926;p94"/>
            <p:cNvSpPr/>
            <p:nvPr/>
          </p:nvSpPr>
          <p:spPr>
            <a:xfrm>
              <a:off x="1264320" y="1711080"/>
              <a:ext cx="360" cy="360"/>
            </a:xfrm>
            <a:custGeom>
              <a:avLst/>
              <a:gdLst/>
              <a:ahLst/>
              <a:cxnLst/>
              <a:rect l="l" t="t" r="r" b="b"/>
              <a:pathLst>
                <a:path w="19" h="25">
                  <a:moveTo>
                    <a:pt x="1" y="25"/>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0" name="Google Shape;5927;p94"/>
            <p:cNvSpPr/>
            <p:nvPr/>
          </p:nvSpPr>
          <p:spPr>
            <a:xfrm>
              <a:off x="1264680" y="1710360"/>
              <a:ext cx="360" cy="360"/>
            </a:xfrm>
            <a:custGeom>
              <a:avLst/>
              <a:gdLst/>
              <a:ahLst/>
              <a:cxnLst/>
              <a:rect l="l" t="t" r="r" b="b"/>
              <a:pathLst>
                <a:path w="12" h="15">
                  <a:moveTo>
                    <a:pt x="1" y="1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1" name="Google Shape;5928;p94"/>
            <p:cNvSpPr/>
            <p:nvPr/>
          </p:nvSpPr>
          <p:spPr>
            <a:xfrm>
              <a:off x="1265760" y="1708920"/>
              <a:ext cx="360" cy="360"/>
            </a:xfrm>
            <a:custGeom>
              <a:avLst/>
              <a:gdLst/>
              <a:ahLst/>
              <a:cxnLst/>
              <a:rect l="l" t="t" r="r" b="b"/>
              <a:pathLst>
                <a:path w="11" h="11">
                  <a:moveTo>
                    <a:pt x="0" y="11"/>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2" name="Google Shape;5929;p94"/>
            <p:cNvSpPr/>
            <p:nvPr/>
          </p:nvSpPr>
          <p:spPr>
            <a:xfrm>
              <a:off x="1265400" y="1709640"/>
              <a:ext cx="360" cy="360"/>
            </a:xfrm>
            <a:custGeom>
              <a:avLst/>
              <a:gdLst/>
              <a:ahLst/>
              <a:cxnLst/>
              <a:rect l="l" t="t" r="r" b="b"/>
              <a:pathLst>
                <a:path w="11" h="15">
                  <a:moveTo>
                    <a:pt x="0" y="1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3" name="Google Shape;5930;p94"/>
            <p:cNvSpPr/>
            <p:nvPr/>
          </p:nvSpPr>
          <p:spPr>
            <a:xfrm>
              <a:off x="1265040" y="1710000"/>
              <a:ext cx="360" cy="360"/>
            </a:xfrm>
            <a:custGeom>
              <a:avLst/>
              <a:gdLst/>
              <a:ahLst/>
              <a:cxnLst/>
              <a:rect l="l" t="t" r="r" b="b"/>
              <a:pathLst>
                <a:path w="12" h="18">
                  <a:moveTo>
                    <a:pt x="1" y="18"/>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4" name="Google Shape;5931;p94"/>
            <p:cNvSpPr/>
            <p:nvPr/>
          </p:nvSpPr>
          <p:spPr>
            <a:xfrm>
              <a:off x="1263600" y="1711440"/>
              <a:ext cx="360" cy="360"/>
            </a:xfrm>
            <a:custGeom>
              <a:avLst/>
              <a:gdLst/>
              <a:ahLst/>
              <a:cxnLst/>
              <a:rect l="l" t="t" r="r" b="b"/>
              <a:pathLst>
                <a:path w="19" h="25">
                  <a:moveTo>
                    <a:pt x="1" y="25"/>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5" name="Google Shape;5932;p94"/>
            <p:cNvSpPr/>
            <p:nvPr/>
          </p:nvSpPr>
          <p:spPr>
            <a:xfrm>
              <a:off x="1285560" y="1690560"/>
              <a:ext cx="6480" cy="16920"/>
            </a:xfrm>
            <a:custGeom>
              <a:avLst/>
              <a:gdLst/>
              <a:ahLst/>
              <a:cxnLst/>
              <a:rect l="l" t="t" r="r" b="b"/>
              <a:pathLst>
                <a:path w="544" h="131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6" name="Google Shape;5933;p94"/>
            <p:cNvSpPr/>
            <p:nvPr/>
          </p:nvSpPr>
          <p:spPr>
            <a:xfrm>
              <a:off x="1286640" y="1694880"/>
              <a:ext cx="360" cy="360"/>
            </a:xfrm>
            <a:custGeom>
              <a:avLst/>
              <a:gdLst/>
              <a:ahLst/>
              <a:cxnLst/>
              <a:rect l="l" t="t" r="r" b="b"/>
              <a:pathLst>
                <a:path w="8" h="4">
                  <a:moveTo>
                    <a:pt x="1" y="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7" name="Google Shape;5934;p94"/>
            <p:cNvSpPr/>
            <p:nvPr/>
          </p:nvSpPr>
          <p:spPr>
            <a:xfrm>
              <a:off x="1286640" y="169488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8" name="Google Shape;5935;p94"/>
            <p:cNvSpPr/>
            <p:nvPr/>
          </p:nvSpPr>
          <p:spPr>
            <a:xfrm>
              <a:off x="1291680" y="1690560"/>
              <a:ext cx="360" cy="360"/>
            </a:xfrm>
            <a:custGeom>
              <a:avLst/>
              <a:gdLst/>
              <a:ahLst/>
              <a:cxnLst/>
              <a:rect l="l" t="t" r="r" b="b"/>
              <a:pathLst>
                <a:path w="5" h="5">
                  <a:moveTo>
                    <a:pt x="1" y="1"/>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79" name="Google Shape;5936;p94"/>
            <p:cNvSpPr/>
            <p:nvPr/>
          </p:nvSpPr>
          <p:spPr>
            <a:xfrm>
              <a:off x="1287000" y="1694520"/>
              <a:ext cx="360" cy="360"/>
            </a:xfrm>
            <a:custGeom>
              <a:avLst/>
              <a:gdLst/>
              <a:ahLst/>
              <a:cxnLst/>
              <a:rect l="l" t="t" r="r" b="b"/>
              <a:pathLst>
                <a:path w="8" h="8">
                  <a:moveTo>
                    <a:pt x="7"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0" name="Google Shape;5937;p94"/>
            <p:cNvSpPr/>
            <p:nvPr/>
          </p:nvSpPr>
          <p:spPr>
            <a:xfrm>
              <a:off x="1287360" y="1693440"/>
              <a:ext cx="360" cy="360"/>
            </a:xfrm>
            <a:custGeom>
              <a:avLst/>
              <a:gdLst/>
              <a:ahLst/>
              <a:cxnLst/>
              <a:rect l="l" t="t" r="r" b="b"/>
              <a:pathLst>
                <a:path w="43" h="57">
                  <a:moveTo>
                    <a:pt x="1" y="57"/>
                  </a:moveTo>
                  <a:cubicBezTo>
                    <a:pt x="11" y="43"/>
                    <a:pt x="25" y="22"/>
                    <a:pt x="43" y="1"/>
                  </a:cubicBezTo>
                  <a:cubicBezTo>
                    <a:pt x="25" y="22"/>
                    <a:pt x="11" y="43"/>
                    <a:pt x="1" y="5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1" name="Google Shape;5938;p94"/>
            <p:cNvSpPr/>
            <p:nvPr/>
          </p:nvSpPr>
          <p:spPr>
            <a:xfrm>
              <a:off x="1292040" y="1690920"/>
              <a:ext cx="360" cy="360"/>
            </a:xfrm>
            <a:custGeom>
              <a:avLst/>
              <a:gdLst/>
              <a:ahLst/>
              <a:cxnLst/>
              <a:rect l="l" t="t" r="r" b="b"/>
              <a:pathLst>
                <a:path w="18" h="15">
                  <a:moveTo>
                    <a:pt x="0" y="0"/>
                  </a:moveTo>
                  <a:lnTo>
                    <a:pt x="18"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2" name="Google Shape;5939;p94"/>
            <p:cNvSpPr/>
            <p:nvPr/>
          </p:nvSpPr>
          <p:spPr>
            <a:xfrm>
              <a:off x="1287000" y="1694160"/>
              <a:ext cx="360" cy="360"/>
            </a:xfrm>
            <a:custGeom>
              <a:avLst/>
              <a:gdLst/>
              <a:ahLst/>
              <a:cxnLst/>
              <a:rect l="l" t="t" r="r" b="b"/>
              <a:pathLst>
                <a:path w="8" h="11">
                  <a:moveTo>
                    <a:pt x="0" y="11"/>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3" name="Google Shape;5940;p94"/>
            <p:cNvSpPr/>
            <p:nvPr/>
          </p:nvSpPr>
          <p:spPr>
            <a:xfrm>
              <a:off x="1286280" y="16952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4" name="Google Shape;5941;p94"/>
            <p:cNvSpPr/>
            <p:nvPr/>
          </p:nvSpPr>
          <p:spPr>
            <a:xfrm>
              <a:off x="1292040" y="1690920"/>
              <a:ext cx="360" cy="360"/>
            </a:xfrm>
            <a:custGeom>
              <a:avLst/>
              <a:gdLst/>
              <a:ahLst/>
              <a:cxnLst/>
              <a:rect l="l" t="t" r="r" b="b"/>
              <a:pathLst>
                <a:path w="53" h="43">
                  <a:moveTo>
                    <a:pt x="0" y="0"/>
                  </a:moveTo>
                  <a:cubicBezTo>
                    <a:pt x="14" y="14"/>
                    <a:pt x="32" y="25"/>
                    <a:pt x="53" y="42"/>
                  </a:cubicBezTo>
                  <a:cubicBezTo>
                    <a:pt x="32" y="25"/>
                    <a:pt x="14"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5" name="Google Shape;5942;p94"/>
            <p:cNvSpPr/>
            <p:nvPr/>
          </p:nvSpPr>
          <p:spPr>
            <a:xfrm>
              <a:off x="1287000" y="1694520"/>
              <a:ext cx="360" cy="360"/>
            </a:xfrm>
            <a:custGeom>
              <a:avLst/>
              <a:gdLst/>
              <a:ahLst/>
              <a:cxnLst/>
              <a:rect l="l" t="t" r="r" b="b"/>
              <a:pathLst>
                <a:path w="8" h="8">
                  <a:moveTo>
                    <a:pt x="1" y="7"/>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6" name="Google Shape;5943;p94"/>
            <p:cNvSpPr/>
            <p:nvPr/>
          </p:nvSpPr>
          <p:spPr>
            <a:xfrm>
              <a:off x="1286280" y="1694880"/>
              <a:ext cx="360" cy="360"/>
            </a:xfrm>
            <a:custGeom>
              <a:avLst/>
              <a:gdLst/>
              <a:ahLst/>
              <a:cxnLst/>
              <a:rect l="l" t="t" r="r" b="b"/>
              <a:pathLst>
                <a:path w="8" h="4">
                  <a:moveTo>
                    <a:pt x="4" y="0"/>
                  </a:moveTo>
                  <a:lnTo>
                    <a:pt x="1" y="4"/>
                  </a:ln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7" name="Google Shape;5944;p94"/>
            <p:cNvSpPr/>
            <p:nvPr/>
          </p:nvSpPr>
          <p:spPr>
            <a:xfrm>
              <a:off x="1285560" y="1707840"/>
              <a:ext cx="1080" cy="360"/>
            </a:xfrm>
            <a:custGeom>
              <a:avLst/>
              <a:gdLst/>
              <a:ahLst/>
              <a:cxnLst/>
              <a:rect l="l" t="t" r="r" b="b"/>
              <a:pathLst>
                <a:path w="155" h="22">
                  <a:moveTo>
                    <a:pt x="155" y="1"/>
                  </a:moveTo>
                  <a:lnTo>
                    <a:pt x="155" y="1"/>
                  </a:lnTo>
                  <a:lnTo>
                    <a:pt x="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8" name="Google Shape;5945;p94"/>
            <p:cNvSpPr/>
            <p:nvPr/>
          </p:nvSpPr>
          <p:spPr>
            <a:xfrm>
              <a:off x="1395360" y="1677240"/>
              <a:ext cx="18360" cy="13680"/>
            </a:xfrm>
            <a:custGeom>
              <a:avLst/>
              <a:gdLst/>
              <a:ahLst/>
              <a:cxnLst/>
              <a:rect l="l" t="t" r="r" b="b"/>
              <a:pathLst>
                <a:path w="1430" h="1088">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89" name="Google Shape;5946;p94"/>
            <p:cNvSpPr/>
            <p:nvPr/>
          </p:nvSpPr>
          <p:spPr>
            <a:xfrm>
              <a:off x="1415520" y="1680120"/>
              <a:ext cx="22320" cy="12240"/>
            </a:xfrm>
            <a:custGeom>
              <a:avLst/>
              <a:gdLst/>
              <a:ahLst/>
              <a:cxnLst/>
              <a:rect l="l" t="t" r="r" b="b"/>
              <a:pathLst>
                <a:path w="1720" h="976">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0" name="Google Shape;5947;p94"/>
            <p:cNvSpPr/>
            <p:nvPr/>
          </p:nvSpPr>
          <p:spPr>
            <a:xfrm>
              <a:off x="1415520" y="1689480"/>
              <a:ext cx="360" cy="360"/>
            </a:xfrm>
            <a:custGeom>
              <a:avLst/>
              <a:gdLst/>
              <a:ahLst/>
              <a:cxnLst/>
              <a:rect l="l" t="t" r="r" b="b"/>
              <a:pathLst>
                <a:path w="1" h="19">
                  <a:moveTo>
                    <a:pt x="0" y="1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1" name="Google Shape;5948;p94"/>
            <p:cNvSpPr/>
            <p:nvPr/>
          </p:nvSpPr>
          <p:spPr>
            <a:xfrm>
              <a:off x="1416240" y="1681560"/>
              <a:ext cx="360" cy="360"/>
            </a:xfrm>
            <a:custGeom>
              <a:avLst/>
              <a:gdLst/>
              <a:ahLst/>
              <a:cxnLst/>
              <a:rect l="l" t="t" r="r" b="b"/>
              <a:pathLst>
                <a:path w="1" h="15">
                  <a:moveTo>
                    <a:pt x="1"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2" name="Google Shape;5949;p94"/>
            <p:cNvSpPr/>
            <p:nvPr/>
          </p:nvSpPr>
          <p:spPr>
            <a:xfrm>
              <a:off x="1415520" y="1691280"/>
              <a:ext cx="360" cy="360"/>
            </a:xfrm>
            <a:custGeom>
              <a:avLst/>
              <a:gdLst/>
              <a:ahLst/>
              <a:cxnLst/>
              <a:rect l="l" t="t" r="r" b="b"/>
              <a:pathLst>
                <a:path w="1" h="33">
                  <a:moveTo>
                    <a:pt x="1" y="3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3" name="Google Shape;5950;p94"/>
            <p:cNvSpPr/>
            <p:nvPr/>
          </p:nvSpPr>
          <p:spPr>
            <a:xfrm>
              <a:off x="1415160" y="1692720"/>
              <a:ext cx="360" cy="360"/>
            </a:xfrm>
            <a:custGeom>
              <a:avLst/>
              <a:gdLst/>
              <a:ahLst/>
              <a:cxnLst/>
              <a:rect l="l" t="t" r="r" b="b"/>
              <a:pathLst>
                <a:path w="1" h="15">
                  <a:moveTo>
                    <a:pt x="1" y="15"/>
                  </a:moveTo>
                  <a:lnTo>
                    <a:pt x="1" y="15"/>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4" name="Google Shape;5951;p94"/>
            <p:cNvSpPr/>
            <p:nvPr/>
          </p:nvSpPr>
          <p:spPr>
            <a:xfrm>
              <a:off x="1415520" y="1688040"/>
              <a:ext cx="360" cy="360"/>
            </a:xfrm>
            <a:custGeom>
              <a:avLst/>
              <a:gdLst/>
              <a:ahLst/>
              <a:cxnLst/>
              <a:rect l="l" t="t" r="r" b="b"/>
              <a:pathLst>
                <a:path w="1" h="15">
                  <a:moveTo>
                    <a:pt x="1"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5" name="Google Shape;5952;p94"/>
            <p:cNvSpPr/>
            <p:nvPr/>
          </p:nvSpPr>
          <p:spPr>
            <a:xfrm>
              <a:off x="1415880" y="1686240"/>
              <a:ext cx="360" cy="360"/>
            </a:xfrm>
            <a:custGeom>
              <a:avLst/>
              <a:gdLst/>
              <a:ahLst/>
              <a:cxnLst/>
              <a:rect l="l" t="t" r="r" b="b"/>
              <a:pathLst>
                <a:path w="4" h="26">
                  <a:moveTo>
                    <a:pt x="0" y="25"/>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6" name="Google Shape;5953;p94"/>
            <p:cNvSpPr/>
            <p:nvPr/>
          </p:nvSpPr>
          <p:spPr>
            <a:xfrm>
              <a:off x="1416240" y="1683000"/>
              <a:ext cx="360" cy="360"/>
            </a:xfrm>
            <a:custGeom>
              <a:avLst/>
              <a:gdLst/>
              <a:ahLst/>
              <a:cxnLst/>
              <a:rect l="l" t="t" r="r" b="b"/>
              <a:pathLst>
                <a:path w="1" h="19">
                  <a:moveTo>
                    <a:pt x="0" y="1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7" name="Google Shape;5954;p94"/>
            <p:cNvSpPr/>
            <p:nvPr/>
          </p:nvSpPr>
          <p:spPr>
            <a:xfrm>
              <a:off x="1415880" y="1684440"/>
              <a:ext cx="360" cy="360"/>
            </a:xfrm>
            <a:custGeom>
              <a:avLst/>
              <a:gdLst/>
              <a:ahLst/>
              <a:cxnLst/>
              <a:rect l="l" t="t" r="r" b="b"/>
              <a:pathLst>
                <a:path w="4" h="25">
                  <a:moveTo>
                    <a:pt x="0" y="25"/>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8" name="Google Shape;5955;p94"/>
            <p:cNvSpPr/>
            <p:nvPr/>
          </p:nvSpPr>
          <p:spPr>
            <a:xfrm>
              <a:off x="1416600" y="1680120"/>
              <a:ext cx="360" cy="360"/>
            </a:xfrm>
            <a:custGeom>
              <a:avLst/>
              <a:gdLst/>
              <a:ahLst/>
              <a:cxnLst/>
              <a:rect l="l" t="t" r="r" b="b"/>
              <a:pathLst>
                <a:path w="1" h="12">
                  <a:moveTo>
                    <a:pt x="1"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299" name="Google Shape;5956;p94"/>
            <p:cNvSpPr/>
            <p:nvPr/>
          </p:nvSpPr>
          <p:spPr>
            <a:xfrm>
              <a:off x="1298880" y="1716840"/>
              <a:ext cx="28440" cy="29520"/>
            </a:xfrm>
            <a:custGeom>
              <a:avLst/>
              <a:gdLst/>
              <a:ahLst/>
              <a:cxnLst/>
              <a:rect l="l" t="t" r="r" b="b"/>
              <a:pathLst>
                <a:path w="2179" h="2245">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0" name="Google Shape;5957;p94"/>
            <p:cNvSpPr/>
            <p:nvPr/>
          </p:nvSpPr>
          <p:spPr>
            <a:xfrm>
              <a:off x="1323720" y="1718640"/>
              <a:ext cx="360" cy="360"/>
            </a:xfrm>
            <a:custGeom>
              <a:avLst/>
              <a:gdLst/>
              <a:ahLst/>
              <a:cxnLst/>
              <a:rect l="l" t="t" r="r" b="b"/>
              <a:pathLst>
                <a:path w="15" h="8">
                  <a:moveTo>
                    <a:pt x="1" y="8"/>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1" name="Google Shape;5958;p94"/>
            <p:cNvSpPr/>
            <p:nvPr/>
          </p:nvSpPr>
          <p:spPr>
            <a:xfrm>
              <a:off x="1324080" y="1718280"/>
              <a:ext cx="360" cy="360"/>
            </a:xfrm>
            <a:custGeom>
              <a:avLst/>
              <a:gdLst/>
              <a:ahLst/>
              <a:cxnLst/>
              <a:rect l="l" t="t" r="r" b="b"/>
              <a:pathLst>
                <a:path w="18" h="11">
                  <a:moveTo>
                    <a:pt x="0" y="11"/>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2" name="Google Shape;5959;p94"/>
            <p:cNvSpPr/>
            <p:nvPr/>
          </p:nvSpPr>
          <p:spPr>
            <a:xfrm>
              <a:off x="1326240" y="1717200"/>
              <a:ext cx="360" cy="360"/>
            </a:xfrm>
            <a:custGeom>
              <a:avLst/>
              <a:gdLst/>
              <a:ahLst/>
              <a:cxnLst/>
              <a:rect l="l" t="t" r="r" b="b"/>
              <a:pathLst>
                <a:path w="26" h="12">
                  <a:moveTo>
                    <a:pt x="1" y="11"/>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3" name="Google Shape;5960;p94"/>
            <p:cNvSpPr/>
            <p:nvPr/>
          </p:nvSpPr>
          <p:spPr>
            <a:xfrm>
              <a:off x="1324800" y="1717920"/>
              <a:ext cx="360" cy="360"/>
            </a:xfrm>
            <a:custGeom>
              <a:avLst/>
              <a:gdLst/>
              <a:ahLst/>
              <a:cxnLst/>
              <a:rect l="l" t="t" r="r" b="b"/>
              <a:pathLst>
                <a:path w="29" h="15">
                  <a:moveTo>
                    <a:pt x="0" y="14"/>
                  </a:moveTo>
                  <a:lnTo>
                    <a:pt x="2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4" name="Google Shape;5961;p94"/>
            <p:cNvSpPr/>
            <p:nvPr/>
          </p:nvSpPr>
          <p:spPr>
            <a:xfrm>
              <a:off x="1328400" y="1716840"/>
              <a:ext cx="360" cy="360"/>
            </a:xfrm>
            <a:custGeom>
              <a:avLst/>
              <a:gdLst/>
              <a:ahLst/>
              <a:cxnLst/>
              <a:rect l="l" t="t" r="r" b="b"/>
              <a:pathLst>
                <a:path w="15" h="1">
                  <a:moveTo>
                    <a:pt x="1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5" name="Google Shape;5962;p94"/>
            <p:cNvSpPr/>
            <p:nvPr/>
          </p:nvSpPr>
          <p:spPr>
            <a:xfrm>
              <a:off x="1326960" y="1717200"/>
              <a:ext cx="360" cy="360"/>
            </a:xfrm>
            <a:custGeom>
              <a:avLst/>
              <a:gdLst/>
              <a:ahLst/>
              <a:cxnLst/>
              <a:rect l="l" t="t" r="r" b="b"/>
              <a:pathLst>
                <a:path w="22" h="8">
                  <a:moveTo>
                    <a:pt x="1" y="7"/>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6" name="Google Shape;5963;p94"/>
            <p:cNvSpPr/>
            <p:nvPr/>
          </p:nvSpPr>
          <p:spPr>
            <a:xfrm>
              <a:off x="1327680" y="1716840"/>
              <a:ext cx="360" cy="360"/>
            </a:xfrm>
            <a:custGeom>
              <a:avLst/>
              <a:gdLst/>
              <a:ahLst/>
              <a:cxnLst/>
              <a:rect l="l" t="t" r="r" b="b"/>
              <a:pathLst>
                <a:path w="29" h="8">
                  <a:moveTo>
                    <a:pt x="0" y="7"/>
                  </a:moveTo>
                  <a:lnTo>
                    <a:pt x="2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7" name="Google Shape;5964;p94"/>
            <p:cNvSpPr/>
            <p:nvPr/>
          </p:nvSpPr>
          <p:spPr>
            <a:xfrm>
              <a:off x="1303920" y="1729440"/>
              <a:ext cx="360" cy="360"/>
            </a:xfrm>
            <a:custGeom>
              <a:avLst/>
              <a:gdLst/>
              <a:ahLst/>
              <a:cxnLst/>
              <a:rect l="l" t="t" r="r" b="b"/>
              <a:pathLst>
                <a:path w="1" h="1">
                  <a:moveTo>
                    <a:pt x="0" y="1"/>
                  </a:moveTo>
                  <a:lnTo>
                    <a:pt x="0" y="1"/>
                  </a:lnTo>
                  <a:lnTo>
                    <a:pt x="0" y="1"/>
                  </a:lnTo>
                  <a:cubicBezTo>
                    <a:pt x="0" y="1"/>
                    <a:pt x="0"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8" name="Google Shape;5965;p94"/>
            <p:cNvSpPr/>
            <p:nvPr/>
          </p:nvSpPr>
          <p:spPr>
            <a:xfrm>
              <a:off x="1325520" y="1717560"/>
              <a:ext cx="360" cy="360"/>
            </a:xfrm>
            <a:custGeom>
              <a:avLst/>
              <a:gdLst/>
              <a:ahLst/>
              <a:cxnLst/>
              <a:rect l="l" t="t" r="r" b="b"/>
              <a:pathLst>
                <a:path w="36" h="18">
                  <a:moveTo>
                    <a:pt x="1" y="18"/>
                  </a:moveTo>
                  <a:lnTo>
                    <a:pt x="36"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09" name="Google Shape;5966;p94"/>
            <p:cNvSpPr/>
            <p:nvPr/>
          </p:nvSpPr>
          <p:spPr>
            <a:xfrm>
              <a:off x="1303920" y="1728000"/>
              <a:ext cx="360" cy="360"/>
            </a:xfrm>
            <a:custGeom>
              <a:avLst/>
              <a:gdLst/>
              <a:ahLst/>
              <a:cxnLst/>
              <a:rect l="l" t="t" r="r" b="b"/>
              <a:pathLst>
                <a:path w="15" h="88">
                  <a:moveTo>
                    <a:pt x="1" y="0"/>
                  </a:moveTo>
                  <a:cubicBezTo>
                    <a:pt x="11" y="28"/>
                    <a:pt x="15" y="56"/>
                    <a:pt x="11" y="88"/>
                  </a:cubicBezTo>
                  <a:cubicBezTo>
                    <a:pt x="15" y="56"/>
                    <a:pt x="11" y="28"/>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0" name="Google Shape;5967;p94"/>
            <p:cNvSpPr/>
            <p:nvPr/>
          </p:nvSpPr>
          <p:spPr>
            <a:xfrm>
              <a:off x="1399320" y="1791360"/>
              <a:ext cx="292320" cy="298440"/>
            </a:xfrm>
            <a:custGeom>
              <a:avLst/>
              <a:gdLst/>
              <a:ahLst/>
              <a:cxnLst/>
              <a:rect l="l" t="t" r="r" b="b"/>
              <a:pathLst>
                <a:path w="21601" h="22059">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1" name="Google Shape;5968;p94"/>
            <p:cNvSpPr/>
            <p:nvPr/>
          </p:nvSpPr>
          <p:spPr>
            <a:xfrm>
              <a:off x="1515600" y="2063160"/>
              <a:ext cx="34200" cy="36360"/>
            </a:xfrm>
            <a:custGeom>
              <a:avLst/>
              <a:gdLst/>
              <a:ahLst/>
              <a:cxnLst/>
              <a:rect l="l" t="t" r="r" b="b"/>
              <a:pathLst>
                <a:path w="2592" h="2755">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2" name="Google Shape;5969;p94"/>
            <p:cNvSpPr/>
            <p:nvPr/>
          </p:nvSpPr>
          <p:spPr>
            <a:xfrm>
              <a:off x="1549800" y="2089080"/>
              <a:ext cx="360" cy="360"/>
            </a:xfrm>
            <a:custGeom>
              <a:avLst/>
              <a:gdLst/>
              <a:ahLst/>
              <a:cxnLst/>
              <a:rect l="l" t="t" r="r" b="b"/>
              <a:pathLst>
                <a:path w="4" h="22">
                  <a:moveTo>
                    <a:pt x="0" y="1"/>
                  </a:moveTo>
                  <a:cubicBezTo>
                    <a:pt x="0" y="8"/>
                    <a:pt x="0" y="15"/>
                    <a:pt x="4" y="22"/>
                  </a:cubicBez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3" name="Google Shape;5970;p94"/>
            <p:cNvSpPr/>
            <p:nvPr/>
          </p:nvSpPr>
          <p:spPr>
            <a:xfrm>
              <a:off x="1549800" y="2085480"/>
              <a:ext cx="360" cy="360"/>
            </a:xfrm>
            <a:custGeom>
              <a:avLst/>
              <a:gdLst/>
              <a:ahLst/>
              <a:cxnLst/>
              <a:rect l="l" t="t" r="r" b="b"/>
              <a:pathLst>
                <a:path w="4" h="18">
                  <a:moveTo>
                    <a:pt x="4" y="0"/>
                  </a:moveTo>
                  <a:cubicBezTo>
                    <a:pt x="4" y="7"/>
                    <a:pt x="0" y="11"/>
                    <a:pt x="4" y="18"/>
                  </a:cubicBez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4" name="Google Shape;5971;p94"/>
            <p:cNvSpPr/>
            <p:nvPr/>
          </p:nvSpPr>
          <p:spPr>
            <a:xfrm>
              <a:off x="1549800" y="2089440"/>
              <a:ext cx="360" cy="360"/>
            </a:xfrm>
            <a:custGeom>
              <a:avLst/>
              <a:gdLst/>
              <a:ahLst/>
              <a:cxnLst/>
              <a:rect l="l" t="t" r="r" b="b"/>
              <a:pathLst>
                <a:path w="4" h="22">
                  <a:moveTo>
                    <a:pt x="0" y="0"/>
                  </a:moveTo>
                  <a:cubicBezTo>
                    <a:pt x="0" y="7"/>
                    <a:pt x="4" y="14"/>
                    <a:pt x="4" y="21"/>
                  </a:cubicBezTo>
                  <a:cubicBezTo>
                    <a:pt x="4" y="14"/>
                    <a:pt x="0"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5" name="Google Shape;5972;p94"/>
            <p:cNvSpPr/>
            <p:nvPr/>
          </p:nvSpPr>
          <p:spPr>
            <a:xfrm>
              <a:off x="1549800" y="2088360"/>
              <a:ext cx="360" cy="360"/>
            </a:xfrm>
            <a:custGeom>
              <a:avLst/>
              <a:gdLst/>
              <a:ahLst/>
              <a:cxnLst/>
              <a:rect l="l" t="t" r="r" b="b"/>
              <a:pathLst>
                <a:path w="1" h="22">
                  <a:moveTo>
                    <a:pt x="1" y="0"/>
                  </a:moveTo>
                  <a:lnTo>
                    <a:pt x="1" y="21"/>
                  </a:lnTo>
                  <a:cubicBezTo>
                    <a:pt x="1" y="14"/>
                    <a:pt x="1"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6" name="Google Shape;5973;p94"/>
            <p:cNvSpPr/>
            <p:nvPr/>
          </p:nvSpPr>
          <p:spPr>
            <a:xfrm>
              <a:off x="1549800" y="2090160"/>
              <a:ext cx="360" cy="360"/>
            </a:xfrm>
            <a:custGeom>
              <a:avLst/>
              <a:gdLst/>
              <a:ahLst/>
              <a:cxnLst/>
              <a:rect l="l" t="t" r="r" b="b"/>
              <a:pathLst>
                <a:path w="8" h="22">
                  <a:moveTo>
                    <a:pt x="0" y="1"/>
                  </a:moveTo>
                  <a:cubicBezTo>
                    <a:pt x="0" y="8"/>
                    <a:pt x="4" y="15"/>
                    <a:pt x="7" y="22"/>
                  </a:cubicBezTo>
                  <a:cubicBezTo>
                    <a:pt x="4" y="15"/>
                    <a:pt x="4"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7" name="Google Shape;5974;p94"/>
            <p:cNvSpPr/>
            <p:nvPr/>
          </p:nvSpPr>
          <p:spPr>
            <a:xfrm>
              <a:off x="1549800" y="2087280"/>
              <a:ext cx="360" cy="360"/>
            </a:xfrm>
            <a:custGeom>
              <a:avLst/>
              <a:gdLst/>
              <a:ahLst/>
              <a:cxnLst/>
              <a:rect l="l" t="t" r="r" b="b"/>
              <a:pathLst>
                <a:path w="1" h="22">
                  <a:moveTo>
                    <a:pt x="0" y="0"/>
                  </a:moveTo>
                  <a:lnTo>
                    <a:pt x="0"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8" name="Google Shape;5975;p94"/>
            <p:cNvSpPr/>
            <p:nvPr/>
          </p:nvSpPr>
          <p:spPr>
            <a:xfrm>
              <a:off x="1549800" y="2087640"/>
              <a:ext cx="360" cy="360"/>
            </a:xfrm>
            <a:custGeom>
              <a:avLst/>
              <a:gdLst/>
              <a:ahLst/>
              <a:cxnLst/>
              <a:rect l="l" t="t" r="r" b="b"/>
              <a:pathLst>
                <a:path w="1" h="22">
                  <a:moveTo>
                    <a:pt x="0" y="1"/>
                  </a:moveTo>
                  <a:lnTo>
                    <a:pt x="0" y="22"/>
                  </a:lnTo>
                  <a:cubicBezTo>
                    <a:pt x="0" y="15"/>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19" name="Google Shape;5976;p94"/>
            <p:cNvSpPr/>
            <p:nvPr/>
          </p:nvSpPr>
          <p:spPr>
            <a:xfrm>
              <a:off x="1549800" y="2085840"/>
              <a:ext cx="360" cy="360"/>
            </a:xfrm>
            <a:custGeom>
              <a:avLst/>
              <a:gdLst/>
              <a:ahLst/>
              <a:cxnLst/>
              <a:rect l="l" t="t" r="r" b="b"/>
              <a:pathLst>
                <a:path w="1" h="18">
                  <a:moveTo>
                    <a:pt x="0" y="0"/>
                  </a:moveTo>
                  <a:lnTo>
                    <a:pt x="0" y="18"/>
                  </a:lnTo>
                  <a:cubicBezTo>
                    <a:pt x="0" y="11"/>
                    <a:pt x="0"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0" name="Google Shape;5977;p94"/>
            <p:cNvSpPr/>
            <p:nvPr/>
          </p:nvSpPr>
          <p:spPr>
            <a:xfrm>
              <a:off x="1550520" y="2091960"/>
              <a:ext cx="360" cy="360"/>
            </a:xfrm>
            <a:custGeom>
              <a:avLst/>
              <a:gdLst/>
              <a:ahLst/>
              <a:cxnLst/>
              <a:rect l="l" t="t" r="r" b="b"/>
              <a:pathLst>
                <a:path w="8" h="22">
                  <a:moveTo>
                    <a:pt x="0" y="0"/>
                  </a:moveTo>
                  <a:cubicBezTo>
                    <a:pt x="4" y="7"/>
                    <a:pt x="4" y="14"/>
                    <a:pt x="7" y="21"/>
                  </a:cubicBezTo>
                  <a:cubicBezTo>
                    <a:pt x="4" y="14"/>
                    <a:pt x="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1" name="Google Shape;5978;p94"/>
            <p:cNvSpPr/>
            <p:nvPr/>
          </p:nvSpPr>
          <p:spPr>
            <a:xfrm>
              <a:off x="1550160" y="2091600"/>
              <a:ext cx="360" cy="360"/>
            </a:xfrm>
            <a:custGeom>
              <a:avLst/>
              <a:gdLst/>
              <a:ahLst/>
              <a:cxnLst/>
              <a:rect l="l" t="t" r="r" b="b"/>
              <a:pathLst>
                <a:path w="8" h="22">
                  <a:moveTo>
                    <a:pt x="1" y="1"/>
                  </a:moveTo>
                  <a:cubicBezTo>
                    <a:pt x="4" y="8"/>
                    <a:pt x="4" y="15"/>
                    <a:pt x="8" y="22"/>
                  </a:cubicBezTo>
                  <a:cubicBezTo>
                    <a:pt x="8" y="15"/>
                    <a:pt x="4"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2" name="Google Shape;5979;p94"/>
            <p:cNvSpPr/>
            <p:nvPr/>
          </p:nvSpPr>
          <p:spPr>
            <a:xfrm>
              <a:off x="1550160" y="2090880"/>
              <a:ext cx="360" cy="360"/>
            </a:xfrm>
            <a:custGeom>
              <a:avLst/>
              <a:gdLst/>
              <a:ahLst/>
              <a:cxnLst/>
              <a:rect l="l" t="t" r="r" b="b"/>
              <a:pathLst>
                <a:path w="8" h="22">
                  <a:moveTo>
                    <a:pt x="1" y="0"/>
                  </a:moveTo>
                  <a:cubicBezTo>
                    <a:pt x="1" y="7"/>
                    <a:pt x="4" y="14"/>
                    <a:pt x="8" y="21"/>
                  </a:cubicBezTo>
                  <a:cubicBezTo>
                    <a:pt x="8" y="14"/>
                    <a:pt x="4"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3" name="Google Shape;5980;p94"/>
            <p:cNvSpPr/>
            <p:nvPr/>
          </p:nvSpPr>
          <p:spPr>
            <a:xfrm>
              <a:off x="1522080" y="2063880"/>
              <a:ext cx="360" cy="360"/>
            </a:xfrm>
            <a:custGeom>
              <a:avLst/>
              <a:gdLst/>
              <a:ahLst/>
              <a:cxnLst/>
              <a:rect l="l" t="t" r="r" b="b"/>
              <a:pathLst>
                <a:path w="22" h="1">
                  <a:moveTo>
                    <a:pt x="22"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4" name="Google Shape;5981;p94"/>
            <p:cNvSpPr/>
            <p:nvPr/>
          </p:nvSpPr>
          <p:spPr>
            <a:xfrm>
              <a:off x="1522800" y="2063880"/>
              <a:ext cx="360" cy="360"/>
            </a:xfrm>
            <a:custGeom>
              <a:avLst/>
              <a:gdLst/>
              <a:ahLst/>
              <a:cxnLst/>
              <a:rect l="l" t="t" r="r" b="b"/>
              <a:pathLst>
                <a:path w="18" h="1">
                  <a:moveTo>
                    <a:pt x="0" y="0"/>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5" name="Google Shape;5982;p94"/>
            <p:cNvSpPr/>
            <p:nvPr/>
          </p:nvSpPr>
          <p:spPr>
            <a:xfrm>
              <a:off x="1549800" y="2084760"/>
              <a:ext cx="360" cy="360"/>
            </a:xfrm>
            <a:custGeom>
              <a:avLst/>
              <a:gdLst/>
              <a:ahLst/>
              <a:cxnLst/>
              <a:rect l="l" t="t" r="r" b="b"/>
              <a:pathLst>
                <a:path w="1" h="18">
                  <a:moveTo>
                    <a:pt x="1" y="0"/>
                  </a:move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6" name="Google Shape;5983;p94"/>
            <p:cNvSpPr/>
            <p:nvPr/>
          </p:nvSpPr>
          <p:spPr>
            <a:xfrm>
              <a:off x="1549800" y="2084400"/>
              <a:ext cx="360" cy="360"/>
            </a:xfrm>
            <a:custGeom>
              <a:avLst/>
              <a:gdLst/>
              <a:ahLst/>
              <a:cxnLst/>
              <a:rect l="l" t="t" r="r" b="b"/>
              <a:pathLst>
                <a:path w="1" h="19">
                  <a:moveTo>
                    <a:pt x="0" y="1"/>
                  </a:moveTo>
                  <a:lnTo>
                    <a:pt x="0" y="18"/>
                  </a:lnTo>
                  <a:cubicBezTo>
                    <a:pt x="0" y="11"/>
                    <a:pt x="0"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7" name="Google Shape;5984;p94"/>
            <p:cNvSpPr/>
            <p:nvPr/>
          </p:nvSpPr>
          <p:spPr>
            <a:xfrm>
              <a:off x="1549800" y="2086560"/>
              <a:ext cx="360" cy="360"/>
            </a:xfrm>
            <a:custGeom>
              <a:avLst/>
              <a:gdLst/>
              <a:ahLst/>
              <a:cxnLst/>
              <a:rect l="l" t="t" r="r" b="b"/>
              <a:pathLst>
                <a:path w="1" h="22">
                  <a:moveTo>
                    <a:pt x="0" y="2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8" name="Google Shape;5985;p94"/>
            <p:cNvSpPr/>
            <p:nvPr/>
          </p:nvSpPr>
          <p:spPr>
            <a:xfrm>
              <a:off x="1549800" y="2083680"/>
              <a:ext cx="360" cy="360"/>
            </a:xfrm>
            <a:custGeom>
              <a:avLst/>
              <a:gdLst/>
              <a:ahLst/>
              <a:cxnLst/>
              <a:rect l="l" t="t" r="r" b="b"/>
              <a:pathLst>
                <a:path w="1" h="18">
                  <a:moveTo>
                    <a:pt x="1" y="0"/>
                  </a:move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29" name="Google Shape;5986;p94"/>
            <p:cNvSpPr/>
            <p:nvPr/>
          </p:nvSpPr>
          <p:spPr>
            <a:xfrm>
              <a:off x="1523520" y="2063520"/>
              <a:ext cx="360" cy="360"/>
            </a:xfrm>
            <a:custGeom>
              <a:avLst/>
              <a:gdLst/>
              <a:ahLst/>
              <a:cxnLst/>
              <a:rect l="l" t="t" r="r" b="b"/>
              <a:pathLst>
                <a:path w="15" h="4">
                  <a:moveTo>
                    <a:pt x="0" y="4"/>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0" name="Google Shape;5987;p94"/>
            <p:cNvSpPr/>
            <p:nvPr/>
          </p:nvSpPr>
          <p:spPr>
            <a:xfrm>
              <a:off x="1437840" y="2266200"/>
              <a:ext cx="360" cy="1800"/>
            </a:xfrm>
            <a:custGeom>
              <a:avLst/>
              <a:gdLst/>
              <a:ahLst/>
              <a:cxnLst/>
              <a:rect l="l" t="t" r="r" b="b"/>
              <a:pathLst>
                <a:path w="116" h="222">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1" name="Google Shape;5988;p94"/>
            <p:cNvSpPr/>
            <p:nvPr/>
          </p:nvSpPr>
          <p:spPr>
            <a:xfrm>
              <a:off x="1401480" y="1996920"/>
              <a:ext cx="146880" cy="263160"/>
            </a:xfrm>
            <a:custGeom>
              <a:avLst/>
              <a:gdLst/>
              <a:ahLst/>
              <a:cxnLst/>
              <a:rect l="l" t="t" r="r" b="b"/>
              <a:pathLst>
                <a:path w="10889" h="1944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2" name="Google Shape;5989;p94"/>
            <p:cNvSpPr/>
            <p:nvPr/>
          </p:nvSpPr>
          <p:spPr>
            <a:xfrm>
              <a:off x="1437480" y="2272680"/>
              <a:ext cx="23400" cy="15840"/>
            </a:xfrm>
            <a:custGeom>
              <a:avLst/>
              <a:gdLst/>
              <a:ahLst/>
              <a:cxnLst/>
              <a:rect l="l" t="t" r="r" b="b"/>
              <a:pathLst>
                <a:path w="1811" h="124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3" name="Google Shape;5990;p94"/>
            <p:cNvSpPr/>
            <p:nvPr/>
          </p:nvSpPr>
          <p:spPr>
            <a:xfrm>
              <a:off x="1544760" y="2025720"/>
              <a:ext cx="2160" cy="360"/>
            </a:xfrm>
            <a:custGeom>
              <a:avLst/>
              <a:gdLst/>
              <a:ahLst/>
              <a:cxnLst/>
              <a:rect l="l" t="t" r="r" b="b"/>
              <a:pathLst>
                <a:path w="239" h="18">
                  <a:moveTo>
                    <a:pt x="1" y="0"/>
                  </a:moveTo>
                  <a:lnTo>
                    <a:pt x="1" y="0"/>
                  </a:lnTo>
                  <a:cubicBezTo>
                    <a:pt x="165" y="0"/>
                    <a:pt x="221" y="11"/>
                    <a:pt x="239" y="18"/>
                  </a:cubicBezTo>
                  <a:cubicBezTo>
                    <a:pt x="221" y="11"/>
                    <a:pt x="169"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4" name="Google Shape;5991;p94"/>
            <p:cNvSpPr/>
            <p:nvPr/>
          </p:nvSpPr>
          <p:spPr>
            <a:xfrm>
              <a:off x="1544760" y="20257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5" name="Google Shape;5992;p94"/>
            <p:cNvSpPr/>
            <p:nvPr/>
          </p:nvSpPr>
          <p:spPr>
            <a:xfrm>
              <a:off x="1525680" y="2042280"/>
              <a:ext cx="11520" cy="13320"/>
            </a:xfrm>
            <a:custGeom>
              <a:avLst/>
              <a:gdLst/>
              <a:ahLst/>
              <a:cxnLst/>
              <a:rect l="l" t="t" r="r" b="b"/>
              <a:pathLst>
                <a:path w="936" h="1072">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6" name="Google Shape;5993;p94"/>
            <p:cNvSpPr/>
            <p:nvPr/>
          </p:nvSpPr>
          <p:spPr>
            <a:xfrm>
              <a:off x="1519560" y="2062800"/>
              <a:ext cx="360" cy="360"/>
            </a:xfrm>
            <a:custGeom>
              <a:avLst/>
              <a:gdLst/>
              <a:ahLst/>
              <a:cxnLst/>
              <a:rect l="l" t="t" r="r" b="b"/>
              <a:pathLst>
                <a:path w="54" h="61">
                  <a:moveTo>
                    <a:pt x="53" y="1"/>
                  </a:moveTo>
                  <a:lnTo>
                    <a:pt x="1" y="60"/>
                  </a:lnTo>
                  <a:lnTo>
                    <a:pt x="8" y="60"/>
                  </a:lnTo>
                  <a:cubicBezTo>
                    <a:pt x="22" y="43"/>
                    <a:pt x="36" y="22"/>
                    <a:pt x="5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7" name="Google Shape;5994;p94"/>
            <p:cNvSpPr/>
            <p:nvPr/>
          </p:nvSpPr>
          <p:spPr>
            <a:xfrm>
              <a:off x="1549080" y="2031480"/>
              <a:ext cx="360" cy="360"/>
            </a:xfrm>
            <a:custGeom>
              <a:avLst/>
              <a:gdLst/>
              <a:ahLst/>
              <a:cxnLst/>
              <a:rect l="l" t="t" r="r" b="b"/>
              <a:pathLst>
                <a:path w="8" h="81">
                  <a:moveTo>
                    <a:pt x="8" y="81"/>
                  </a:moveTo>
                  <a:cubicBezTo>
                    <a:pt x="8" y="56"/>
                    <a:pt x="4" y="28"/>
                    <a:pt x="1" y="0"/>
                  </a:cubicBezTo>
                  <a:cubicBezTo>
                    <a:pt x="4" y="28"/>
                    <a:pt x="8" y="56"/>
                    <a:pt x="8" y="8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8" name="Google Shape;5995;p94"/>
            <p:cNvSpPr/>
            <p:nvPr/>
          </p:nvSpPr>
          <p:spPr>
            <a:xfrm>
              <a:off x="1549080" y="2030040"/>
              <a:ext cx="360" cy="360"/>
            </a:xfrm>
            <a:custGeom>
              <a:avLst/>
              <a:gdLst/>
              <a:ahLst/>
              <a:cxnLst/>
              <a:rect l="l" t="t" r="r" b="b"/>
              <a:pathLst>
                <a:path w="8" h="89">
                  <a:moveTo>
                    <a:pt x="8" y="88"/>
                  </a:moveTo>
                  <a:cubicBezTo>
                    <a:pt x="8" y="57"/>
                    <a:pt x="4" y="29"/>
                    <a:pt x="1" y="1"/>
                  </a:cubicBezTo>
                  <a:cubicBezTo>
                    <a:pt x="4" y="29"/>
                    <a:pt x="8" y="57"/>
                    <a:pt x="8" y="8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39" name="Google Shape;5996;p94"/>
            <p:cNvSpPr/>
            <p:nvPr/>
          </p:nvSpPr>
          <p:spPr>
            <a:xfrm>
              <a:off x="1548720" y="2028960"/>
              <a:ext cx="360" cy="360"/>
            </a:xfrm>
            <a:custGeom>
              <a:avLst/>
              <a:gdLst/>
              <a:ahLst/>
              <a:cxnLst/>
              <a:rect l="l" t="t" r="r" b="b"/>
              <a:pathLst>
                <a:path w="5" h="36">
                  <a:moveTo>
                    <a:pt x="1" y="1"/>
                  </a:moveTo>
                  <a:cubicBezTo>
                    <a:pt x="1" y="11"/>
                    <a:pt x="4" y="22"/>
                    <a:pt x="4" y="36"/>
                  </a:cubicBezTo>
                  <a:cubicBezTo>
                    <a:pt x="4" y="22"/>
                    <a:pt x="4"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0" name="Google Shape;5997;p94"/>
            <p:cNvSpPr/>
            <p:nvPr/>
          </p:nvSpPr>
          <p:spPr>
            <a:xfrm>
              <a:off x="1549080" y="20300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1" name="Google Shape;5998;p94"/>
            <p:cNvSpPr/>
            <p:nvPr/>
          </p:nvSpPr>
          <p:spPr>
            <a:xfrm>
              <a:off x="1540440" y="2038680"/>
              <a:ext cx="2520" cy="720"/>
            </a:xfrm>
            <a:custGeom>
              <a:avLst/>
              <a:gdLst/>
              <a:ahLst/>
              <a:cxnLst/>
              <a:rect l="l" t="t" r="r" b="b"/>
              <a:pathLst>
                <a:path w="274" h="141">
                  <a:moveTo>
                    <a:pt x="0" y="141"/>
                  </a:moveTo>
                  <a:cubicBezTo>
                    <a:pt x="88" y="88"/>
                    <a:pt x="179" y="43"/>
                    <a:pt x="274" y="1"/>
                  </a:cubicBezTo>
                  <a:cubicBezTo>
                    <a:pt x="179" y="43"/>
                    <a:pt x="88" y="88"/>
                    <a:pt x="0" y="14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2" name="Google Shape;5999;p94"/>
            <p:cNvSpPr/>
            <p:nvPr/>
          </p:nvSpPr>
          <p:spPr>
            <a:xfrm>
              <a:off x="1518840" y="2065320"/>
              <a:ext cx="360" cy="360"/>
            </a:xfrm>
            <a:custGeom>
              <a:avLst/>
              <a:gdLst/>
              <a:ahLst/>
              <a:cxnLst/>
              <a:rect l="l" t="t" r="r" b="b"/>
              <a:pathLst>
                <a:path w="1" h="5">
                  <a:moveTo>
                    <a:pt x="1"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3" name="Google Shape;6000;p94"/>
            <p:cNvSpPr/>
            <p:nvPr/>
          </p:nvSpPr>
          <p:spPr>
            <a:xfrm>
              <a:off x="1515960" y="2095200"/>
              <a:ext cx="360" cy="360"/>
            </a:xfrm>
            <a:custGeom>
              <a:avLst/>
              <a:gdLst/>
              <a:ahLst/>
              <a:cxnLst/>
              <a:rect l="l" t="t" r="r" b="b"/>
              <a:pathLst>
                <a:path w="1" h="8">
                  <a:moveTo>
                    <a:pt x="0"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4" name="Google Shape;6001;p94"/>
            <p:cNvSpPr/>
            <p:nvPr/>
          </p:nvSpPr>
          <p:spPr>
            <a:xfrm>
              <a:off x="1515960" y="20948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5" name="Google Shape;6002;p94"/>
            <p:cNvSpPr/>
            <p:nvPr/>
          </p:nvSpPr>
          <p:spPr>
            <a:xfrm>
              <a:off x="1515960" y="20944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6" name="Google Shape;6003;p94"/>
            <p:cNvSpPr/>
            <p:nvPr/>
          </p:nvSpPr>
          <p:spPr>
            <a:xfrm>
              <a:off x="1518480" y="2066400"/>
              <a:ext cx="360" cy="360"/>
            </a:xfrm>
            <a:custGeom>
              <a:avLst/>
              <a:gdLst/>
              <a:ahLst/>
              <a:cxnLst/>
              <a:rect l="l" t="t" r="r" b="b"/>
              <a:pathLst>
                <a:path w="1" h="11">
                  <a:moveTo>
                    <a:pt x="1"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7" name="Google Shape;6004;p94"/>
            <p:cNvSpPr/>
            <p:nvPr/>
          </p:nvSpPr>
          <p:spPr>
            <a:xfrm>
              <a:off x="1515960" y="209556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8" name="Google Shape;6005;p94"/>
            <p:cNvSpPr/>
            <p:nvPr/>
          </p:nvSpPr>
          <p:spPr>
            <a:xfrm>
              <a:off x="1386360" y="1963440"/>
              <a:ext cx="60480" cy="330480"/>
            </a:xfrm>
            <a:custGeom>
              <a:avLst/>
              <a:gdLst/>
              <a:ahLst/>
              <a:cxnLst/>
              <a:rect l="l" t="t" r="r" b="b"/>
              <a:pathLst>
                <a:path w="4527" h="24419">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49" name="Google Shape;6006;p94"/>
            <p:cNvSpPr/>
            <p:nvPr/>
          </p:nvSpPr>
          <p:spPr>
            <a:xfrm>
              <a:off x="1442880" y="2289960"/>
              <a:ext cx="3600" cy="360"/>
            </a:xfrm>
            <a:custGeom>
              <a:avLst/>
              <a:gdLst/>
              <a:ahLst/>
              <a:cxnLst/>
              <a:rect l="l" t="t" r="r" b="b"/>
              <a:pathLst>
                <a:path w="344" h="63">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0" name="Google Shape;6007;p94"/>
            <p:cNvSpPr/>
            <p:nvPr/>
          </p:nvSpPr>
          <p:spPr>
            <a:xfrm>
              <a:off x="1395360" y="2189160"/>
              <a:ext cx="2520" cy="3240"/>
            </a:xfrm>
            <a:custGeom>
              <a:avLst/>
              <a:gdLst/>
              <a:ahLst/>
              <a:cxnLst/>
              <a:rect l="l" t="t" r="r" b="b"/>
              <a:pathLst>
                <a:path w="256" h="312">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1" name="Google Shape;6008;p94"/>
            <p:cNvSpPr/>
            <p:nvPr/>
          </p:nvSpPr>
          <p:spPr>
            <a:xfrm>
              <a:off x="1386000" y="2207160"/>
              <a:ext cx="360" cy="360"/>
            </a:xfrm>
            <a:custGeom>
              <a:avLst/>
              <a:gdLst/>
              <a:ahLst/>
              <a:cxnLst/>
              <a:rect l="l" t="t" r="r" b="b"/>
              <a:pathLst>
                <a:path w="12" h="64">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2" name="Google Shape;6009;p94"/>
            <p:cNvSpPr/>
            <p:nvPr/>
          </p:nvSpPr>
          <p:spPr>
            <a:xfrm>
              <a:off x="1447920" y="2004120"/>
              <a:ext cx="360" cy="360"/>
            </a:xfrm>
            <a:custGeom>
              <a:avLst/>
              <a:gdLst/>
              <a:ahLst/>
              <a:cxnLst/>
              <a:rect l="l" t="t" r="r" b="b"/>
              <a:pathLst>
                <a:path w="1" h="15">
                  <a:moveTo>
                    <a:pt x="1" y="15"/>
                  </a:moveTo>
                  <a:lnTo>
                    <a:pt x="1" y="1"/>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3" name="Google Shape;6010;p94"/>
            <p:cNvSpPr/>
            <p:nvPr/>
          </p:nvSpPr>
          <p:spPr>
            <a:xfrm>
              <a:off x="1447200" y="2009160"/>
              <a:ext cx="360" cy="360"/>
            </a:xfrm>
            <a:custGeom>
              <a:avLst/>
              <a:gdLst/>
              <a:ahLst/>
              <a:cxnLst/>
              <a:rect l="l" t="t" r="r" b="b"/>
              <a:pathLst>
                <a:path w="5" h="22">
                  <a:moveTo>
                    <a:pt x="4" y="1"/>
                  </a:moveTo>
                  <a:lnTo>
                    <a:pt x="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4" name="Google Shape;6011;p94"/>
            <p:cNvSpPr/>
            <p:nvPr/>
          </p:nvSpPr>
          <p:spPr>
            <a:xfrm>
              <a:off x="1447200" y="2008800"/>
              <a:ext cx="360" cy="360"/>
            </a:xfrm>
            <a:custGeom>
              <a:avLst/>
              <a:gdLst/>
              <a:ahLst/>
              <a:cxnLst/>
              <a:rect l="l" t="t" r="r" b="b"/>
              <a:pathLst>
                <a:path w="8" h="32">
                  <a:moveTo>
                    <a:pt x="8" y="0"/>
                  </a:moveTo>
                  <a:cubicBezTo>
                    <a:pt x="4" y="11"/>
                    <a:pt x="1" y="21"/>
                    <a:pt x="1" y="32"/>
                  </a:cubicBezTo>
                  <a:cubicBezTo>
                    <a:pt x="1" y="21"/>
                    <a:pt x="4" y="11"/>
                    <a:pt x="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5" name="Google Shape;6012;p94"/>
            <p:cNvSpPr/>
            <p:nvPr/>
          </p:nvSpPr>
          <p:spPr>
            <a:xfrm>
              <a:off x="1446840" y="2009520"/>
              <a:ext cx="360" cy="360"/>
            </a:xfrm>
            <a:custGeom>
              <a:avLst/>
              <a:gdLst/>
              <a:ahLst/>
              <a:cxnLst/>
              <a:rect l="l" t="t" r="r" b="b"/>
              <a:pathLst>
                <a:path w="5" h="15">
                  <a:moveTo>
                    <a:pt x="4"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6" name="Google Shape;6013;p94"/>
            <p:cNvSpPr/>
            <p:nvPr/>
          </p:nvSpPr>
          <p:spPr>
            <a:xfrm>
              <a:off x="1446840" y="2010240"/>
              <a:ext cx="360" cy="360"/>
            </a:xfrm>
            <a:custGeom>
              <a:avLst/>
              <a:gdLst/>
              <a:ahLst/>
              <a:cxnLst/>
              <a:rect l="l" t="t" r="r" b="b"/>
              <a:pathLst>
                <a:path w="5" h="15">
                  <a:moveTo>
                    <a:pt x="4"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7" name="Google Shape;6014;p94"/>
            <p:cNvSpPr/>
            <p:nvPr/>
          </p:nvSpPr>
          <p:spPr>
            <a:xfrm>
              <a:off x="1437120" y="2023200"/>
              <a:ext cx="720" cy="5400"/>
            </a:xfrm>
            <a:custGeom>
              <a:avLst/>
              <a:gdLst/>
              <a:ahLst/>
              <a:cxnLst/>
              <a:rect l="l" t="t" r="r" b="b"/>
              <a:pathLst>
                <a:path w="138" h="47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8" name="Google Shape;6015;p94"/>
            <p:cNvSpPr/>
            <p:nvPr/>
          </p:nvSpPr>
          <p:spPr>
            <a:xfrm>
              <a:off x="1446840" y="2009880"/>
              <a:ext cx="360" cy="360"/>
            </a:xfrm>
            <a:custGeom>
              <a:avLst/>
              <a:gdLst/>
              <a:ahLst/>
              <a:cxnLst/>
              <a:rect l="l" t="t" r="r" b="b"/>
              <a:pathLst>
                <a:path w="5" h="12">
                  <a:moveTo>
                    <a:pt x="4"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59" name="Google Shape;6016;p94"/>
            <p:cNvSpPr/>
            <p:nvPr/>
          </p:nvSpPr>
          <p:spPr>
            <a:xfrm>
              <a:off x="1447560" y="2005200"/>
              <a:ext cx="360" cy="360"/>
            </a:xfrm>
            <a:custGeom>
              <a:avLst/>
              <a:gdLst/>
              <a:ahLst/>
              <a:cxnLst/>
              <a:rect l="l" t="t" r="r" b="b"/>
              <a:pathLst>
                <a:path w="5" h="43">
                  <a:moveTo>
                    <a:pt x="4" y="1"/>
                  </a:moveTo>
                  <a:cubicBezTo>
                    <a:pt x="4" y="15"/>
                    <a:pt x="1" y="29"/>
                    <a:pt x="1" y="43"/>
                  </a:cubicBezTo>
                  <a:cubicBezTo>
                    <a:pt x="1" y="29"/>
                    <a:pt x="4" y="15"/>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0" name="Google Shape;6017;p94"/>
            <p:cNvSpPr/>
            <p:nvPr/>
          </p:nvSpPr>
          <p:spPr>
            <a:xfrm>
              <a:off x="1436400" y="2289600"/>
              <a:ext cx="360" cy="360"/>
            </a:xfrm>
            <a:custGeom>
              <a:avLst/>
              <a:gdLst/>
              <a:ahLst/>
              <a:cxnLst/>
              <a:rect l="l" t="t" r="r" b="b"/>
              <a:pathLst>
                <a:path w="15" h="22">
                  <a:moveTo>
                    <a:pt x="15" y="22"/>
                  </a:moveTo>
                  <a:cubicBezTo>
                    <a:pt x="8" y="15"/>
                    <a:pt x="4" y="8"/>
                    <a:pt x="1" y="1"/>
                  </a:cubicBezTo>
                  <a:cubicBezTo>
                    <a:pt x="4" y="8"/>
                    <a:pt x="8" y="15"/>
                    <a:pt x="15"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1" name="Google Shape;6018;p94"/>
            <p:cNvSpPr/>
            <p:nvPr/>
          </p:nvSpPr>
          <p:spPr>
            <a:xfrm>
              <a:off x="1413360" y="2259720"/>
              <a:ext cx="360" cy="360"/>
            </a:xfrm>
            <a:custGeom>
              <a:avLst/>
              <a:gdLst/>
              <a:ahLst/>
              <a:cxnLst/>
              <a:rect l="l" t="t" r="r" b="b"/>
              <a:pathLst>
                <a:path w="78" h="11">
                  <a:moveTo>
                    <a:pt x="78" y="7"/>
                  </a:moveTo>
                  <a:lnTo>
                    <a:pt x="78" y="7"/>
                  </a:lnTo>
                  <a:cubicBezTo>
                    <a:pt x="53" y="11"/>
                    <a:pt x="25" y="7"/>
                    <a:pt x="1" y="0"/>
                  </a:cubicBezTo>
                  <a:cubicBezTo>
                    <a:pt x="25" y="7"/>
                    <a:pt x="53" y="11"/>
                    <a:pt x="78"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2" name="Google Shape;6019;p94"/>
            <p:cNvSpPr/>
            <p:nvPr/>
          </p:nvSpPr>
          <p:spPr>
            <a:xfrm>
              <a:off x="1447560" y="2005920"/>
              <a:ext cx="360" cy="360"/>
            </a:xfrm>
            <a:custGeom>
              <a:avLst/>
              <a:gdLst/>
              <a:ahLst/>
              <a:cxnLst/>
              <a:rect l="l" t="t" r="r" b="b"/>
              <a:pathLst>
                <a:path w="5" h="25">
                  <a:moveTo>
                    <a:pt x="4" y="0"/>
                  </a:moveTo>
                  <a:lnTo>
                    <a:pt x="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3" name="Google Shape;6020;p94"/>
            <p:cNvSpPr/>
            <p:nvPr/>
          </p:nvSpPr>
          <p:spPr>
            <a:xfrm>
              <a:off x="1437840" y="22903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4" name="Google Shape;6021;p94"/>
            <p:cNvSpPr/>
            <p:nvPr/>
          </p:nvSpPr>
          <p:spPr>
            <a:xfrm>
              <a:off x="1447560" y="2006640"/>
              <a:ext cx="360" cy="360"/>
            </a:xfrm>
            <a:custGeom>
              <a:avLst/>
              <a:gdLst/>
              <a:ahLst/>
              <a:cxnLst/>
              <a:rect l="l" t="t" r="r" b="b"/>
              <a:pathLst>
                <a:path w="5" h="22">
                  <a:moveTo>
                    <a:pt x="4" y="1"/>
                  </a:moveTo>
                  <a:lnTo>
                    <a:pt x="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5" name="Google Shape;6022;p94"/>
            <p:cNvSpPr/>
            <p:nvPr/>
          </p:nvSpPr>
          <p:spPr>
            <a:xfrm>
              <a:off x="1445400" y="2289960"/>
              <a:ext cx="360" cy="360"/>
            </a:xfrm>
            <a:custGeom>
              <a:avLst/>
              <a:gdLst/>
              <a:ahLst/>
              <a:cxnLst/>
              <a:rect l="l" t="t" r="r" b="b"/>
              <a:pathLst>
                <a:path w="47" h="5">
                  <a:moveTo>
                    <a:pt x="1" y="1"/>
                  </a:moveTo>
                  <a:lnTo>
                    <a:pt x="46"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6" name="Google Shape;6023;p94"/>
            <p:cNvSpPr/>
            <p:nvPr/>
          </p:nvSpPr>
          <p:spPr>
            <a:xfrm>
              <a:off x="1447920" y="2004480"/>
              <a:ext cx="360" cy="360"/>
            </a:xfrm>
            <a:custGeom>
              <a:avLst/>
              <a:gdLst/>
              <a:ahLst/>
              <a:cxnLst/>
              <a:rect l="l" t="t" r="r" b="b"/>
              <a:pathLst>
                <a:path w="5" h="22">
                  <a:moveTo>
                    <a:pt x="4" y="0"/>
                  </a:moveTo>
                  <a:lnTo>
                    <a:pt x="1"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7" name="Google Shape;6024;p94"/>
            <p:cNvSpPr/>
            <p:nvPr/>
          </p:nvSpPr>
          <p:spPr>
            <a:xfrm>
              <a:off x="1413360" y="2201400"/>
              <a:ext cx="360" cy="360"/>
            </a:xfrm>
            <a:custGeom>
              <a:avLst/>
              <a:gdLst/>
              <a:ahLst/>
              <a:cxnLst/>
              <a:rect l="l" t="t" r="r" b="b"/>
              <a:pathLst>
                <a:path w="11" h="78">
                  <a:moveTo>
                    <a:pt x="0" y="77"/>
                  </a:moveTo>
                  <a:cubicBezTo>
                    <a:pt x="0" y="49"/>
                    <a:pt x="4" y="25"/>
                    <a:pt x="11" y="0"/>
                  </a:cubicBezTo>
                  <a:cubicBezTo>
                    <a:pt x="4" y="25"/>
                    <a:pt x="0" y="49"/>
                    <a:pt x="0" y="7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8" name="Google Shape;6025;p94"/>
            <p:cNvSpPr/>
            <p:nvPr/>
          </p:nvSpPr>
          <p:spPr>
            <a:xfrm>
              <a:off x="1417320" y="2188080"/>
              <a:ext cx="360" cy="360"/>
            </a:xfrm>
            <a:custGeom>
              <a:avLst/>
              <a:gdLst/>
              <a:ahLst/>
              <a:cxnLst/>
              <a:rect l="l" t="t" r="r" b="b"/>
              <a:pathLst>
                <a:path w="5" h="18">
                  <a:moveTo>
                    <a:pt x="1" y="18"/>
                  </a:moveTo>
                  <a:lnTo>
                    <a:pt x="1" y="18"/>
                  </a:lnTo>
                  <a:cubicBezTo>
                    <a:pt x="4" y="11"/>
                    <a:pt x="4" y="7"/>
                    <a:pt x="4" y="0"/>
                  </a:cubicBezTo>
                  <a:cubicBezTo>
                    <a:pt x="4" y="7"/>
                    <a:pt x="4" y="11"/>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69" name="Google Shape;6026;p94"/>
            <p:cNvSpPr/>
            <p:nvPr/>
          </p:nvSpPr>
          <p:spPr>
            <a:xfrm>
              <a:off x="1412280" y="2185560"/>
              <a:ext cx="2880" cy="720"/>
            </a:xfrm>
            <a:custGeom>
              <a:avLst/>
              <a:gdLst/>
              <a:ahLst/>
              <a:cxnLst/>
              <a:rect l="l" t="t" r="r" b="b"/>
              <a:pathLst>
                <a:path w="288" h="127">
                  <a:moveTo>
                    <a:pt x="287" y="91"/>
                  </a:moveTo>
                  <a:cubicBezTo>
                    <a:pt x="168" y="126"/>
                    <a:pt x="56" y="91"/>
                    <a:pt x="0" y="0"/>
                  </a:cubicBezTo>
                  <a:cubicBezTo>
                    <a:pt x="56" y="91"/>
                    <a:pt x="168" y="126"/>
                    <a:pt x="287" y="9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0" name="Google Shape;6027;p94"/>
            <p:cNvSpPr/>
            <p:nvPr/>
          </p:nvSpPr>
          <p:spPr>
            <a:xfrm>
              <a:off x="1447200" y="2008080"/>
              <a:ext cx="360" cy="360"/>
            </a:xfrm>
            <a:custGeom>
              <a:avLst/>
              <a:gdLst/>
              <a:ahLst/>
              <a:cxnLst/>
              <a:rect l="l" t="t" r="r" b="b"/>
              <a:pathLst>
                <a:path w="8" h="25">
                  <a:moveTo>
                    <a:pt x="8" y="0"/>
                  </a:moveTo>
                  <a:lnTo>
                    <a:pt x="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1" name="Google Shape;6028;p94"/>
            <p:cNvSpPr/>
            <p:nvPr/>
          </p:nvSpPr>
          <p:spPr>
            <a:xfrm>
              <a:off x="1447560" y="2007360"/>
              <a:ext cx="360" cy="360"/>
            </a:xfrm>
            <a:custGeom>
              <a:avLst/>
              <a:gdLst/>
              <a:ahLst/>
              <a:cxnLst/>
              <a:rect l="l" t="t" r="r" b="b"/>
              <a:pathLst>
                <a:path w="4" h="22">
                  <a:moveTo>
                    <a:pt x="4" y="1"/>
                  </a:moveTo>
                  <a:lnTo>
                    <a:pt x="0"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2" name="Google Shape;6029;p94"/>
            <p:cNvSpPr/>
            <p:nvPr/>
          </p:nvSpPr>
          <p:spPr>
            <a:xfrm>
              <a:off x="1446120" y="2289960"/>
              <a:ext cx="360" cy="360"/>
            </a:xfrm>
            <a:custGeom>
              <a:avLst/>
              <a:gdLst/>
              <a:ahLst/>
              <a:cxnLst/>
              <a:rect l="l" t="t" r="r" b="b"/>
              <a:pathLst>
                <a:path w="33" h="4">
                  <a:moveTo>
                    <a:pt x="1" y="0"/>
                  </a:moveTo>
                  <a:lnTo>
                    <a:pt x="32"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3" name="Google Shape;6030;p94"/>
            <p:cNvSpPr/>
            <p:nvPr/>
          </p:nvSpPr>
          <p:spPr>
            <a:xfrm>
              <a:off x="1447200" y="2007720"/>
              <a:ext cx="360" cy="360"/>
            </a:xfrm>
            <a:custGeom>
              <a:avLst/>
              <a:gdLst/>
              <a:ahLst/>
              <a:cxnLst/>
              <a:rect l="l" t="t" r="r" b="b"/>
              <a:pathLst>
                <a:path w="8" h="22">
                  <a:moveTo>
                    <a:pt x="8" y="0"/>
                  </a:moveTo>
                  <a:lnTo>
                    <a:pt x="1"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4" name="Google Shape;6031;p94"/>
            <p:cNvSpPr/>
            <p:nvPr/>
          </p:nvSpPr>
          <p:spPr>
            <a:xfrm>
              <a:off x="1419840" y="2133000"/>
              <a:ext cx="360" cy="360"/>
            </a:xfrm>
            <a:custGeom>
              <a:avLst/>
              <a:gdLst/>
              <a:ahLst/>
              <a:cxnLst/>
              <a:rect l="l" t="t" r="r" b="b"/>
              <a:pathLst>
                <a:path w="15" h="88">
                  <a:moveTo>
                    <a:pt x="7" y="88"/>
                  </a:moveTo>
                  <a:cubicBezTo>
                    <a:pt x="14" y="60"/>
                    <a:pt x="14" y="28"/>
                    <a:pt x="0" y="0"/>
                  </a:cubicBezTo>
                  <a:cubicBezTo>
                    <a:pt x="14" y="28"/>
                    <a:pt x="14" y="60"/>
                    <a:pt x="7" y="8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5" name="Google Shape;6032;p94"/>
            <p:cNvSpPr/>
            <p:nvPr/>
          </p:nvSpPr>
          <p:spPr>
            <a:xfrm>
              <a:off x="1435320" y="2265480"/>
              <a:ext cx="360" cy="23040"/>
            </a:xfrm>
            <a:custGeom>
              <a:avLst/>
              <a:gdLst/>
              <a:ahLst/>
              <a:cxnLst/>
              <a:rect l="l" t="t" r="r" b="b"/>
              <a:pathLst>
                <a:path w="74" h="1772">
                  <a:moveTo>
                    <a:pt x="74" y="1772"/>
                  </a:moveTo>
                  <a:cubicBezTo>
                    <a:pt x="25" y="1681"/>
                    <a:pt x="0" y="1338"/>
                    <a:pt x="63" y="0"/>
                  </a:cubicBezTo>
                  <a:lnTo>
                    <a:pt x="63" y="0"/>
                  </a:lnTo>
                  <a:cubicBezTo>
                    <a:pt x="0" y="1338"/>
                    <a:pt x="25" y="1681"/>
                    <a:pt x="74" y="177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6" name="Google Shape;6033;p94"/>
            <p:cNvSpPr/>
            <p:nvPr/>
          </p:nvSpPr>
          <p:spPr>
            <a:xfrm>
              <a:off x="1428480" y="2260080"/>
              <a:ext cx="360" cy="360"/>
            </a:xfrm>
            <a:custGeom>
              <a:avLst/>
              <a:gdLst/>
              <a:ahLst/>
              <a:cxnLst/>
              <a:rect l="l" t="t" r="r" b="b"/>
              <a:pathLst>
                <a:path w="8" h="5">
                  <a:moveTo>
                    <a:pt x="1" y="1"/>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7" name="Google Shape;6034;p94"/>
            <p:cNvSpPr/>
            <p:nvPr/>
          </p:nvSpPr>
          <p:spPr>
            <a:xfrm>
              <a:off x="1429920" y="2260800"/>
              <a:ext cx="360" cy="360"/>
            </a:xfrm>
            <a:custGeom>
              <a:avLst/>
              <a:gdLst/>
              <a:ahLst/>
              <a:cxnLst/>
              <a:rect l="l" t="t" r="r" b="b"/>
              <a:pathLst>
                <a:path w="5" h="5">
                  <a:moveTo>
                    <a:pt x="4"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8" name="Google Shape;6035;p94"/>
            <p:cNvSpPr/>
            <p:nvPr/>
          </p:nvSpPr>
          <p:spPr>
            <a:xfrm>
              <a:off x="1429200" y="2260440"/>
              <a:ext cx="360" cy="360"/>
            </a:xfrm>
            <a:custGeom>
              <a:avLst/>
              <a:gdLst/>
              <a:ahLst/>
              <a:cxnLst/>
              <a:rect l="l" t="t" r="r" b="b"/>
              <a:pathLst>
                <a:path w="12" h="8">
                  <a:moveTo>
                    <a:pt x="1" y="1"/>
                  </a:move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79" name="Google Shape;6036;p94"/>
            <p:cNvSpPr/>
            <p:nvPr/>
          </p:nvSpPr>
          <p:spPr>
            <a:xfrm>
              <a:off x="1427760" y="2259720"/>
              <a:ext cx="360" cy="360"/>
            </a:xfrm>
            <a:custGeom>
              <a:avLst/>
              <a:gdLst/>
              <a:ahLst/>
              <a:cxnLst/>
              <a:rect l="l" t="t" r="r" b="b"/>
              <a:pathLst>
                <a:path w="11" h="8">
                  <a:moveTo>
                    <a:pt x="0" y="1"/>
                  </a:move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0" name="Google Shape;6037;p94"/>
            <p:cNvSpPr/>
            <p:nvPr/>
          </p:nvSpPr>
          <p:spPr>
            <a:xfrm>
              <a:off x="1400040" y="2238120"/>
              <a:ext cx="360" cy="1440"/>
            </a:xfrm>
            <a:custGeom>
              <a:avLst/>
              <a:gdLst/>
              <a:ahLst/>
              <a:cxnLst/>
              <a:rect l="l" t="t" r="r" b="b"/>
              <a:pathLst>
                <a:path w="89" h="187">
                  <a:moveTo>
                    <a:pt x="1" y="0"/>
                  </a:moveTo>
                  <a:cubicBezTo>
                    <a:pt x="11" y="70"/>
                    <a:pt x="40" y="134"/>
                    <a:pt x="89" y="186"/>
                  </a:cubicBezTo>
                  <a:cubicBezTo>
                    <a:pt x="40" y="134"/>
                    <a:pt x="11" y="7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1" name="Google Shape;6038;p94"/>
            <p:cNvSpPr/>
            <p:nvPr/>
          </p:nvSpPr>
          <p:spPr>
            <a:xfrm>
              <a:off x="1446840" y="2289960"/>
              <a:ext cx="360" cy="360"/>
            </a:xfrm>
            <a:custGeom>
              <a:avLst/>
              <a:gdLst/>
              <a:ahLst/>
              <a:cxnLst/>
              <a:rect l="l" t="t" r="r" b="b"/>
              <a:pathLst>
                <a:path w="25" h="5">
                  <a:moveTo>
                    <a:pt x="0" y="1"/>
                  </a:moveTo>
                  <a:lnTo>
                    <a:pt x="2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2" name="Google Shape;6039;p94"/>
            <p:cNvSpPr/>
            <p:nvPr/>
          </p:nvSpPr>
          <p:spPr>
            <a:xfrm>
              <a:off x="1436400" y="2289960"/>
              <a:ext cx="360" cy="360"/>
            </a:xfrm>
            <a:custGeom>
              <a:avLst/>
              <a:gdLst/>
              <a:ahLst/>
              <a:cxnLst/>
              <a:rect l="l" t="t" r="r" b="b"/>
              <a:pathLst>
                <a:path w="40" h="19">
                  <a:moveTo>
                    <a:pt x="1" y="1"/>
                  </a:moveTo>
                  <a:cubicBezTo>
                    <a:pt x="11" y="11"/>
                    <a:pt x="25" y="15"/>
                    <a:pt x="39" y="18"/>
                  </a:cubicBezTo>
                  <a:cubicBezTo>
                    <a:pt x="25" y="15"/>
                    <a:pt x="11"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3" name="Google Shape;6040;p94"/>
            <p:cNvSpPr/>
            <p:nvPr/>
          </p:nvSpPr>
          <p:spPr>
            <a:xfrm>
              <a:off x="1437120" y="22903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4" name="Google Shape;6041;p94"/>
            <p:cNvSpPr/>
            <p:nvPr/>
          </p:nvSpPr>
          <p:spPr>
            <a:xfrm>
              <a:off x="1437480" y="22903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5" name="Google Shape;6042;p94"/>
            <p:cNvSpPr/>
            <p:nvPr/>
          </p:nvSpPr>
          <p:spPr>
            <a:xfrm>
              <a:off x="1447560" y="2290320"/>
              <a:ext cx="360" cy="360"/>
            </a:xfrm>
            <a:custGeom>
              <a:avLst/>
              <a:gdLst/>
              <a:ahLst/>
              <a:cxnLst/>
              <a:rect l="l" t="t" r="r" b="b"/>
              <a:pathLst>
                <a:path w="8" h="1">
                  <a:moveTo>
                    <a:pt x="7"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6" name="Google Shape;6043;p94"/>
            <p:cNvSpPr/>
            <p:nvPr/>
          </p:nvSpPr>
          <p:spPr>
            <a:xfrm>
              <a:off x="1427040" y="2091600"/>
              <a:ext cx="360" cy="1800"/>
            </a:xfrm>
            <a:custGeom>
              <a:avLst/>
              <a:gdLst/>
              <a:ahLst/>
              <a:cxnLst/>
              <a:rect l="l" t="t" r="r" b="b"/>
              <a:pathLst>
                <a:path w="46" h="222">
                  <a:moveTo>
                    <a:pt x="46" y="1"/>
                  </a:moveTo>
                  <a:cubicBezTo>
                    <a:pt x="25" y="71"/>
                    <a:pt x="7" y="144"/>
                    <a:pt x="0" y="221"/>
                  </a:cubicBezTo>
                  <a:cubicBezTo>
                    <a:pt x="7" y="144"/>
                    <a:pt x="25" y="71"/>
                    <a:pt x="4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7" name="Google Shape;6044;p94"/>
            <p:cNvSpPr/>
            <p:nvPr/>
          </p:nvSpPr>
          <p:spPr>
            <a:xfrm>
              <a:off x="1446480" y="2010600"/>
              <a:ext cx="360" cy="360"/>
            </a:xfrm>
            <a:custGeom>
              <a:avLst/>
              <a:gdLst/>
              <a:ahLst/>
              <a:cxnLst/>
              <a:rect l="l" t="t" r="r" b="b"/>
              <a:pathLst>
                <a:path w="8" h="15">
                  <a:moveTo>
                    <a:pt x="7" y="1"/>
                  </a:moveTo>
                  <a:cubicBezTo>
                    <a:pt x="4" y="4"/>
                    <a:pt x="4" y="11"/>
                    <a:pt x="0" y="15"/>
                  </a:cubicBezTo>
                  <a:cubicBezTo>
                    <a:pt x="4" y="11"/>
                    <a:pt x="4" y="4"/>
                    <a:pt x="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8" name="Google Shape;6045;p94"/>
            <p:cNvSpPr/>
            <p:nvPr/>
          </p:nvSpPr>
          <p:spPr>
            <a:xfrm>
              <a:off x="1442880" y="2289960"/>
              <a:ext cx="1440" cy="360"/>
            </a:xfrm>
            <a:custGeom>
              <a:avLst/>
              <a:gdLst/>
              <a:ahLst/>
              <a:cxnLst/>
              <a:rect l="l" t="t" r="r" b="b"/>
              <a:pathLst>
                <a:path w="193" h="3">
                  <a:moveTo>
                    <a:pt x="97" y="0"/>
                  </a:moveTo>
                  <a:cubicBezTo>
                    <a:pt x="64" y="0"/>
                    <a:pt x="32" y="1"/>
                    <a:pt x="0" y="3"/>
                  </a:cubicBezTo>
                  <a:lnTo>
                    <a:pt x="193" y="3"/>
                  </a:lnTo>
                  <a:cubicBezTo>
                    <a:pt x="161" y="1"/>
                    <a:pt x="129" y="0"/>
                    <a:pt x="9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89" name="Google Shape;6046;p94"/>
            <p:cNvSpPr/>
            <p:nvPr/>
          </p:nvSpPr>
          <p:spPr>
            <a:xfrm>
              <a:off x="1423080" y="2068920"/>
              <a:ext cx="360" cy="360"/>
            </a:xfrm>
            <a:custGeom>
              <a:avLst/>
              <a:gdLst/>
              <a:ahLst/>
              <a:cxnLst/>
              <a:rect l="l" t="t" r="r" b="b"/>
              <a:pathLst>
                <a:path w="60" h="32">
                  <a:moveTo>
                    <a:pt x="60" y="0"/>
                  </a:moveTo>
                  <a:cubicBezTo>
                    <a:pt x="39" y="4"/>
                    <a:pt x="14" y="14"/>
                    <a:pt x="0" y="32"/>
                  </a:cubicBezTo>
                  <a:cubicBezTo>
                    <a:pt x="14" y="14"/>
                    <a:pt x="39" y="4"/>
                    <a:pt x="6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0" name="Google Shape;6047;p94"/>
            <p:cNvSpPr/>
            <p:nvPr/>
          </p:nvSpPr>
          <p:spPr>
            <a:xfrm>
              <a:off x="1482840" y="1976760"/>
              <a:ext cx="60480" cy="62280"/>
            </a:xfrm>
            <a:custGeom>
              <a:avLst/>
              <a:gdLst/>
              <a:ahLst/>
              <a:cxnLst/>
              <a:rect l="l" t="t" r="r" b="b"/>
              <a:pathLst>
                <a:path w="4542" h="466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1" name="Google Shape;6048;p94"/>
            <p:cNvSpPr/>
            <p:nvPr/>
          </p:nvSpPr>
          <p:spPr>
            <a:xfrm>
              <a:off x="1517760" y="1980720"/>
              <a:ext cx="360" cy="360"/>
            </a:xfrm>
            <a:custGeom>
              <a:avLst/>
              <a:gdLst/>
              <a:ahLst/>
              <a:cxnLst/>
              <a:rect l="l" t="t" r="r" b="b"/>
              <a:pathLst>
                <a:path w="4" h="11">
                  <a:moveTo>
                    <a:pt x="0" y="0"/>
                  </a:moveTo>
                  <a:lnTo>
                    <a:pt x="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2" name="Google Shape;6049;p94"/>
            <p:cNvSpPr/>
            <p:nvPr/>
          </p:nvSpPr>
          <p:spPr>
            <a:xfrm>
              <a:off x="1517400" y="1980000"/>
              <a:ext cx="360" cy="360"/>
            </a:xfrm>
            <a:custGeom>
              <a:avLst/>
              <a:gdLst/>
              <a:ahLst/>
              <a:cxnLst/>
              <a:rect l="l" t="t" r="r" b="b"/>
              <a:pathLst>
                <a:path w="15" h="25">
                  <a:moveTo>
                    <a:pt x="0" y="0"/>
                  </a:moveTo>
                  <a:cubicBezTo>
                    <a:pt x="7" y="11"/>
                    <a:pt x="11" y="18"/>
                    <a:pt x="14" y="25"/>
                  </a:cubicBezTo>
                  <a:cubicBezTo>
                    <a:pt x="11" y="18"/>
                    <a:pt x="7"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3" name="Google Shape;6050;p94"/>
            <p:cNvSpPr/>
            <p:nvPr/>
          </p:nvSpPr>
          <p:spPr>
            <a:xfrm>
              <a:off x="1517760" y="1980360"/>
              <a:ext cx="360" cy="360"/>
            </a:xfrm>
            <a:custGeom>
              <a:avLst/>
              <a:gdLst/>
              <a:ahLst/>
              <a:cxnLst/>
              <a:rect l="l" t="t" r="r" b="b"/>
              <a:pathLst>
                <a:path w="8" h="15">
                  <a:moveTo>
                    <a:pt x="1" y="0"/>
                  </a:moveTo>
                  <a:lnTo>
                    <a:pt x="8"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4" name="Google Shape;6051;p94"/>
            <p:cNvSpPr/>
            <p:nvPr/>
          </p:nvSpPr>
          <p:spPr>
            <a:xfrm>
              <a:off x="1542960" y="2025000"/>
              <a:ext cx="360" cy="360"/>
            </a:xfrm>
            <a:custGeom>
              <a:avLst/>
              <a:gdLst/>
              <a:ahLst/>
              <a:cxnLst/>
              <a:rect l="l" t="t" r="r" b="b"/>
              <a:pathLst>
                <a:path w="8" h="67">
                  <a:moveTo>
                    <a:pt x="1" y="0"/>
                  </a:moveTo>
                  <a:lnTo>
                    <a:pt x="1" y="67"/>
                  </a:lnTo>
                  <a:lnTo>
                    <a:pt x="8" y="67"/>
                  </a:lnTo>
                  <a:cubicBezTo>
                    <a:pt x="4" y="53"/>
                    <a:pt x="4" y="42"/>
                    <a:pt x="4" y="32"/>
                  </a:cubicBezTo>
                  <a:lnTo>
                    <a:pt x="4" y="18"/>
                  </a:ln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5" name="Google Shape;6052;p94"/>
            <p:cNvSpPr/>
            <p:nvPr/>
          </p:nvSpPr>
          <p:spPr>
            <a:xfrm>
              <a:off x="1517400" y="1979640"/>
              <a:ext cx="360" cy="360"/>
            </a:xfrm>
            <a:custGeom>
              <a:avLst/>
              <a:gdLst/>
              <a:ahLst/>
              <a:cxnLst/>
              <a:rect l="l" t="t" r="r" b="b"/>
              <a:pathLst>
                <a:path w="15" h="22">
                  <a:moveTo>
                    <a:pt x="15" y="22"/>
                  </a:moveTo>
                  <a:lnTo>
                    <a:pt x="1" y="1"/>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6" name="Google Shape;6053;p94"/>
            <p:cNvSpPr/>
            <p:nvPr/>
          </p:nvSpPr>
          <p:spPr>
            <a:xfrm>
              <a:off x="1530000" y="1999080"/>
              <a:ext cx="360" cy="360"/>
            </a:xfrm>
            <a:custGeom>
              <a:avLst/>
              <a:gdLst/>
              <a:ahLst/>
              <a:cxnLst/>
              <a:rect l="l" t="t" r="r" b="b"/>
              <a:pathLst>
                <a:path w="22" h="4">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7" name="Google Shape;6054;p94"/>
            <p:cNvSpPr/>
            <p:nvPr/>
          </p:nvSpPr>
          <p:spPr>
            <a:xfrm>
              <a:off x="1517760" y="1981080"/>
              <a:ext cx="360" cy="360"/>
            </a:xfrm>
            <a:custGeom>
              <a:avLst/>
              <a:gdLst/>
              <a:ahLst/>
              <a:cxnLst/>
              <a:rect l="l" t="t" r="r" b="b"/>
              <a:pathLst>
                <a:path w="11" h="18">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8" name="Google Shape;6055;p94"/>
            <p:cNvSpPr/>
            <p:nvPr/>
          </p:nvSpPr>
          <p:spPr>
            <a:xfrm>
              <a:off x="1544040" y="2012400"/>
              <a:ext cx="360" cy="360"/>
            </a:xfrm>
            <a:custGeom>
              <a:avLst/>
              <a:gdLst/>
              <a:ahLst/>
              <a:cxnLst/>
              <a:rect l="l" t="t" r="r" b="b"/>
              <a:pathLst>
                <a:path w="32" h="50">
                  <a:moveTo>
                    <a:pt x="32" y="49"/>
                  </a:moveTo>
                  <a:cubicBezTo>
                    <a:pt x="28" y="32"/>
                    <a:pt x="18" y="11"/>
                    <a:pt x="0" y="0"/>
                  </a:cubicBezTo>
                  <a:lnTo>
                    <a:pt x="0" y="0"/>
                  </a:lnTo>
                  <a:cubicBezTo>
                    <a:pt x="18" y="11"/>
                    <a:pt x="28" y="32"/>
                    <a:pt x="32" y="4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399" name="Google Shape;6056;p94"/>
            <p:cNvSpPr/>
            <p:nvPr/>
          </p:nvSpPr>
          <p:spPr>
            <a:xfrm>
              <a:off x="1518120" y="1981080"/>
              <a:ext cx="360" cy="360"/>
            </a:xfrm>
            <a:custGeom>
              <a:avLst/>
              <a:gdLst/>
              <a:ahLst/>
              <a:cxnLst/>
              <a:rect l="l" t="t" r="r" b="b"/>
              <a:pathLst>
                <a:path w="1" h="8">
                  <a:moveTo>
                    <a:pt x="1" y="0"/>
                  </a:moveTo>
                  <a:cubicBezTo>
                    <a:pt x="1" y="4"/>
                    <a:pt x="1" y="4"/>
                    <a:pt x="1" y="7"/>
                  </a:cubicBezTo>
                  <a:cubicBezTo>
                    <a:pt x="1" y="4"/>
                    <a:pt x="1"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0" name="Google Shape;6057;p94"/>
            <p:cNvSpPr/>
            <p:nvPr/>
          </p:nvSpPr>
          <p:spPr>
            <a:xfrm>
              <a:off x="1518120" y="1981080"/>
              <a:ext cx="360" cy="360"/>
            </a:xfrm>
            <a:custGeom>
              <a:avLst/>
              <a:gdLst/>
              <a:ahLst/>
              <a:cxnLst/>
              <a:rect l="l" t="t" r="r" b="b"/>
              <a:pathLst>
                <a:path w="1" h="11">
                  <a:moveTo>
                    <a:pt x="0"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1" name="Google Shape;6058;p94"/>
            <p:cNvSpPr/>
            <p:nvPr/>
          </p:nvSpPr>
          <p:spPr>
            <a:xfrm>
              <a:off x="1542960" y="2012040"/>
              <a:ext cx="360" cy="360"/>
            </a:xfrm>
            <a:custGeom>
              <a:avLst/>
              <a:gdLst/>
              <a:ahLst/>
              <a:cxnLst/>
              <a:rect l="l" t="t" r="r" b="b"/>
              <a:pathLst>
                <a:path w="82" h="22">
                  <a:moveTo>
                    <a:pt x="1" y="0"/>
                  </a:moveTo>
                  <a:cubicBezTo>
                    <a:pt x="29" y="4"/>
                    <a:pt x="57" y="11"/>
                    <a:pt x="81" y="21"/>
                  </a:cubicBezTo>
                  <a:cubicBezTo>
                    <a:pt x="57" y="11"/>
                    <a:pt x="29"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2" name="Google Shape;6059;p94"/>
            <p:cNvSpPr/>
            <p:nvPr/>
          </p:nvSpPr>
          <p:spPr>
            <a:xfrm>
              <a:off x="1539360" y="2035800"/>
              <a:ext cx="360" cy="360"/>
            </a:xfrm>
            <a:custGeom>
              <a:avLst/>
              <a:gdLst/>
              <a:ahLst/>
              <a:cxnLst/>
              <a:rect l="l" t="t" r="r" b="b"/>
              <a:pathLst>
                <a:path w="43" h="1">
                  <a:moveTo>
                    <a:pt x="0" y="1"/>
                  </a:moveTo>
                  <a:cubicBezTo>
                    <a:pt x="14" y="1"/>
                    <a:pt x="28" y="1"/>
                    <a:pt x="42" y="1"/>
                  </a:cubicBezTo>
                  <a:cubicBezTo>
                    <a:pt x="28" y="1"/>
                    <a:pt x="14"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3" name="Google Shape;6060;p94"/>
            <p:cNvSpPr/>
            <p:nvPr/>
          </p:nvSpPr>
          <p:spPr>
            <a:xfrm>
              <a:off x="1485720" y="2001240"/>
              <a:ext cx="360" cy="360"/>
            </a:xfrm>
            <a:custGeom>
              <a:avLst/>
              <a:gdLst/>
              <a:ahLst/>
              <a:cxnLst/>
              <a:rect l="l" t="t" r="r" b="b"/>
              <a:pathLst>
                <a:path w="36" h="36">
                  <a:moveTo>
                    <a:pt x="35" y="35"/>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4" name="Google Shape;6061;p94"/>
            <p:cNvSpPr/>
            <p:nvPr/>
          </p:nvSpPr>
          <p:spPr>
            <a:xfrm>
              <a:off x="1485000" y="2000520"/>
              <a:ext cx="360" cy="360"/>
            </a:xfrm>
            <a:custGeom>
              <a:avLst/>
              <a:gdLst/>
              <a:ahLst/>
              <a:cxnLst/>
              <a:rect l="l" t="t" r="r" b="b"/>
              <a:pathLst>
                <a:path w="36" h="36">
                  <a:moveTo>
                    <a:pt x="35" y="36"/>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5" name="Google Shape;6062;p94"/>
            <p:cNvSpPr/>
            <p:nvPr/>
          </p:nvSpPr>
          <p:spPr>
            <a:xfrm>
              <a:off x="1486440" y="2001960"/>
              <a:ext cx="360" cy="360"/>
            </a:xfrm>
            <a:custGeom>
              <a:avLst/>
              <a:gdLst/>
              <a:ahLst/>
              <a:cxnLst/>
              <a:rect l="l" t="t" r="r" b="b"/>
              <a:pathLst>
                <a:path w="33" h="36">
                  <a:moveTo>
                    <a:pt x="32" y="36"/>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6" name="Google Shape;6063;p94"/>
            <p:cNvSpPr/>
            <p:nvPr/>
          </p:nvSpPr>
          <p:spPr>
            <a:xfrm>
              <a:off x="1487160" y="2002680"/>
              <a:ext cx="360" cy="360"/>
            </a:xfrm>
            <a:custGeom>
              <a:avLst/>
              <a:gdLst/>
              <a:ahLst/>
              <a:cxnLst/>
              <a:rect l="l" t="t" r="r" b="b"/>
              <a:pathLst>
                <a:path w="40" h="39">
                  <a:moveTo>
                    <a:pt x="39" y="39"/>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7" name="Google Shape;6064;p94"/>
            <p:cNvSpPr/>
            <p:nvPr/>
          </p:nvSpPr>
          <p:spPr>
            <a:xfrm>
              <a:off x="1542960" y="2023920"/>
              <a:ext cx="360" cy="360"/>
            </a:xfrm>
            <a:custGeom>
              <a:avLst/>
              <a:gdLst/>
              <a:ahLst/>
              <a:cxnLst/>
              <a:rect l="l" t="t" r="r" b="b"/>
              <a:pathLst>
                <a:path w="1" h="64">
                  <a:moveTo>
                    <a:pt x="0" y="0"/>
                  </a:moveTo>
                  <a:lnTo>
                    <a:pt x="0" y="63"/>
                  </a:lnTo>
                  <a:lnTo>
                    <a:pt x="0" y="56"/>
                  </a:lnTo>
                  <a:lnTo>
                    <a:pt x="0" y="28"/>
                  </a:lnTo>
                  <a:lnTo>
                    <a:pt x="0" y="21"/>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8" name="Google Shape;6065;p94"/>
            <p:cNvSpPr/>
            <p:nvPr/>
          </p:nvSpPr>
          <p:spPr>
            <a:xfrm>
              <a:off x="1484280" y="1999440"/>
              <a:ext cx="360" cy="360"/>
            </a:xfrm>
            <a:custGeom>
              <a:avLst/>
              <a:gdLst/>
              <a:ahLst/>
              <a:cxnLst/>
              <a:rect l="l" t="t" r="r" b="b"/>
              <a:pathLst>
                <a:path w="47" h="50">
                  <a:moveTo>
                    <a:pt x="46" y="50"/>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09" name="Google Shape;6066;p94"/>
            <p:cNvSpPr/>
            <p:nvPr/>
          </p:nvSpPr>
          <p:spPr>
            <a:xfrm>
              <a:off x="1483920" y="1998720"/>
              <a:ext cx="360" cy="360"/>
            </a:xfrm>
            <a:custGeom>
              <a:avLst/>
              <a:gdLst/>
              <a:ahLst/>
              <a:cxnLst/>
              <a:rect l="l" t="t" r="r" b="b"/>
              <a:pathLst>
                <a:path w="39" h="50">
                  <a:moveTo>
                    <a:pt x="39" y="50"/>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0" name="Google Shape;6067;p94"/>
            <p:cNvSpPr/>
            <p:nvPr/>
          </p:nvSpPr>
          <p:spPr>
            <a:xfrm>
              <a:off x="1482840" y="1997640"/>
              <a:ext cx="360" cy="360"/>
            </a:xfrm>
            <a:custGeom>
              <a:avLst/>
              <a:gdLst/>
              <a:ahLst/>
              <a:cxnLst/>
              <a:rect l="l" t="t" r="r" b="b"/>
              <a:pathLst>
                <a:path w="15" h="15">
                  <a:moveTo>
                    <a:pt x="0" y="0"/>
                  </a:moveTo>
                  <a:lnTo>
                    <a:pt x="14"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1" name="Google Shape;6068;p94"/>
            <p:cNvSpPr/>
            <p:nvPr/>
          </p:nvSpPr>
          <p:spPr>
            <a:xfrm>
              <a:off x="1524600" y="2039400"/>
              <a:ext cx="360" cy="360"/>
            </a:xfrm>
            <a:custGeom>
              <a:avLst/>
              <a:gdLst/>
              <a:ahLst/>
              <a:cxnLst/>
              <a:rect l="l" t="t" r="r" b="b"/>
              <a:pathLst>
                <a:path w="57" h="5">
                  <a:moveTo>
                    <a:pt x="56" y="1"/>
                  </a:moveTo>
                  <a:cubicBezTo>
                    <a:pt x="39" y="1"/>
                    <a:pt x="18" y="1"/>
                    <a:pt x="0" y="4"/>
                  </a:cubicBezTo>
                  <a:cubicBezTo>
                    <a:pt x="18" y="4"/>
                    <a:pt x="39" y="1"/>
                    <a:pt x="5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2" name="Google Shape;6069;p94"/>
            <p:cNvSpPr/>
            <p:nvPr/>
          </p:nvSpPr>
          <p:spPr>
            <a:xfrm>
              <a:off x="1483200" y="1998360"/>
              <a:ext cx="360" cy="360"/>
            </a:xfrm>
            <a:custGeom>
              <a:avLst/>
              <a:gdLst/>
              <a:ahLst/>
              <a:cxnLst/>
              <a:rect l="l" t="t" r="r" b="b"/>
              <a:pathLst>
                <a:path w="29" h="36">
                  <a:moveTo>
                    <a:pt x="29" y="36"/>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3" name="Google Shape;6070;p94"/>
            <p:cNvSpPr/>
            <p:nvPr/>
          </p:nvSpPr>
          <p:spPr>
            <a:xfrm>
              <a:off x="1527120" y="203940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4" name="Google Shape;6071;p94"/>
            <p:cNvSpPr/>
            <p:nvPr/>
          </p:nvSpPr>
          <p:spPr>
            <a:xfrm>
              <a:off x="1523520" y="2039400"/>
              <a:ext cx="360" cy="360"/>
            </a:xfrm>
            <a:custGeom>
              <a:avLst/>
              <a:gdLst/>
              <a:ahLst/>
              <a:cxnLst/>
              <a:rect l="l" t="t" r="r" b="b"/>
              <a:pathLst>
                <a:path w="57" h="8">
                  <a:moveTo>
                    <a:pt x="56"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5" name="Google Shape;6072;p94"/>
            <p:cNvSpPr/>
            <p:nvPr/>
          </p:nvSpPr>
          <p:spPr>
            <a:xfrm>
              <a:off x="1526040" y="20394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6" name="Google Shape;6073;p94"/>
            <p:cNvSpPr/>
            <p:nvPr/>
          </p:nvSpPr>
          <p:spPr>
            <a:xfrm>
              <a:off x="1522080" y="2039400"/>
              <a:ext cx="360" cy="360"/>
            </a:xfrm>
            <a:custGeom>
              <a:avLst/>
              <a:gdLst/>
              <a:ahLst/>
              <a:cxnLst/>
              <a:rect l="l" t="t" r="r" b="b"/>
              <a:pathLst>
                <a:path w="113" h="8">
                  <a:moveTo>
                    <a:pt x="112" y="0"/>
                  </a:moveTo>
                  <a:cubicBezTo>
                    <a:pt x="74" y="4"/>
                    <a:pt x="39" y="7"/>
                    <a:pt x="0" y="7"/>
                  </a:cubicBezTo>
                  <a:cubicBezTo>
                    <a:pt x="39" y="7"/>
                    <a:pt x="74" y="4"/>
                    <a:pt x="11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7" name="Google Shape;6074;p94"/>
            <p:cNvSpPr/>
            <p:nvPr/>
          </p:nvSpPr>
          <p:spPr>
            <a:xfrm>
              <a:off x="1527480" y="2039760"/>
              <a:ext cx="360" cy="360"/>
            </a:xfrm>
            <a:custGeom>
              <a:avLst/>
              <a:gdLst/>
              <a:ahLst/>
              <a:cxnLst/>
              <a:rect l="l" t="t" r="r" b="b"/>
              <a:pathLst>
                <a:path w="8" h="5">
                  <a:moveTo>
                    <a:pt x="8"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8" name="Google Shape;6075;p94"/>
            <p:cNvSpPr/>
            <p:nvPr/>
          </p:nvSpPr>
          <p:spPr>
            <a:xfrm>
              <a:off x="1526400" y="20394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19" name="Google Shape;6076;p94"/>
            <p:cNvSpPr/>
            <p:nvPr/>
          </p:nvSpPr>
          <p:spPr>
            <a:xfrm>
              <a:off x="1489320" y="2004480"/>
              <a:ext cx="360" cy="360"/>
            </a:xfrm>
            <a:custGeom>
              <a:avLst/>
              <a:gdLst/>
              <a:ahLst/>
              <a:cxnLst/>
              <a:rect l="l" t="t" r="r" b="b"/>
              <a:pathLst>
                <a:path w="36" h="33">
                  <a:moveTo>
                    <a:pt x="35" y="32"/>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0" name="Google Shape;6077;p94"/>
            <p:cNvSpPr/>
            <p:nvPr/>
          </p:nvSpPr>
          <p:spPr>
            <a:xfrm>
              <a:off x="1487880" y="2003040"/>
              <a:ext cx="360" cy="360"/>
            </a:xfrm>
            <a:custGeom>
              <a:avLst/>
              <a:gdLst/>
              <a:ahLst/>
              <a:cxnLst/>
              <a:rect l="l" t="t" r="r" b="b"/>
              <a:pathLst>
                <a:path w="50" h="50">
                  <a:moveTo>
                    <a:pt x="50" y="50"/>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1" name="Google Shape;6078;p94"/>
            <p:cNvSpPr/>
            <p:nvPr/>
          </p:nvSpPr>
          <p:spPr>
            <a:xfrm>
              <a:off x="1490760" y="2005560"/>
              <a:ext cx="360" cy="360"/>
            </a:xfrm>
            <a:custGeom>
              <a:avLst/>
              <a:gdLst/>
              <a:ahLst/>
              <a:cxnLst/>
              <a:rect l="l" t="t" r="r" b="b"/>
              <a:pathLst>
                <a:path w="33" h="22">
                  <a:moveTo>
                    <a:pt x="32"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2" name="Google Shape;6079;p94"/>
            <p:cNvSpPr/>
            <p:nvPr/>
          </p:nvSpPr>
          <p:spPr>
            <a:xfrm>
              <a:off x="1488600" y="2003760"/>
              <a:ext cx="360" cy="360"/>
            </a:xfrm>
            <a:custGeom>
              <a:avLst/>
              <a:gdLst/>
              <a:ahLst/>
              <a:cxnLst/>
              <a:rect l="l" t="t" r="r" b="b"/>
              <a:pathLst>
                <a:path w="43" h="40">
                  <a:moveTo>
                    <a:pt x="42" y="39"/>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3" name="Google Shape;6080;p94"/>
            <p:cNvSpPr/>
            <p:nvPr/>
          </p:nvSpPr>
          <p:spPr>
            <a:xfrm>
              <a:off x="1490040" y="2005200"/>
              <a:ext cx="360" cy="360"/>
            </a:xfrm>
            <a:custGeom>
              <a:avLst/>
              <a:gdLst/>
              <a:ahLst/>
              <a:cxnLst/>
              <a:rect l="l" t="t" r="r" b="b"/>
              <a:pathLst>
                <a:path w="33" h="25">
                  <a:moveTo>
                    <a:pt x="32" y="25"/>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4" name="Google Shape;6081;p94"/>
            <p:cNvSpPr/>
            <p:nvPr/>
          </p:nvSpPr>
          <p:spPr>
            <a:xfrm>
              <a:off x="1491480" y="2006280"/>
              <a:ext cx="360" cy="360"/>
            </a:xfrm>
            <a:custGeom>
              <a:avLst/>
              <a:gdLst/>
              <a:ahLst/>
              <a:cxnLst/>
              <a:rect l="l" t="t" r="r" b="b"/>
              <a:pathLst>
                <a:path w="43" h="29">
                  <a:moveTo>
                    <a:pt x="43" y="28"/>
                  </a:moveTo>
                  <a:cubicBezTo>
                    <a:pt x="29" y="21"/>
                    <a:pt x="15" y="11"/>
                    <a:pt x="1" y="0"/>
                  </a:cubicBezTo>
                  <a:cubicBezTo>
                    <a:pt x="15" y="11"/>
                    <a:pt x="29" y="21"/>
                    <a:pt x="43"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5" name="Google Shape;6082;p94"/>
            <p:cNvSpPr/>
            <p:nvPr/>
          </p:nvSpPr>
          <p:spPr>
            <a:xfrm>
              <a:off x="1542960" y="2024640"/>
              <a:ext cx="360" cy="360"/>
            </a:xfrm>
            <a:custGeom>
              <a:avLst/>
              <a:gdLst/>
              <a:ahLst/>
              <a:cxnLst/>
              <a:rect l="l" t="t" r="r" b="b"/>
              <a:pathLst>
                <a:path w="1" h="25">
                  <a:moveTo>
                    <a:pt x="1" y="7"/>
                  </a:moveTo>
                  <a:lnTo>
                    <a:pt x="1" y="25"/>
                  </a:lnTo>
                  <a:lnTo>
                    <a:pt x="1" y="0"/>
                  </a:ln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6" name="Google Shape;6083;p94"/>
            <p:cNvSpPr/>
            <p:nvPr/>
          </p:nvSpPr>
          <p:spPr>
            <a:xfrm>
              <a:off x="1542960" y="2025360"/>
              <a:ext cx="360" cy="360"/>
            </a:xfrm>
            <a:custGeom>
              <a:avLst/>
              <a:gdLst/>
              <a:ahLst/>
              <a:cxnLst/>
              <a:rect l="l" t="t" r="r" b="b"/>
              <a:pathLst>
                <a:path w="5" h="35">
                  <a:moveTo>
                    <a:pt x="1" y="0"/>
                  </a:moveTo>
                  <a:cubicBezTo>
                    <a:pt x="1" y="11"/>
                    <a:pt x="4" y="24"/>
                    <a:pt x="4" y="35"/>
                  </a:cubicBezTo>
                  <a:cubicBezTo>
                    <a:pt x="4" y="21"/>
                    <a:pt x="1" y="1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7" name="Google Shape;6084;p94"/>
            <p:cNvSpPr/>
            <p:nvPr/>
          </p:nvSpPr>
          <p:spPr>
            <a:xfrm>
              <a:off x="1542960" y="20242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8" name="Google Shape;6085;p94"/>
            <p:cNvSpPr/>
            <p:nvPr/>
          </p:nvSpPr>
          <p:spPr>
            <a:xfrm>
              <a:off x="1310040" y="1747080"/>
              <a:ext cx="20880" cy="16920"/>
            </a:xfrm>
            <a:custGeom>
              <a:avLst/>
              <a:gdLst/>
              <a:ahLst/>
              <a:cxnLst/>
              <a:rect l="l" t="t" r="r" b="b"/>
              <a:pathLst>
                <a:path w="1629" h="1328">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29" name="Google Shape;6086;p94"/>
            <p:cNvSpPr/>
            <p:nvPr/>
          </p:nvSpPr>
          <p:spPr>
            <a:xfrm>
              <a:off x="1313280" y="1747080"/>
              <a:ext cx="360" cy="360"/>
            </a:xfrm>
            <a:custGeom>
              <a:avLst/>
              <a:gdLst/>
              <a:ahLst/>
              <a:cxnLst/>
              <a:rect l="l" t="t" r="r" b="b"/>
              <a:pathLst>
                <a:path w="32" h="4">
                  <a:moveTo>
                    <a:pt x="0" y="0"/>
                  </a:moveTo>
                  <a:lnTo>
                    <a:pt x="32"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0" name="Google Shape;6087;p94"/>
            <p:cNvSpPr/>
            <p:nvPr/>
          </p:nvSpPr>
          <p:spPr>
            <a:xfrm>
              <a:off x="1312200" y="17470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1" name="Google Shape;6088;p94"/>
            <p:cNvSpPr/>
            <p:nvPr/>
          </p:nvSpPr>
          <p:spPr>
            <a:xfrm>
              <a:off x="1323720" y="1749240"/>
              <a:ext cx="360" cy="360"/>
            </a:xfrm>
            <a:custGeom>
              <a:avLst/>
              <a:gdLst/>
              <a:ahLst/>
              <a:cxnLst/>
              <a:rect l="l" t="t" r="r" b="b"/>
              <a:pathLst>
                <a:path w="25" h="1">
                  <a:moveTo>
                    <a:pt x="0" y="1"/>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2" name="Google Shape;6089;p94"/>
            <p:cNvSpPr/>
            <p:nvPr/>
          </p:nvSpPr>
          <p:spPr>
            <a:xfrm>
              <a:off x="1312920" y="17470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3" name="Google Shape;6090;p94"/>
            <p:cNvSpPr/>
            <p:nvPr/>
          </p:nvSpPr>
          <p:spPr>
            <a:xfrm>
              <a:off x="1311840" y="1747080"/>
              <a:ext cx="360" cy="360"/>
            </a:xfrm>
            <a:custGeom>
              <a:avLst/>
              <a:gdLst/>
              <a:ahLst/>
              <a:cxnLst/>
              <a:rect l="l" t="t" r="r" b="b"/>
              <a:pathLst>
                <a:path w="15" h="1">
                  <a:moveTo>
                    <a:pt x="1" y="0"/>
                  </a:moveTo>
                  <a:lnTo>
                    <a:pt x="1" y="0"/>
                  </a:ln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4" name="Google Shape;6091;p94"/>
            <p:cNvSpPr/>
            <p:nvPr/>
          </p:nvSpPr>
          <p:spPr>
            <a:xfrm>
              <a:off x="1324440" y="17492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5" name="Google Shape;6092;p94"/>
            <p:cNvSpPr/>
            <p:nvPr/>
          </p:nvSpPr>
          <p:spPr>
            <a:xfrm>
              <a:off x="1325160" y="1749240"/>
              <a:ext cx="360" cy="360"/>
            </a:xfrm>
            <a:custGeom>
              <a:avLst/>
              <a:gdLst/>
              <a:ahLst/>
              <a:cxnLst/>
              <a:rect l="l" t="t" r="r" b="b"/>
              <a:pathLst>
                <a:path w="11" h="1">
                  <a:moveTo>
                    <a:pt x="0"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6" name="Google Shape;6093;p94"/>
            <p:cNvSpPr/>
            <p:nvPr/>
          </p:nvSpPr>
          <p:spPr>
            <a:xfrm>
              <a:off x="1323000" y="1748880"/>
              <a:ext cx="360" cy="360"/>
            </a:xfrm>
            <a:custGeom>
              <a:avLst/>
              <a:gdLst/>
              <a:ahLst/>
              <a:cxnLst/>
              <a:rect l="l" t="t" r="r" b="b"/>
              <a:pathLst>
                <a:path w="25" h="5">
                  <a:moveTo>
                    <a:pt x="0" y="1"/>
                  </a:moveTo>
                  <a:lnTo>
                    <a:pt x="2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7" name="Google Shape;6094;p94"/>
            <p:cNvSpPr/>
            <p:nvPr/>
          </p:nvSpPr>
          <p:spPr>
            <a:xfrm>
              <a:off x="1321920" y="1748520"/>
              <a:ext cx="360" cy="360"/>
            </a:xfrm>
            <a:custGeom>
              <a:avLst/>
              <a:gdLst/>
              <a:ahLst/>
              <a:cxnLst/>
              <a:rect l="l" t="t" r="r" b="b"/>
              <a:pathLst>
                <a:path w="26" h="19">
                  <a:moveTo>
                    <a:pt x="1" y="1"/>
                  </a:moveTo>
                  <a:cubicBezTo>
                    <a:pt x="8" y="8"/>
                    <a:pt x="18" y="11"/>
                    <a:pt x="25" y="18"/>
                  </a:cubicBezTo>
                  <a:cubicBezTo>
                    <a:pt x="18" y="11"/>
                    <a:pt x="8"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8" name="Google Shape;6095;p94"/>
            <p:cNvSpPr/>
            <p:nvPr/>
          </p:nvSpPr>
          <p:spPr>
            <a:xfrm>
              <a:off x="1322280" y="1748880"/>
              <a:ext cx="360" cy="360"/>
            </a:xfrm>
            <a:custGeom>
              <a:avLst/>
              <a:gdLst/>
              <a:ahLst/>
              <a:cxnLst/>
              <a:rect l="l" t="t" r="r" b="b"/>
              <a:pathLst>
                <a:path w="22" h="8">
                  <a:moveTo>
                    <a:pt x="1" y="1"/>
                  </a:moveTo>
                  <a:cubicBezTo>
                    <a:pt x="8" y="4"/>
                    <a:pt x="15" y="8"/>
                    <a:pt x="22" y="8"/>
                  </a:cubicBezTo>
                  <a:cubicBezTo>
                    <a:pt x="15" y="8"/>
                    <a:pt x="8"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39" name="Google Shape;6096;p94"/>
            <p:cNvSpPr/>
            <p:nvPr/>
          </p:nvSpPr>
          <p:spPr>
            <a:xfrm>
              <a:off x="1313640" y="1747080"/>
              <a:ext cx="360" cy="360"/>
            </a:xfrm>
            <a:custGeom>
              <a:avLst/>
              <a:gdLst/>
              <a:ahLst/>
              <a:cxnLst/>
              <a:rect l="l" t="t" r="r" b="b"/>
              <a:pathLst>
                <a:path w="26" h="5">
                  <a:moveTo>
                    <a:pt x="1" y="1"/>
                  </a:moveTo>
                  <a:lnTo>
                    <a:pt x="2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0" name="Google Shape;6097;p94"/>
            <p:cNvSpPr/>
            <p:nvPr/>
          </p:nvSpPr>
          <p:spPr>
            <a:xfrm>
              <a:off x="1314360" y="1747080"/>
              <a:ext cx="360" cy="360"/>
            </a:xfrm>
            <a:custGeom>
              <a:avLst/>
              <a:gdLst/>
              <a:ahLst/>
              <a:cxnLst/>
              <a:rect l="l" t="t" r="r" b="b"/>
              <a:pathLst>
                <a:path w="22" h="8">
                  <a:moveTo>
                    <a:pt x="0" y="1"/>
                  </a:moveTo>
                  <a:cubicBezTo>
                    <a:pt x="7" y="1"/>
                    <a:pt x="14" y="4"/>
                    <a:pt x="21" y="8"/>
                  </a:cubicBezTo>
                  <a:cubicBezTo>
                    <a:pt x="14" y="4"/>
                    <a:pt x="7"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1" name="Google Shape;6098;p94"/>
            <p:cNvSpPr/>
            <p:nvPr/>
          </p:nvSpPr>
          <p:spPr>
            <a:xfrm>
              <a:off x="1322640" y="1748880"/>
              <a:ext cx="360" cy="360"/>
            </a:xfrm>
            <a:custGeom>
              <a:avLst/>
              <a:gdLst/>
              <a:ahLst/>
              <a:cxnLst/>
              <a:rect l="l" t="t" r="r" b="b"/>
              <a:pathLst>
                <a:path w="33" h="11">
                  <a:moveTo>
                    <a:pt x="1" y="0"/>
                  </a:moveTo>
                  <a:cubicBezTo>
                    <a:pt x="11" y="4"/>
                    <a:pt x="22" y="7"/>
                    <a:pt x="32" y="11"/>
                  </a:cubicBezTo>
                  <a:cubicBezTo>
                    <a:pt x="22" y="7"/>
                    <a:pt x="11"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2" name="Google Shape;6099;p94"/>
            <p:cNvSpPr/>
            <p:nvPr/>
          </p:nvSpPr>
          <p:spPr>
            <a:xfrm>
              <a:off x="1332360" y="1757520"/>
              <a:ext cx="39960" cy="15840"/>
            </a:xfrm>
            <a:custGeom>
              <a:avLst/>
              <a:gdLst/>
              <a:ahLst/>
              <a:cxnLst/>
              <a:rect l="l" t="t" r="r" b="b"/>
              <a:pathLst>
                <a:path w="3022" h="1235">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3" name="Google Shape;6100;p94"/>
            <p:cNvSpPr/>
            <p:nvPr/>
          </p:nvSpPr>
          <p:spPr>
            <a:xfrm>
              <a:off x="1333080" y="1760040"/>
              <a:ext cx="360" cy="360"/>
            </a:xfrm>
            <a:custGeom>
              <a:avLst/>
              <a:gdLst/>
              <a:ahLst/>
              <a:cxnLst/>
              <a:rect l="l" t="t" r="r" b="b"/>
              <a:pathLst>
                <a:path w="8" h="36">
                  <a:moveTo>
                    <a:pt x="8" y="1"/>
                  </a:moveTo>
                  <a:cubicBezTo>
                    <a:pt x="4" y="11"/>
                    <a:pt x="1" y="25"/>
                    <a:pt x="1" y="36"/>
                  </a:cubicBezTo>
                  <a:cubicBezTo>
                    <a:pt x="4" y="25"/>
                    <a:pt x="4" y="15"/>
                    <a:pt x="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4" name="Google Shape;6101;p94"/>
            <p:cNvSpPr/>
            <p:nvPr/>
          </p:nvSpPr>
          <p:spPr>
            <a:xfrm>
              <a:off x="1333080" y="1760760"/>
              <a:ext cx="360" cy="360"/>
            </a:xfrm>
            <a:custGeom>
              <a:avLst/>
              <a:gdLst/>
              <a:ahLst/>
              <a:cxnLst/>
              <a:rect l="l" t="t" r="r" b="b"/>
              <a:pathLst>
                <a:path w="1" h="22">
                  <a:moveTo>
                    <a:pt x="1" y="22"/>
                  </a:moveTo>
                  <a:lnTo>
                    <a:pt x="1" y="1"/>
                  </a:lnTo>
                  <a:cubicBezTo>
                    <a:pt x="1" y="8"/>
                    <a:pt x="1" y="15"/>
                    <a:pt x="1"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5" name="Google Shape;6102;p94"/>
            <p:cNvSpPr/>
            <p:nvPr/>
          </p:nvSpPr>
          <p:spPr>
            <a:xfrm>
              <a:off x="1333440" y="1758600"/>
              <a:ext cx="360" cy="360"/>
            </a:xfrm>
            <a:custGeom>
              <a:avLst/>
              <a:gdLst/>
              <a:ahLst/>
              <a:cxnLst/>
              <a:rect l="l" t="t" r="r" b="b"/>
              <a:pathLst>
                <a:path w="8" h="11">
                  <a:moveTo>
                    <a:pt x="7" y="0"/>
                  </a:moveTo>
                  <a:lnTo>
                    <a:pt x="0" y="11"/>
                  </a:lnTo>
                  <a:cubicBezTo>
                    <a:pt x="4" y="7"/>
                    <a:pt x="7" y="4"/>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6" name="Google Shape;6103;p94"/>
            <p:cNvSpPr/>
            <p:nvPr/>
          </p:nvSpPr>
          <p:spPr>
            <a:xfrm>
              <a:off x="1333080" y="1761120"/>
              <a:ext cx="360" cy="360"/>
            </a:xfrm>
            <a:custGeom>
              <a:avLst/>
              <a:gdLst/>
              <a:ahLst/>
              <a:cxnLst/>
              <a:rect l="l" t="t" r="r" b="b"/>
              <a:pathLst>
                <a:path w="1" h="18">
                  <a:moveTo>
                    <a:pt x="1" y="18"/>
                  </a:moveTo>
                  <a:lnTo>
                    <a:pt x="1" y="0"/>
                  </a:lnTo>
                  <a:cubicBezTo>
                    <a:pt x="1" y="7"/>
                    <a:pt x="1" y="14"/>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7" name="Google Shape;6104;p94"/>
            <p:cNvSpPr/>
            <p:nvPr/>
          </p:nvSpPr>
          <p:spPr>
            <a:xfrm>
              <a:off x="1332360" y="1764000"/>
              <a:ext cx="360" cy="360"/>
            </a:xfrm>
            <a:custGeom>
              <a:avLst/>
              <a:gdLst/>
              <a:ahLst/>
              <a:cxnLst/>
              <a:rect l="l" t="t" r="r" b="b"/>
              <a:pathLst>
                <a:path w="22" h="64">
                  <a:moveTo>
                    <a:pt x="22" y="0"/>
                  </a:moveTo>
                  <a:lnTo>
                    <a:pt x="22" y="0"/>
                  </a:lnTo>
                  <a:cubicBezTo>
                    <a:pt x="15" y="18"/>
                    <a:pt x="8" y="42"/>
                    <a:pt x="1" y="63"/>
                  </a:cubicBezTo>
                  <a:cubicBezTo>
                    <a:pt x="11" y="42"/>
                    <a:pt x="18" y="21"/>
                    <a:pt x="2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8" name="Google Shape;6105;p94"/>
            <p:cNvSpPr/>
            <p:nvPr/>
          </p:nvSpPr>
          <p:spPr>
            <a:xfrm>
              <a:off x="1332720" y="1761840"/>
              <a:ext cx="360" cy="1080"/>
            </a:xfrm>
            <a:custGeom>
              <a:avLst/>
              <a:gdLst/>
              <a:ahLst/>
              <a:cxnLst/>
              <a:rect l="l" t="t" r="r" b="b"/>
              <a:pathLst>
                <a:path w="29" h="169">
                  <a:moveTo>
                    <a:pt x="18" y="0"/>
                  </a:moveTo>
                  <a:lnTo>
                    <a:pt x="18" y="0"/>
                  </a:lnTo>
                  <a:cubicBezTo>
                    <a:pt x="29" y="56"/>
                    <a:pt x="25" y="116"/>
                    <a:pt x="1" y="168"/>
                  </a:cubicBezTo>
                  <a:cubicBezTo>
                    <a:pt x="25" y="116"/>
                    <a:pt x="29" y="56"/>
                    <a:pt x="1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49" name="Google Shape;6106;p94"/>
            <p:cNvSpPr/>
            <p:nvPr/>
          </p:nvSpPr>
          <p:spPr>
            <a:xfrm>
              <a:off x="1333080" y="1761480"/>
              <a:ext cx="360" cy="360"/>
            </a:xfrm>
            <a:custGeom>
              <a:avLst/>
              <a:gdLst/>
              <a:ahLst/>
              <a:cxnLst/>
              <a:rect l="l" t="t" r="r" b="b"/>
              <a:pathLst>
                <a:path w="5" h="19">
                  <a:moveTo>
                    <a:pt x="4" y="18"/>
                  </a:moveTo>
                  <a:cubicBezTo>
                    <a:pt x="4" y="11"/>
                    <a:pt x="1" y="8"/>
                    <a:pt x="1" y="1"/>
                  </a:cubicBezTo>
                  <a:cubicBezTo>
                    <a:pt x="1" y="8"/>
                    <a:pt x="4" y="11"/>
                    <a:pt x="4"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0" name="Google Shape;6107;p94"/>
            <p:cNvSpPr/>
            <p:nvPr/>
          </p:nvSpPr>
          <p:spPr>
            <a:xfrm>
              <a:off x="1333080" y="1759680"/>
              <a:ext cx="360" cy="360"/>
            </a:xfrm>
            <a:custGeom>
              <a:avLst/>
              <a:gdLst/>
              <a:ahLst/>
              <a:cxnLst/>
              <a:rect l="l" t="t" r="r" b="b"/>
              <a:pathLst>
                <a:path w="8" h="36">
                  <a:moveTo>
                    <a:pt x="8" y="1"/>
                  </a:moveTo>
                  <a:lnTo>
                    <a:pt x="8" y="1"/>
                  </a:lnTo>
                  <a:cubicBezTo>
                    <a:pt x="4" y="15"/>
                    <a:pt x="1" y="25"/>
                    <a:pt x="1" y="35"/>
                  </a:cubicBezTo>
                  <a:cubicBezTo>
                    <a:pt x="4" y="25"/>
                    <a:pt x="4" y="15"/>
                    <a:pt x="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1" name="Google Shape;6108;p94"/>
            <p:cNvSpPr/>
            <p:nvPr/>
          </p:nvSpPr>
          <p:spPr>
            <a:xfrm>
              <a:off x="1332360" y="1764720"/>
              <a:ext cx="360" cy="360"/>
            </a:xfrm>
            <a:custGeom>
              <a:avLst/>
              <a:gdLst/>
              <a:ahLst/>
              <a:cxnLst/>
              <a:rect l="l" t="t" r="r" b="b"/>
              <a:pathLst>
                <a:path w="11" h="36">
                  <a:moveTo>
                    <a:pt x="0" y="35"/>
                  </a:moveTo>
                  <a:lnTo>
                    <a:pt x="0" y="35"/>
                  </a:ln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2" name="Google Shape;6109;p94"/>
            <p:cNvSpPr/>
            <p:nvPr/>
          </p:nvSpPr>
          <p:spPr>
            <a:xfrm>
              <a:off x="1333080" y="1758960"/>
              <a:ext cx="360" cy="360"/>
            </a:xfrm>
            <a:custGeom>
              <a:avLst/>
              <a:gdLst/>
              <a:ahLst/>
              <a:cxnLst/>
              <a:rect l="l" t="t" r="r" b="b"/>
              <a:pathLst>
                <a:path w="8" h="29">
                  <a:moveTo>
                    <a:pt x="8" y="1"/>
                  </a:moveTo>
                  <a:lnTo>
                    <a:pt x="8" y="1"/>
                  </a:lnTo>
                  <a:cubicBezTo>
                    <a:pt x="4" y="8"/>
                    <a:pt x="1" y="18"/>
                    <a:pt x="1" y="29"/>
                  </a:cubicBezTo>
                  <a:cubicBezTo>
                    <a:pt x="1" y="18"/>
                    <a:pt x="4" y="11"/>
                    <a:pt x="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3" name="Google Shape;6110;p94"/>
            <p:cNvSpPr/>
            <p:nvPr/>
          </p:nvSpPr>
          <p:spPr>
            <a:xfrm>
              <a:off x="1361520" y="1736640"/>
              <a:ext cx="85680" cy="122040"/>
            </a:xfrm>
            <a:custGeom>
              <a:avLst/>
              <a:gdLst/>
              <a:ahLst/>
              <a:cxnLst/>
              <a:rect l="l" t="t" r="r" b="b"/>
              <a:pathLst>
                <a:path w="6383" h="9064">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4" name="Google Shape;6111;p94"/>
            <p:cNvSpPr/>
            <p:nvPr/>
          </p:nvSpPr>
          <p:spPr>
            <a:xfrm>
              <a:off x="1429920" y="1852200"/>
              <a:ext cx="360" cy="360"/>
            </a:xfrm>
            <a:custGeom>
              <a:avLst/>
              <a:gdLst/>
              <a:ahLst/>
              <a:cxnLst/>
              <a:rect l="l" t="t" r="r" b="b"/>
              <a:pathLst>
                <a:path w="4" h="32">
                  <a:moveTo>
                    <a:pt x="4" y="0"/>
                  </a:moveTo>
                  <a:cubicBezTo>
                    <a:pt x="0" y="11"/>
                    <a:pt x="0" y="21"/>
                    <a:pt x="0" y="32"/>
                  </a:cubicBezTo>
                  <a:cubicBezTo>
                    <a:pt x="0" y="21"/>
                    <a:pt x="4" y="11"/>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5" name="Google Shape;6112;p94"/>
            <p:cNvSpPr/>
            <p:nvPr/>
          </p:nvSpPr>
          <p:spPr>
            <a:xfrm>
              <a:off x="1441440" y="1814760"/>
              <a:ext cx="1440" cy="360"/>
            </a:xfrm>
            <a:custGeom>
              <a:avLst/>
              <a:gdLst/>
              <a:ahLst/>
              <a:cxnLst/>
              <a:rect l="l" t="t" r="r" b="b"/>
              <a:pathLst>
                <a:path w="197" h="50">
                  <a:moveTo>
                    <a:pt x="1" y="50"/>
                  </a:moveTo>
                  <a:cubicBezTo>
                    <a:pt x="67" y="39"/>
                    <a:pt x="134" y="22"/>
                    <a:pt x="197" y="1"/>
                  </a:cubicBezTo>
                  <a:cubicBezTo>
                    <a:pt x="134" y="22"/>
                    <a:pt x="67" y="39"/>
                    <a:pt x="1" y="5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6" name="Google Shape;6113;p94"/>
            <p:cNvSpPr/>
            <p:nvPr/>
          </p:nvSpPr>
          <p:spPr>
            <a:xfrm>
              <a:off x="1444680" y="1814760"/>
              <a:ext cx="360" cy="360"/>
            </a:xfrm>
            <a:custGeom>
              <a:avLst/>
              <a:gdLst/>
              <a:ahLst/>
              <a:cxnLst/>
              <a:rect l="l" t="t" r="r" b="b"/>
              <a:pathLst>
                <a:path w="8" h="1">
                  <a:moveTo>
                    <a:pt x="0" y="0"/>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7" name="Google Shape;6114;p94"/>
            <p:cNvSpPr/>
            <p:nvPr/>
          </p:nvSpPr>
          <p:spPr>
            <a:xfrm>
              <a:off x="1441080" y="1815480"/>
              <a:ext cx="360" cy="360"/>
            </a:xfrm>
            <a:custGeom>
              <a:avLst/>
              <a:gdLst/>
              <a:ahLst/>
              <a:cxnLst/>
              <a:rect l="l" t="t" r="r" b="b"/>
              <a:pathLst>
                <a:path w="19" h="1">
                  <a:moveTo>
                    <a:pt x="1" y="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8" name="Google Shape;6115;p94"/>
            <p:cNvSpPr/>
            <p:nvPr/>
          </p:nvSpPr>
          <p:spPr>
            <a:xfrm>
              <a:off x="1446840" y="1813680"/>
              <a:ext cx="360" cy="360"/>
            </a:xfrm>
            <a:custGeom>
              <a:avLst/>
              <a:gdLst/>
              <a:ahLst/>
              <a:cxnLst/>
              <a:rect l="l" t="t" r="r" b="b"/>
              <a:pathLst>
                <a:path w="53" h="26">
                  <a:moveTo>
                    <a:pt x="53" y="1"/>
                  </a:moveTo>
                  <a:lnTo>
                    <a:pt x="28" y="11"/>
                  </a:lnTo>
                  <a:lnTo>
                    <a:pt x="0" y="25"/>
                  </a:lnTo>
                  <a:lnTo>
                    <a:pt x="0" y="25"/>
                  </a:lnTo>
                  <a:lnTo>
                    <a:pt x="53"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59" name="Google Shape;6116;p94"/>
            <p:cNvSpPr/>
            <p:nvPr/>
          </p:nvSpPr>
          <p:spPr>
            <a:xfrm>
              <a:off x="1430280" y="1851480"/>
              <a:ext cx="360" cy="360"/>
            </a:xfrm>
            <a:custGeom>
              <a:avLst/>
              <a:gdLst/>
              <a:ahLst/>
              <a:cxnLst/>
              <a:rect l="l" t="t" r="r" b="b"/>
              <a:pathLst>
                <a:path w="5" h="36">
                  <a:moveTo>
                    <a:pt x="1" y="0"/>
                  </a:moveTo>
                  <a:lnTo>
                    <a:pt x="1" y="35"/>
                  </a:lnTo>
                  <a:cubicBezTo>
                    <a:pt x="4" y="25"/>
                    <a:pt x="4"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0" name="Google Shape;6117;p94"/>
            <p:cNvSpPr/>
            <p:nvPr/>
          </p:nvSpPr>
          <p:spPr>
            <a:xfrm>
              <a:off x="1430280" y="1850760"/>
              <a:ext cx="360" cy="360"/>
            </a:xfrm>
            <a:custGeom>
              <a:avLst/>
              <a:gdLst/>
              <a:ahLst/>
              <a:cxnLst/>
              <a:rect l="l" t="t" r="r" b="b"/>
              <a:pathLst>
                <a:path w="4" h="47">
                  <a:moveTo>
                    <a:pt x="0" y="1"/>
                  </a:moveTo>
                  <a:lnTo>
                    <a:pt x="0" y="46"/>
                  </a:lnTo>
                  <a:cubicBezTo>
                    <a:pt x="0" y="29"/>
                    <a:pt x="4" y="1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1" name="Google Shape;6118;p94"/>
            <p:cNvSpPr/>
            <p:nvPr/>
          </p:nvSpPr>
          <p:spPr>
            <a:xfrm>
              <a:off x="1444320" y="1814760"/>
              <a:ext cx="360" cy="360"/>
            </a:xfrm>
            <a:custGeom>
              <a:avLst/>
              <a:gdLst/>
              <a:ahLst/>
              <a:cxnLst/>
              <a:rect l="l" t="t" r="r" b="b"/>
              <a:pathLst>
                <a:path w="25" h="8">
                  <a:moveTo>
                    <a:pt x="0" y="8"/>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2" name="Google Shape;6119;p94"/>
            <p:cNvSpPr/>
            <p:nvPr/>
          </p:nvSpPr>
          <p:spPr>
            <a:xfrm>
              <a:off x="1429920" y="1853640"/>
              <a:ext cx="360" cy="360"/>
            </a:xfrm>
            <a:custGeom>
              <a:avLst/>
              <a:gdLst/>
              <a:ahLst/>
              <a:cxnLst/>
              <a:rect l="l" t="t" r="r" b="b"/>
              <a:pathLst>
                <a:path w="8" h="32">
                  <a:moveTo>
                    <a:pt x="7" y="0"/>
                  </a:moveTo>
                  <a:cubicBezTo>
                    <a:pt x="4" y="11"/>
                    <a:pt x="0" y="21"/>
                    <a:pt x="0" y="32"/>
                  </a:cubicBezTo>
                  <a:cubicBezTo>
                    <a:pt x="4" y="21"/>
                    <a:pt x="4" y="11"/>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3" name="Google Shape;6120;p94"/>
            <p:cNvSpPr/>
            <p:nvPr/>
          </p:nvSpPr>
          <p:spPr>
            <a:xfrm>
              <a:off x="1428840" y="1858320"/>
              <a:ext cx="360" cy="360"/>
            </a:xfrm>
            <a:custGeom>
              <a:avLst/>
              <a:gdLst/>
              <a:ahLst/>
              <a:cxnLst/>
              <a:rect l="l" t="t" r="r" b="b"/>
              <a:pathLst>
                <a:path w="7" h="29">
                  <a:moveTo>
                    <a:pt x="7" y="0"/>
                  </a:moveTo>
                  <a:cubicBezTo>
                    <a:pt x="4" y="11"/>
                    <a:pt x="4" y="18"/>
                    <a:pt x="0" y="28"/>
                  </a:cubicBezTo>
                  <a:cubicBezTo>
                    <a:pt x="4" y="18"/>
                    <a:pt x="7" y="11"/>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4" name="Google Shape;6121;p94"/>
            <p:cNvSpPr/>
            <p:nvPr/>
          </p:nvSpPr>
          <p:spPr>
            <a:xfrm>
              <a:off x="1429920" y="1852920"/>
              <a:ext cx="360" cy="360"/>
            </a:xfrm>
            <a:custGeom>
              <a:avLst/>
              <a:gdLst/>
              <a:ahLst/>
              <a:cxnLst/>
              <a:rect l="l" t="t" r="r" b="b"/>
              <a:pathLst>
                <a:path w="5" h="32">
                  <a:moveTo>
                    <a:pt x="4" y="0"/>
                  </a:moveTo>
                  <a:cubicBezTo>
                    <a:pt x="1" y="7"/>
                    <a:pt x="1" y="18"/>
                    <a:pt x="1" y="32"/>
                  </a:cubicBezTo>
                  <a:cubicBezTo>
                    <a:pt x="1" y="21"/>
                    <a:pt x="1" y="11"/>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5" name="Google Shape;6122;p94"/>
            <p:cNvSpPr/>
            <p:nvPr/>
          </p:nvSpPr>
          <p:spPr>
            <a:xfrm>
              <a:off x="1429200" y="1857240"/>
              <a:ext cx="360" cy="360"/>
            </a:xfrm>
            <a:custGeom>
              <a:avLst/>
              <a:gdLst/>
              <a:ahLst/>
              <a:cxnLst/>
              <a:rect l="l" t="t" r="r" b="b"/>
              <a:pathLst>
                <a:path w="12" h="33">
                  <a:moveTo>
                    <a:pt x="11" y="1"/>
                  </a:moveTo>
                  <a:lnTo>
                    <a:pt x="1" y="32"/>
                  </a:lnTo>
                  <a:cubicBezTo>
                    <a:pt x="4" y="25"/>
                    <a:pt x="8" y="15"/>
                    <a:pt x="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6" name="Google Shape;6123;p94"/>
            <p:cNvSpPr/>
            <p:nvPr/>
          </p:nvSpPr>
          <p:spPr>
            <a:xfrm>
              <a:off x="1428480" y="1858680"/>
              <a:ext cx="360" cy="360"/>
            </a:xfrm>
            <a:custGeom>
              <a:avLst/>
              <a:gdLst/>
              <a:ahLst/>
              <a:cxnLst/>
              <a:rect l="l" t="t" r="r" b="b"/>
              <a:pathLst>
                <a:path w="12" h="25">
                  <a:moveTo>
                    <a:pt x="1" y="25"/>
                  </a:moveTo>
                  <a:cubicBezTo>
                    <a:pt x="4" y="18"/>
                    <a:pt x="8" y="11"/>
                    <a:pt x="12" y="0"/>
                  </a:cubicBezTo>
                  <a:cubicBezTo>
                    <a:pt x="8" y="11"/>
                    <a:pt x="4" y="18"/>
                    <a:pt x="1"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7" name="Google Shape;6124;p94"/>
            <p:cNvSpPr/>
            <p:nvPr/>
          </p:nvSpPr>
          <p:spPr>
            <a:xfrm>
              <a:off x="1428120" y="18597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8" name="Google Shape;6125;p94"/>
            <p:cNvSpPr/>
            <p:nvPr/>
          </p:nvSpPr>
          <p:spPr>
            <a:xfrm>
              <a:off x="1428120" y="1859400"/>
              <a:ext cx="360" cy="360"/>
            </a:xfrm>
            <a:custGeom>
              <a:avLst/>
              <a:gdLst/>
              <a:ahLst/>
              <a:cxnLst/>
              <a:rect l="l" t="t" r="r" b="b"/>
              <a:pathLst>
                <a:path w="12" h="11">
                  <a:moveTo>
                    <a:pt x="1" y="11"/>
                  </a:moveTo>
                  <a:cubicBezTo>
                    <a:pt x="4" y="7"/>
                    <a:pt x="8" y="4"/>
                    <a:pt x="11" y="0"/>
                  </a:cubicBezTo>
                  <a:cubicBezTo>
                    <a:pt x="8" y="4"/>
                    <a:pt x="4" y="7"/>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69" name="Google Shape;6126;p94"/>
            <p:cNvSpPr/>
            <p:nvPr/>
          </p:nvSpPr>
          <p:spPr>
            <a:xfrm>
              <a:off x="1428480" y="1859040"/>
              <a:ext cx="360" cy="360"/>
            </a:xfrm>
            <a:custGeom>
              <a:avLst/>
              <a:gdLst/>
              <a:ahLst/>
              <a:cxnLst/>
              <a:rect l="l" t="t" r="r" b="b"/>
              <a:pathLst>
                <a:path w="12" h="19">
                  <a:moveTo>
                    <a:pt x="1" y="18"/>
                  </a:moveTo>
                  <a:cubicBezTo>
                    <a:pt x="4" y="15"/>
                    <a:pt x="8" y="8"/>
                    <a:pt x="11" y="1"/>
                  </a:cubicBezTo>
                  <a:cubicBezTo>
                    <a:pt x="8" y="8"/>
                    <a:pt x="4" y="15"/>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0" name="Google Shape;6127;p94"/>
            <p:cNvSpPr/>
            <p:nvPr/>
          </p:nvSpPr>
          <p:spPr>
            <a:xfrm>
              <a:off x="1429200" y="1857600"/>
              <a:ext cx="360" cy="360"/>
            </a:xfrm>
            <a:custGeom>
              <a:avLst/>
              <a:gdLst/>
              <a:ahLst/>
              <a:cxnLst/>
              <a:rect l="l" t="t" r="r" b="b"/>
              <a:pathLst>
                <a:path w="7" h="32">
                  <a:moveTo>
                    <a:pt x="0" y="32"/>
                  </a:moveTo>
                  <a:cubicBezTo>
                    <a:pt x="0" y="21"/>
                    <a:pt x="4" y="11"/>
                    <a:pt x="7" y="0"/>
                  </a:cubicBezTo>
                  <a:cubicBezTo>
                    <a:pt x="4" y="11"/>
                    <a:pt x="0" y="21"/>
                    <a:pt x="0"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1" name="Google Shape;6128;p94"/>
            <p:cNvSpPr/>
            <p:nvPr/>
          </p:nvSpPr>
          <p:spPr>
            <a:xfrm>
              <a:off x="1429920" y="1854360"/>
              <a:ext cx="360" cy="360"/>
            </a:xfrm>
            <a:custGeom>
              <a:avLst/>
              <a:gdLst/>
              <a:ahLst/>
              <a:cxnLst/>
              <a:rect l="l" t="t" r="r" b="b"/>
              <a:pathLst>
                <a:path w="4" h="32">
                  <a:moveTo>
                    <a:pt x="0" y="32"/>
                  </a:moveTo>
                  <a:cubicBezTo>
                    <a:pt x="0" y="21"/>
                    <a:pt x="4" y="11"/>
                    <a:pt x="4" y="0"/>
                  </a:cubicBezTo>
                  <a:cubicBezTo>
                    <a:pt x="4" y="11"/>
                    <a:pt x="0" y="21"/>
                    <a:pt x="0"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2" name="Google Shape;6129;p94"/>
            <p:cNvSpPr/>
            <p:nvPr/>
          </p:nvSpPr>
          <p:spPr>
            <a:xfrm>
              <a:off x="1429560" y="1855800"/>
              <a:ext cx="360" cy="360"/>
            </a:xfrm>
            <a:custGeom>
              <a:avLst/>
              <a:gdLst/>
              <a:ahLst/>
              <a:cxnLst/>
              <a:rect l="l" t="t" r="r" b="b"/>
              <a:pathLst>
                <a:path w="7" h="32">
                  <a:moveTo>
                    <a:pt x="7" y="0"/>
                  </a:moveTo>
                  <a:cubicBezTo>
                    <a:pt x="4" y="11"/>
                    <a:pt x="0" y="21"/>
                    <a:pt x="0" y="32"/>
                  </a:cubicBezTo>
                  <a:cubicBezTo>
                    <a:pt x="4" y="21"/>
                    <a:pt x="4" y="11"/>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3" name="Google Shape;6130;p94"/>
            <p:cNvSpPr/>
            <p:nvPr/>
          </p:nvSpPr>
          <p:spPr>
            <a:xfrm>
              <a:off x="1429560" y="1855080"/>
              <a:ext cx="360" cy="360"/>
            </a:xfrm>
            <a:custGeom>
              <a:avLst/>
              <a:gdLst/>
              <a:ahLst/>
              <a:cxnLst/>
              <a:rect l="l" t="t" r="r" b="b"/>
              <a:pathLst>
                <a:path w="8" h="33">
                  <a:moveTo>
                    <a:pt x="8" y="1"/>
                  </a:moveTo>
                  <a:lnTo>
                    <a:pt x="8" y="1"/>
                  </a:lnTo>
                  <a:cubicBezTo>
                    <a:pt x="4" y="11"/>
                    <a:pt x="1" y="22"/>
                    <a:pt x="1" y="32"/>
                  </a:cubicBezTo>
                  <a:cubicBezTo>
                    <a:pt x="4" y="22"/>
                    <a:pt x="4" y="11"/>
                    <a:pt x="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4" name="Google Shape;6131;p94"/>
            <p:cNvSpPr/>
            <p:nvPr/>
          </p:nvSpPr>
          <p:spPr>
            <a:xfrm>
              <a:off x="1429200" y="1856520"/>
              <a:ext cx="360" cy="360"/>
            </a:xfrm>
            <a:custGeom>
              <a:avLst/>
              <a:gdLst/>
              <a:ahLst/>
              <a:cxnLst/>
              <a:rect l="l" t="t" r="r" b="b"/>
              <a:pathLst>
                <a:path w="8" h="36">
                  <a:moveTo>
                    <a:pt x="8" y="0"/>
                  </a:moveTo>
                  <a:cubicBezTo>
                    <a:pt x="4" y="11"/>
                    <a:pt x="1" y="21"/>
                    <a:pt x="1" y="35"/>
                  </a:cubicBezTo>
                  <a:cubicBezTo>
                    <a:pt x="1" y="25"/>
                    <a:pt x="4" y="14"/>
                    <a:pt x="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5" name="Google Shape;6132;p94"/>
            <p:cNvSpPr/>
            <p:nvPr/>
          </p:nvSpPr>
          <p:spPr>
            <a:xfrm>
              <a:off x="1371600" y="1772640"/>
              <a:ext cx="360" cy="360"/>
            </a:xfrm>
            <a:custGeom>
              <a:avLst/>
              <a:gdLst/>
              <a:ahLst/>
              <a:cxnLst/>
              <a:rect l="l" t="t" r="r" b="b"/>
              <a:pathLst>
                <a:path w="15" h="15">
                  <a:moveTo>
                    <a:pt x="0" y="14"/>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6" name="Google Shape;6133;p94"/>
            <p:cNvSpPr/>
            <p:nvPr/>
          </p:nvSpPr>
          <p:spPr>
            <a:xfrm>
              <a:off x="1372320" y="1771920"/>
              <a:ext cx="360" cy="360"/>
            </a:xfrm>
            <a:custGeom>
              <a:avLst/>
              <a:gdLst/>
              <a:ahLst/>
              <a:cxnLst/>
              <a:rect l="l" t="t" r="r" b="b"/>
              <a:pathLst>
                <a:path w="18" h="22">
                  <a:moveTo>
                    <a:pt x="0" y="21"/>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7" name="Google Shape;6134;p94"/>
            <p:cNvSpPr/>
            <p:nvPr/>
          </p:nvSpPr>
          <p:spPr>
            <a:xfrm>
              <a:off x="1371600" y="1773000"/>
              <a:ext cx="360" cy="360"/>
            </a:xfrm>
            <a:custGeom>
              <a:avLst/>
              <a:gdLst/>
              <a:ahLst/>
              <a:cxnLst/>
              <a:rect l="l" t="t" r="r" b="b"/>
              <a:pathLst>
                <a:path w="15" h="15">
                  <a:moveTo>
                    <a:pt x="1" y="15"/>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8" name="Google Shape;6135;p94"/>
            <p:cNvSpPr/>
            <p:nvPr/>
          </p:nvSpPr>
          <p:spPr>
            <a:xfrm>
              <a:off x="1371960" y="1772280"/>
              <a:ext cx="360" cy="360"/>
            </a:xfrm>
            <a:custGeom>
              <a:avLst/>
              <a:gdLst/>
              <a:ahLst/>
              <a:cxnLst/>
              <a:rect l="l" t="t" r="r" b="b"/>
              <a:pathLst>
                <a:path w="19" h="18">
                  <a:moveTo>
                    <a:pt x="1" y="18"/>
                  </a:moveTo>
                  <a:lnTo>
                    <a:pt x="1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79" name="Google Shape;6136;p94"/>
            <p:cNvSpPr/>
            <p:nvPr/>
          </p:nvSpPr>
          <p:spPr>
            <a:xfrm>
              <a:off x="1373040" y="1771920"/>
              <a:ext cx="360" cy="360"/>
            </a:xfrm>
            <a:custGeom>
              <a:avLst/>
              <a:gdLst/>
              <a:ahLst/>
              <a:cxnLst/>
              <a:rect l="l" t="t" r="r" b="b"/>
              <a:pathLst>
                <a:path w="11" h="12">
                  <a:moveTo>
                    <a:pt x="0" y="1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0" name="Google Shape;6137;p94"/>
            <p:cNvSpPr/>
            <p:nvPr/>
          </p:nvSpPr>
          <p:spPr>
            <a:xfrm>
              <a:off x="1374120" y="1770480"/>
              <a:ext cx="360" cy="360"/>
            </a:xfrm>
            <a:custGeom>
              <a:avLst/>
              <a:gdLst/>
              <a:ahLst/>
              <a:cxnLst/>
              <a:rect l="l" t="t" r="r" b="b"/>
              <a:pathLst>
                <a:path w="26" h="22">
                  <a:moveTo>
                    <a:pt x="25" y="0"/>
                  </a:moveTo>
                  <a:cubicBezTo>
                    <a:pt x="15" y="7"/>
                    <a:pt x="8" y="14"/>
                    <a:pt x="1" y="21"/>
                  </a:cubicBezTo>
                  <a:cubicBezTo>
                    <a:pt x="8" y="14"/>
                    <a:pt x="18" y="7"/>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1" name="Google Shape;6138;p94"/>
            <p:cNvSpPr/>
            <p:nvPr/>
          </p:nvSpPr>
          <p:spPr>
            <a:xfrm>
              <a:off x="1370520" y="1774080"/>
              <a:ext cx="360" cy="360"/>
            </a:xfrm>
            <a:custGeom>
              <a:avLst/>
              <a:gdLst/>
              <a:ahLst/>
              <a:cxnLst/>
              <a:rect l="l" t="t" r="r" b="b"/>
              <a:pathLst>
                <a:path w="8" h="8">
                  <a:moveTo>
                    <a:pt x="0" y="7"/>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2" name="Google Shape;6139;p94"/>
            <p:cNvSpPr/>
            <p:nvPr/>
          </p:nvSpPr>
          <p:spPr>
            <a:xfrm>
              <a:off x="1370880" y="1773720"/>
              <a:ext cx="360" cy="360"/>
            </a:xfrm>
            <a:custGeom>
              <a:avLst/>
              <a:gdLst/>
              <a:ahLst/>
              <a:cxnLst/>
              <a:rect l="l" t="t" r="r" b="b"/>
              <a:pathLst>
                <a:path w="15" h="15">
                  <a:moveTo>
                    <a:pt x="1" y="15"/>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3" name="Google Shape;6140;p94"/>
            <p:cNvSpPr/>
            <p:nvPr/>
          </p:nvSpPr>
          <p:spPr>
            <a:xfrm>
              <a:off x="1371240" y="1773360"/>
              <a:ext cx="360" cy="360"/>
            </a:xfrm>
            <a:custGeom>
              <a:avLst/>
              <a:gdLst/>
              <a:ahLst/>
              <a:cxnLst/>
              <a:rect l="l" t="t" r="r" b="b"/>
              <a:pathLst>
                <a:path w="15" h="15">
                  <a:moveTo>
                    <a:pt x="0" y="14"/>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4" name="Google Shape;6141;p94"/>
            <p:cNvSpPr/>
            <p:nvPr/>
          </p:nvSpPr>
          <p:spPr>
            <a:xfrm>
              <a:off x="1374840" y="1769760"/>
              <a:ext cx="360" cy="360"/>
            </a:xfrm>
            <a:custGeom>
              <a:avLst/>
              <a:gdLst/>
              <a:ahLst/>
              <a:cxnLst/>
              <a:rect l="l" t="t" r="r" b="b"/>
              <a:pathLst>
                <a:path w="19" h="36">
                  <a:moveTo>
                    <a:pt x="1" y="36"/>
                  </a:moveTo>
                  <a:cubicBezTo>
                    <a:pt x="8" y="25"/>
                    <a:pt x="11" y="15"/>
                    <a:pt x="18" y="1"/>
                  </a:cubicBezTo>
                  <a:cubicBezTo>
                    <a:pt x="11" y="15"/>
                    <a:pt x="8" y="25"/>
                    <a:pt x="1" y="3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5" name="Google Shape;6142;p94"/>
            <p:cNvSpPr/>
            <p:nvPr/>
          </p:nvSpPr>
          <p:spPr>
            <a:xfrm>
              <a:off x="1373040" y="1771560"/>
              <a:ext cx="360" cy="360"/>
            </a:xfrm>
            <a:custGeom>
              <a:avLst/>
              <a:gdLst/>
              <a:ahLst/>
              <a:cxnLst/>
              <a:rect l="l" t="t" r="r" b="b"/>
              <a:pathLst>
                <a:path w="11" h="12">
                  <a:moveTo>
                    <a:pt x="0" y="1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6" name="Google Shape;6143;p94"/>
            <p:cNvSpPr/>
            <p:nvPr/>
          </p:nvSpPr>
          <p:spPr>
            <a:xfrm>
              <a:off x="1373760" y="1770840"/>
              <a:ext cx="360" cy="360"/>
            </a:xfrm>
            <a:custGeom>
              <a:avLst/>
              <a:gdLst/>
              <a:ahLst/>
              <a:cxnLst/>
              <a:rect l="l" t="t" r="r" b="b"/>
              <a:pathLst>
                <a:path w="15" h="11">
                  <a:moveTo>
                    <a:pt x="1" y="11"/>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7" name="Google Shape;6144;p94"/>
            <p:cNvSpPr/>
            <p:nvPr/>
          </p:nvSpPr>
          <p:spPr>
            <a:xfrm>
              <a:off x="1374840" y="1769040"/>
              <a:ext cx="360" cy="360"/>
            </a:xfrm>
            <a:custGeom>
              <a:avLst/>
              <a:gdLst/>
              <a:ahLst/>
              <a:cxnLst/>
              <a:rect l="l" t="t" r="r" b="b"/>
              <a:pathLst>
                <a:path w="15" h="43">
                  <a:moveTo>
                    <a:pt x="1" y="43"/>
                  </a:moveTo>
                  <a:cubicBezTo>
                    <a:pt x="4" y="29"/>
                    <a:pt x="11" y="15"/>
                    <a:pt x="15" y="1"/>
                  </a:cubicBezTo>
                  <a:cubicBezTo>
                    <a:pt x="11" y="15"/>
                    <a:pt x="4" y="29"/>
                    <a:pt x="1" y="4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8" name="Google Shape;6145;p94"/>
            <p:cNvSpPr/>
            <p:nvPr/>
          </p:nvSpPr>
          <p:spPr>
            <a:xfrm>
              <a:off x="1374480" y="1770120"/>
              <a:ext cx="360" cy="360"/>
            </a:xfrm>
            <a:custGeom>
              <a:avLst/>
              <a:gdLst/>
              <a:ahLst/>
              <a:cxnLst/>
              <a:rect l="l" t="t" r="r" b="b"/>
              <a:pathLst>
                <a:path w="22" h="29">
                  <a:moveTo>
                    <a:pt x="1" y="28"/>
                  </a:moveTo>
                  <a:cubicBezTo>
                    <a:pt x="8" y="18"/>
                    <a:pt x="15" y="11"/>
                    <a:pt x="22" y="0"/>
                  </a:cubicBezTo>
                  <a:cubicBezTo>
                    <a:pt x="15" y="11"/>
                    <a:pt x="8" y="18"/>
                    <a:pt x="1"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89" name="Google Shape;6146;p94"/>
            <p:cNvSpPr/>
            <p:nvPr/>
          </p:nvSpPr>
          <p:spPr>
            <a:xfrm>
              <a:off x="1373400" y="1771200"/>
              <a:ext cx="360" cy="360"/>
            </a:xfrm>
            <a:custGeom>
              <a:avLst/>
              <a:gdLst/>
              <a:ahLst/>
              <a:cxnLst/>
              <a:rect l="l" t="t" r="r" b="b"/>
              <a:pathLst>
                <a:path w="12" h="11">
                  <a:moveTo>
                    <a:pt x="1" y="11"/>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0" name="Google Shape;6147;p94"/>
            <p:cNvSpPr/>
            <p:nvPr/>
          </p:nvSpPr>
          <p:spPr>
            <a:xfrm>
              <a:off x="1373760" y="1771200"/>
              <a:ext cx="360" cy="360"/>
            </a:xfrm>
            <a:custGeom>
              <a:avLst/>
              <a:gdLst/>
              <a:ahLst/>
              <a:cxnLst/>
              <a:rect l="l" t="t" r="r" b="b"/>
              <a:pathLst>
                <a:path w="12" h="11">
                  <a:moveTo>
                    <a:pt x="1" y="11"/>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1" name="Google Shape;6148;p94"/>
            <p:cNvSpPr/>
            <p:nvPr/>
          </p:nvSpPr>
          <p:spPr>
            <a:xfrm>
              <a:off x="1431720" y="1904040"/>
              <a:ext cx="87120" cy="98280"/>
            </a:xfrm>
            <a:custGeom>
              <a:avLst/>
              <a:gdLst/>
              <a:ahLst/>
              <a:cxnLst/>
              <a:rect l="l" t="t" r="r" b="b"/>
              <a:pathLst>
                <a:path w="6505" h="7318">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2" name="Google Shape;6149;p94"/>
            <p:cNvSpPr/>
            <p:nvPr/>
          </p:nvSpPr>
          <p:spPr>
            <a:xfrm>
              <a:off x="1501200" y="1949400"/>
              <a:ext cx="7560" cy="3600"/>
            </a:xfrm>
            <a:custGeom>
              <a:avLst/>
              <a:gdLst/>
              <a:ahLst/>
              <a:cxnLst/>
              <a:rect l="l" t="t" r="r" b="b"/>
              <a:pathLst>
                <a:path w="649" h="355">
                  <a:moveTo>
                    <a:pt x="648" y="337"/>
                  </a:moveTo>
                  <a:cubicBezTo>
                    <a:pt x="134" y="354"/>
                    <a:pt x="11" y="165"/>
                    <a:pt x="1" y="1"/>
                  </a:cubicBezTo>
                  <a:cubicBezTo>
                    <a:pt x="11" y="165"/>
                    <a:pt x="134" y="354"/>
                    <a:pt x="648" y="33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3" name="Google Shape;6150;p94"/>
            <p:cNvSpPr/>
            <p:nvPr/>
          </p:nvSpPr>
          <p:spPr>
            <a:xfrm>
              <a:off x="1518840" y="1973880"/>
              <a:ext cx="360" cy="360"/>
            </a:xfrm>
            <a:custGeom>
              <a:avLst/>
              <a:gdLst/>
              <a:ahLst/>
              <a:cxnLst/>
              <a:rect l="l" t="t" r="r" b="b"/>
              <a:pathLst>
                <a:path w="4" h="46">
                  <a:moveTo>
                    <a:pt x="0" y="0"/>
                  </a:moveTo>
                  <a:cubicBezTo>
                    <a:pt x="4" y="14"/>
                    <a:pt x="4" y="32"/>
                    <a:pt x="4" y="46"/>
                  </a:cubicBezTo>
                  <a:cubicBezTo>
                    <a:pt x="4" y="32"/>
                    <a:pt x="4" y="1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4" name="Google Shape;6151;p94"/>
            <p:cNvSpPr/>
            <p:nvPr/>
          </p:nvSpPr>
          <p:spPr>
            <a:xfrm>
              <a:off x="1488600" y="1931760"/>
              <a:ext cx="3600" cy="360"/>
            </a:xfrm>
            <a:custGeom>
              <a:avLst/>
              <a:gdLst/>
              <a:ahLst/>
              <a:cxnLst/>
              <a:rect l="l" t="t" r="r" b="b"/>
              <a:pathLst>
                <a:path w="340" h="68">
                  <a:moveTo>
                    <a:pt x="340" y="60"/>
                  </a:moveTo>
                  <a:cubicBezTo>
                    <a:pt x="200" y="64"/>
                    <a:pt x="67" y="67"/>
                    <a:pt x="0" y="1"/>
                  </a:cubicBezTo>
                  <a:cubicBezTo>
                    <a:pt x="67" y="67"/>
                    <a:pt x="200" y="64"/>
                    <a:pt x="340" y="6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5" name="Google Shape;6152;p94"/>
            <p:cNvSpPr/>
            <p:nvPr/>
          </p:nvSpPr>
          <p:spPr>
            <a:xfrm>
              <a:off x="1517040" y="1975680"/>
              <a:ext cx="720" cy="1440"/>
            </a:xfrm>
            <a:custGeom>
              <a:avLst/>
              <a:gdLst/>
              <a:ahLst/>
              <a:cxnLst/>
              <a:rect l="l" t="t" r="r" b="b"/>
              <a:pathLst>
                <a:path w="127" h="173">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6" name="Google Shape;6153;p94"/>
            <p:cNvSpPr/>
            <p:nvPr/>
          </p:nvSpPr>
          <p:spPr>
            <a:xfrm>
              <a:off x="1518840" y="1974960"/>
              <a:ext cx="360" cy="360"/>
            </a:xfrm>
            <a:custGeom>
              <a:avLst/>
              <a:gdLst/>
              <a:ahLst/>
              <a:cxnLst/>
              <a:rect l="l" t="t" r="r" b="b"/>
              <a:pathLst>
                <a:path w="11" h="39">
                  <a:moveTo>
                    <a:pt x="11" y="0"/>
                  </a:moveTo>
                  <a:cubicBezTo>
                    <a:pt x="7" y="11"/>
                    <a:pt x="4" y="25"/>
                    <a:pt x="0" y="39"/>
                  </a:cubicBezTo>
                  <a:cubicBezTo>
                    <a:pt x="4" y="25"/>
                    <a:pt x="7" y="11"/>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7" name="Google Shape;6154;p94"/>
            <p:cNvSpPr/>
            <p:nvPr/>
          </p:nvSpPr>
          <p:spPr>
            <a:xfrm>
              <a:off x="1433880" y="1913040"/>
              <a:ext cx="360" cy="360"/>
            </a:xfrm>
            <a:custGeom>
              <a:avLst/>
              <a:gdLst/>
              <a:ahLst/>
              <a:cxnLst/>
              <a:rect l="l" t="t" r="r" b="b"/>
              <a:pathLst>
                <a:path w="12" h="4">
                  <a:moveTo>
                    <a:pt x="11" y="4"/>
                  </a:moveTo>
                  <a:lnTo>
                    <a:pt x="1" y="0"/>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8" name="Google Shape;6155;p94"/>
            <p:cNvSpPr/>
            <p:nvPr/>
          </p:nvSpPr>
          <p:spPr>
            <a:xfrm>
              <a:off x="1518840" y="1974240"/>
              <a:ext cx="360" cy="360"/>
            </a:xfrm>
            <a:custGeom>
              <a:avLst/>
              <a:gdLst/>
              <a:ahLst/>
              <a:cxnLst/>
              <a:rect l="l" t="t" r="r" b="b"/>
              <a:pathLst>
                <a:path w="4" h="36">
                  <a:moveTo>
                    <a:pt x="4" y="1"/>
                  </a:moveTo>
                  <a:cubicBezTo>
                    <a:pt x="4" y="15"/>
                    <a:pt x="0" y="25"/>
                    <a:pt x="0" y="36"/>
                  </a:cubicBezTo>
                  <a:cubicBezTo>
                    <a:pt x="0" y="25"/>
                    <a:pt x="4" y="15"/>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499" name="Google Shape;6156;p94"/>
            <p:cNvSpPr/>
            <p:nvPr/>
          </p:nvSpPr>
          <p:spPr>
            <a:xfrm>
              <a:off x="1434240" y="1913400"/>
              <a:ext cx="360" cy="360"/>
            </a:xfrm>
            <a:custGeom>
              <a:avLst/>
              <a:gdLst/>
              <a:ahLst/>
              <a:cxnLst/>
              <a:rect l="l" t="t" r="r" b="b"/>
              <a:pathLst>
                <a:path w="29" h="11">
                  <a:moveTo>
                    <a:pt x="1" y="0"/>
                  </a:moveTo>
                  <a:lnTo>
                    <a:pt x="29"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0" name="Google Shape;6157;p94"/>
            <p:cNvSpPr/>
            <p:nvPr/>
          </p:nvSpPr>
          <p:spPr>
            <a:xfrm>
              <a:off x="1479960" y="19260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1" name="Google Shape;6158;p94"/>
            <p:cNvSpPr/>
            <p:nvPr/>
          </p:nvSpPr>
          <p:spPr>
            <a:xfrm>
              <a:off x="1519920" y="1965960"/>
              <a:ext cx="360" cy="1080"/>
            </a:xfrm>
            <a:custGeom>
              <a:avLst/>
              <a:gdLst/>
              <a:ahLst/>
              <a:cxnLst/>
              <a:rect l="l" t="t" r="r" b="b"/>
              <a:pathLst>
                <a:path w="22" h="148">
                  <a:moveTo>
                    <a:pt x="21" y="0"/>
                  </a:moveTo>
                  <a:cubicBezTo>
                    <a:pt x="18" y="49"/>
                    <a:pt x="11" y="98"/>
                    <a:pt x="0" y="147"/>
                  </a:cubicBezTo>
                  <a:cubicBezTo>
                    <a:pt x="11" y="98"/>
                    <a:pt x="18" y="49"/>
                    <a:pt x="2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2" name="Google Shape;6159;p94"/>
            <p:cNvSpPr/>
            <p:nvPr/>
          </p:nvSpPr>
          <p:spPr>
            <a:xfrm>
              <a:off x="1500120" y="1946520"/>
              <a:ext cx="360" cy="1800"/>
            </a:xfrm>
            <a:custGeom>
              <a:avLst/>
              <a:gdLst/>
              <a:ahLst/>
              <a:cxnLst/>
              <a:rect l="l" t="t" r="r" b="b"/>
              <a:pathLst>
                <a:path w="71" h="204">
                  <a:moveTo>
                    <a:pt x="1" y="1"/>
                  </a:moveTo>
                  <a:cubicBezTo>
                    <a:pt x="36" y="64"/>
                    <a:pt x="60" y="134"/>
                    <a:pt x="71" y="204"/>
                  </a:cubicBezTo>
                  <a:cubicBezTo>
                    <a:pt x="60" y="134"/>
                    <a:pt x="36" y="6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3" name="Google Shape;6160;p94"/>
            <p:cNvSpPr/>
            <p:nvPr/>
          </p:nvSpPr>
          <p:spPr>
            <a:xfrm>
              <a:off x="1448280" y="1998000"/>
              <a:ext cx="3600" cy="2520"/>
            </a:xfrm>
            <a:custGeom>
              <a:avLst/>
              <a:gdLst/>
              <a:ahLst/>
              <a:cxnLst/>
              <a:rect l="l" t="t" r="r" b="b"/>
              <a:pathLst>
                <a:path w="347" h="278">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4" name="Google Shape;6161;p94"/>
            <p:cNvSpPr/>
            <p:nvPr/>
          </p:nvSpPr>
          <p:spPr>
            <a:xfrm>
              <a:off x="1473120" y="1995480"/>
              <a:ext cx="6840" cy="360"/>
            </a:xfrm>
            <a:custGeom>
              <a:avLst/>
              <a:gdLst/>
              <a:ahLst/>
              <a:cxnLst/>
              <a:rect l="l" t="t" r="r" b="b"/>
              <a:pathLst>
                <a:path w="596" h="63">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5" name="Google Shape;6162;p94"/>
            <p:cNvSpPr/>
            <p:nvPr/>
          </p:nvSpPr>
          <p:spPr>
            <a:xfrm>
              <a:off x="1434960" y="1965240"/>
              <a:ext cx="360" cy="360"/>
            </a:xfrm>
            <a:custGeom>
              <a:avLst/>
              <a:gdLst/>
              <a:ahLst/>
              <a:cxnLst/>
              <a:rect l="l" t="t" r="r" b="b"/>
              <a:pathLst>
                <a:path w="12" h="18">
                  <a:moveTo>
                    <a:pt x="11" y="18"/>
                  </a:moveTo>
                  <a:cubicBezTo>
                    <a:pt x="8" y="11"/>
                    <a:pt x="4" y="7"/>
                    <a:pt x="1" y="0"/>
                  </a:cubicBezTo>
                  <a:cubicBezTo>
                    <a:pt x="4" y="7"/>
                    <a:pt x="8" y="11"/>
                    <a:pt x="1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6" name="Google Shape;6163;p94"/>
            <p:cNvSpPr/>
            <p:nvPr/>
          </p:nvSpPr>
          <p:spPr>
            <a:xfrm>
              <a:off x="1431720" y="1961280"/>
              <a:ext cx="1440" cy="2160"/>
            </a:xfrm>
            <a:custGeom>
              <a:avLst/>
              <a:gdLst/>
              <a:ahLst/>
              <a:cxnLst/>
              <a:rect l="l" t="t" r="r" b="b"/>
              <a:pathLst>
                <a:path w="197" h="246">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7" name="Google Shape;6164;p94"/>
            <p:cNvSpPr/>
            <p:nvPr/>
          </p:nvSpPr>
          <p:spPr>
            <a:xfrm>
              <a:off x="1445040" y="2001600"/>
              <a:ext cx="2520" cy="720"/>
            </a:xfrm>
            <a:custGeom>
              <a:avLst/>
              <a:gdLst/>
              <a:ahLst/>
              <a:cxnLst/>
              <a:rect l="l" t="t" r="r" b="b"/>
              <a:pathLst>
                <a:path w="253" h="12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8" name="Google Shape;6165;p94"/>
            <p:cNvSpPr/>
            <p:nvPr/>
          </p:nvSpPr>
          <p:spPr>
            <a:xfrm>
              <a:off x="1435320" y="1965600"/>
              <a:ext cx="360" cy="360"/>
            </a:xfrm>
            <a:custGeom>
              <a:avLst/>
              <a:gdLst/>
              <a:ahLst/>
              <a:cxnLst/>
              <a:rect l="l" t="t" r="r" b="b"/>
              <a:pathLst>
                <a:path w="26" h="36">
                  <a:moveTo>
                    <a:pt x="25" y="35"/>
                  </a:moveTo>
                  <a:cubicBezTo>
                    <a:pt x="18" y="25"/>
                    <a:pt x="11" y="11"/>
                    <a:pt x="1" y="0"/>
                  </a:cubicBezTo>
                  <a:cubicBezTo>
                    <a:pt x="11" y="11"/>
                    <a:pt x="18" y="25"/>
                    <a:pt x="25" y="3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09" name="Google Shape;6166;p94"/>
            <p:cNvSpPr/>
            <p:nvPr/>
          </p:nvSpPr>
          <p:spPr>
            <a:xfrm>
              <a:off x="1445040" y="2003040"/>
              <a:ext cx="360" cy="360"/>
            </a:xfrm>
            <a:custGeom>
              <a:avLst/>
              <a:gdLst/>
              <a:ahLst/>
              <a:cxnLst/>
              <a:rect l="l" t="t" r="r" b="b"/>
              <a:pathLst>
                <a:path w="1" h="11">
                  <a:moveTo>
                    <a:pt x="1" y="11"/>
                  </a:moveTo>
                  <a:lnTo>
                    <a:pt x="1" y="0"/>
                  </a:lnTo>
                  <a:cubicBezTo>
                    <a:pt x="1" y="4"/>
                    <a:pt x="1" y="7"/>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0" name="Google Shape;6167;p94"/>
            <p:cNvSpPr/>
            <p:nvPr/>
          </p:nvSpPr>
          <p:spPr>
            <a:xfrm>
              <a:off x="1444680" y="2001240"/>
              <a:ext cx="360" cy="360"/>
            </a:xfrm>
            <a:custGeom>
              <a:avLst/>
              <a:gdLst/>
              <a:ahLst/>
              <a:cxnLst/>
              <a:rect l="l" t="t" r="r" b="b"/>
              <a:pathLst>
                <a:path w="8" h="75">
                  <a:moveTo>
                    <a:pt x="0" y="1"/>
                  </a:moveTo>
                  <a:cubicBezTo>
                    <a:pt x="4" y="25"/>
                    <a:pt x="4" y="50"/>
                    <a:pt x="7" y="74"/>
                  </a:cubicBezTo>
                  <a:cubicBezTo>
                    <a:pt x="7" y="50"/>
                    <a:pt x="4" y="2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1" name="Google Shape;6168;p94"/>
            <p:cNvSpPr/>
            <p:nvPr/>
          </p:nvSpPr>
          <p:spPr>
            <a:xfrm>
              <a:off x="1445040" y="2002320"/>
              <a:ext cx="360" cy="360"/>
            </a:xfrm>
            <a:custGeom>
              <a:avLst/>
              <a:gdLst/>
              <a:ahLst/>
              <a:cxnLst/>
              <a:rect l="l" t="t" r="r" b="b"/>
              <a:pathLst>
                <a:path w="4" h="19">
                  <a:moveTo>
                    <a:pt x="4" y="1"/>
                  </a:moveTo>
                  <a:cubicBezTo>
                    <a:pt x="0" y="8"/>
                    <a:pt x="4" y="11"/>
                    <a:pt x="4" y="18"/>
                  </a:cubicBez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2" name="Google Shape;6169;p94"/>
            <p:cNvSpPr/>
            <p:nvPr/>
          </p:nvSpPr>
          <p:spPr>
            <a:xfrm>
              <a:off x="1438200" y="1980360"/>
              <a:ext cx="360" cy="1440"/>
            </a:xfrm>
            <a:custGeom>
              <a:avLst/>
              <a:gdLst/>
              <a:ahLst/>
              <a:cxnLst/>
              <a:rect l="l" t="t" r="r" b="b"/>
              <a:pathLst>
                <a:path w="64" h="197">
                  <a:moveTo>
                    <a:pt x="60" y="0"/>
                  </a:moveTo>
                  <a:cubicBezTo>
                    <a:pt x="64" y="70"/>
                    <a:pt x="43" y="140"/>
                    <a:pt x="1" y="196"/>
                  </a:cubicBezTo>
                  <a:cubicBezTo>
                    <a:pt x="43" y="140"/>
                    <a:pt x="64" y="70"/>
                    <a:pt x="6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3" name="Google Shape;6170;p94"/>
            <p:cNvSpPr/>
            <p:nvPr/>
          </p:nvSpPr>
          <p:spPr>
            <a:xfrm>
              <a:off x="1434960" y="19648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4" name="Google Shape;6171;p94"/>
            <p:cNvSpPr/>
            <p:nvPr/>
          </p:nvSpPr>
          <p:spPr>
            <a:xfrm>
              <a:off x="1447920" y="2001240"/>
              <a:ext cx="360" cy="360"/>
            </a:xfrm>
            <a:custGeom>
              <a:avLst/>
              <a:gdLst/>
              <a:ahLst/>
              <a:cxnLst/>
              <a:rect l="l" t="t" r="r" b="b"/>
              <a:pathLst>
                <a:path w="81" h="53">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5" name="Google Shape;6172;p94"/>
            <p:cNvSpPr/>
            <p:nvPr/>
          </p:nvSpPr>
          <p:spPr>
            <a:xfrm>
              <a:off x="1483920" y="1994040"/>
              <a:ext cx="360" cy="360"/>
            </a:xfrm>
            <a:custGeom>
              <a:avLst/>
              <a:gdLst/>
              <a:ahLst/>
              <a:cxnLst/>
              <a:rect l="l" t="t" r="r" b="b"/>
              <a:pathLst>
                <a:path w="8" h="22">
                  <a:moveTo>
                    <a:pt x="1" y="21"/>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6" name="Google Shape;6173;p94"/>
            <p:cNvSpPr/>
            <p:nvPr/>
          </p:nvSpPr>
          <p:spPr>
            <a:xfrm>
              <a:off x="1483920" y="1993680"/>
              <a:ext cx="360" cy="360"/>
            </a:xfrm>
            <a:custGeom>
              <a:avLst/>
              <a:gdLst/>
              <a:ahLst/>
              <a:cxnLst/>
              <a:rect l="l" t="t" r="r" b="b"/>
              <a:pathLst>
                <a:path w="8" h="19">
                  <a:moveTo>
                    <a:pt x="1" y="1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7" name="Google Shape;6174;p94"/>
            <p:cNvSpPr/>
            <p:nvPr/>
          </p:nvSpPr>
          <p:spPr>
            <a:xfrm>
              <a:off x="1481400" y="1995840"/>
              <a:ext cx="1080" cy="360"/>
            </a:xfrm>
            <a:custGeom>
              <a:avLst/>
              <a:gdLst/>
              <a:ahLst/>
              <a:cxnLst/>
              <a:rect l="l" t="t" r="r" b="b"/>
              <a:pathLst>
                <a:path w="155" h="9">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8" name="Google Shape;6175;p94"/>
            <p:cNvSpPr/>
            <p:nvPr/>
          </p:nvSpPr>
          <p:spPr>
            <a:xfrm>
              <a:off x="1500120" y="1974960"/>
              <a:ext cx="4680" cy="360"/>
            </a:xfrm>
            <a:custGeom>
              <a:avLst/>
              <a:gdLst/>
              <a:ahLst/>
              <a:cxnLst/>
              <a:rect l="l" t="t" r="r" b="b"/>
              <a:pathLst>
                <a:path w="414" h="75">
                  <a:moveTo>
                    <a:pt x="414" y="1"/>
                  </a:moveTo>
                  <a:cubicBezTo>
                    <a:pt x="263" y="1"/>
                    <a:pt x="116" y="15"/>
                    <a:pt x="1" y="74"/>
                  </a:cubicBezTo>
                  <a:cubicBezTo>
                    <a:pt x="116" y="15"/>
                    <a:pt x="263" y="4"/>
                    <a:pt x="41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19" name="Google Shape;6176;p94"/>
            <p:cNvSpPr/>
            <p:nvPr/>
          </p:nvSpPr>
          <p:spPr>
            <a:xfrm>
              <a:off x="1516320" y="1977840"/>
              <a:ext cx="360" cy="360"/>
            </a:xfrm>
            <a:custGeom>
              <a:avLst/>
              <a:gdLst/>
              <a:ahLst/>
              <a:cxnLst/>
              <a:rect l="l" t="t" r="r" b="b"/>
              <a:pathLst>
                <a:path w="57" h="22">
                  <a:moveTo>
                    <a:pt x="57" y="0"/>
                  </a:moveTo>
                  <a:cubicBezTo>
                    <a:pt x="39" y="11"/>
                    <a:pt x="18" y="18"/>
                    <a:pt x="1" y="21"/>
                  </a:cubicBezTo>
                  <a:cubicBezTo>
                    <a:pt x="15" y="21"/>
                    <a:pt x="29" y="18"/>
                    <a:pt x="43" y="11"/>
                  </a:cubicBezTo>
                  <a:lnTo>
                    <a:pt x="5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0" name="Google Shape;6177;p94"/>
            <p:cNvSpPr/>
            <p:nvPr/>
          </p:nvSpPr>
          <p:spPr>
            <a:xfrm>
              <a:off x="1484280" y="199332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1" name="Google Shape;6178;p94"/>
            <p:cNvSpPr/>
            <p:nvPr/>
          </p:nvSpPr>
          <p:spPr>
            <a:xfrm>
              <a:off x="1517040" y="1977840"/>
              <a:ext cx="360" cy="360"/>
            </a:xfrm>
            <a:custGeom>
              <a:avLst/>
              <a:gdLst/>
              <a:ahLst/>
              <a:cxnLst/>
              <a:rect l="l" t="t" r="r" b="b"/>
              <a:pathLst>
                <a:path w="29" h="19">
                  <a:moveTo>
                    <a:pt x="29" y="1"/>
                  </a:moveTo>
                  <a:lnTo>
                    <a:pt x="29" y="1"/>
                  </a:lnTo>
                  <a:cubicBezTo>
                    <a:pt x="18" y="8"/>
                    <a:pt x="8" y="15"/>
                    <a:pt x="1" y="18"/>
                  </a:cubicBezTo>
                  <a:lnTo>
                    <a:pt x="15" y="11"/>
                  </a:lnTo>
                  <a:lnTo>
                    <a:pt x="2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2" name="Google Shape;6179;p94"/>
            <p:cNvSpPr/>
            <p:nvPr/>
          </p:nvSpPr>
          <p:spPr>
            <a:xfrm>
              <a:off x="1479960" y="1995840"/>
              <a:ext cx="720" cy="360"/>
            </a:xfrm>
            <a:custGeom>
              <a:avLst/>
              <a:gdLst/>
              <a:ahLst/>
              <a:cxnLst/>
              <a:rect l="l" t="t" r="r" b="b"/>
              <a:pathLst>
                <a:path w="127" h="15">
                  <a:moveTo>
                    <a:pt x="1" y="1"/>
                  </a:moveTo>
                  <a:lnTo>
                    <a:pt x="92" y="11"/>
                  </a:lnTo>
                  <a:lnTo>
                    <a:pt x="127" y="15"/>
                  </a:lnTo>
                  <a:lnTo>
                    <a:pt x="127" y="15"/>
                  </a:ln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3" name="Google Shape;6180;p94"/>
            <p:cNvSpPr/>
            <p:nvPr/>
          </p:nvSpPr>
          <p:spPr>
            <a:xfrm>
              <a:off x="1343520" y="1831680"/>
              <a:ext cx="92520" cy="135360"/>
            </a:xfrm>
            <a:custGeom>
              <a:avLst/>
              <a:gdLst/>
              <a:ahLst/>
              <a:cxnLst/>
              <a:rect l="l" t="t" r="r" b="b"/>
              <a:pathLst>
                <a:path w="6887" h="10038">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4" name="Google Shape;6181;p94"/>
            <p:cNvSpPr/>
            <p:nvPr/>
          </p:nvSpPr>
          <p:spPr>
            <a:xfrm>
              <a:off x="1423440" y="1859400"/>
              <a:ext cx="360" cy="360"/>
            </a:xfrm>
            <a:custGeom>
              <a:avLst/>
              <a:gdLst/>
              <a:ahLst/>
              <a:cxnLst/>
              <a:rect l="l" t="t" r="r" b="b"/>
              <a:pathLst>
                <a:path w="18" h="4">
                  <a:moveTo>
                    <a:pt x="0" y="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5" name="Google Shape;6182;p94"/>
            <p:cNvSpPr/>
            <p:nvPr/>
          </p:nvSpPr>
          <p:spPr>
            <a:xfrm>
              <a:off x="1422360" y="1859760"/>
              <a:ext cx="360" cy="360"/>
            </a:xfrm>
            <a:custGeom>
              <a:avLst/>
              <a:gdLst/>
              <a:ahLst/>
              <a:cxnLst/>
              <a:rect l="l" t="t" r="r" b="b"/>
              <a:pathLst>
                <a:path w="22" h="12">
                  <a:moveTo>
                    <a:pt x="0" y="11"/>
                  </a:moveTo>
                  <a:lnTo>
                    <a:pt x="2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6" name="Google Shape;6183;p94"/>
            <p:cNvSpPr/>
            <p:nvPr/>
          </p:nvSpPr>
          <p:spPr>
            <a:xfrm>
              <a:off x="1423080" y="1859400"/>
              <a:ext cx="360" cy="360"/>
            </a:xfrm>
            <a:custGeom>
              <a:avLst/>
              <a:gdLst/>
              <a:ahLst/>
              <a:cxnLst/>
              <a:rect l="l" t="t" r="r" b="b"/>
              <a:pathLst>
                <a:path w="22" h="4">
                  <a:moveTo>
                    <a:pt x="0" y="4"/>
                  </a:move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7" name="Google Shape;6184;p94"/>
            <p:cNvSpPr/>
            <p:nvPr/>
          </p:nvSpPr>
          <p:spPr>
            <a:xfrm>
              <a:off x="1421640" y="1859760"/>
              <a:ext cx="360" cy="360"/>
            </a:xfrm>
            <a:custGeom>
              <a:avLst/>
              <a:gdLst/>
              <a:ahLst/>
              <a:cxnLst/>
              <a:rect l="l" t="t" r="r" b="b"/>
              <a:pathLst>
                <a:path w="22" h="15">
                  <a:moveTo>
                    <a:pt x="1" y="14"/>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8" name="Google Shape;6185;p94"/>
            <p:cNvSpPr/>
            <p:nvPr/>
          </p:nvSpPr>
          <p:spPr>
            <a:xfrm>
              <a:off x="1421280" y="1860120"/>
              <a:ext cx="360" cy="360"/>
            </a:xfrm>
            <a:custGeom>
              <a:avLst/>
              <a:gdLst/>
              <a:ahLst/>
              <a:cxnLst/>
              <a:rect l="l" t="t" r="r" b="b"/>
              <a:pathLst>
                <a:path w="32" h="26">
                  <a:moveTo>
                    <a:pt x="0" y="25"/>
                  </a:moveTo>
                  <a:cubicBezTo>
                    <a:pt x="11" y="15"/>
                    <a:pt x="21" y="8"/>
                    <a:pt x="32" y="1"/>
                  </a:cubicBezTo>
                  <a:cubicBezTo>
                    <a:pt x="21" y="8"/>
                    <a:pt x="11" y="15"/>
                    <a:pt x="0"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29" name="Google Shape;6186;p94"/>
            <p:cNvSpPr/>
            <p:nvPr/>
          </p:nvSpPr>
          <p:spPr>
            <a:xfrm>
              <a:off x="1423800" y="18594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0" name="Google Shape;6187;p94"/>
            <p:cNvSpPr/>
            <p:nvPr/>
          </p:nvSpPr>
          <p:spPr>
            <a:xfrm>
              <a:off x="1409040" y="1864440"/>
              <a:ext cx="1440" cy="360"/>
            </a:xfrm>
            <a:custGeom>
              <a:avLst/>
              <a:gdLst/>
              <a:ahLst/>
              <a:cxnLst/>
              <a:rect l="l" t="t" r="r" b="b"/>
              <a:pathLst>
                <a:path w="173" h="71">
                  <a:moveTo>
                    <a:pt x="1" y="70"/>
                  </a:moveTo>
                  <a:cubicBezTo>
                    <a:pt x="60" y="49"/>
                    <a:pt x="120" y="28"/>
                    <a:pt x="172" y="0"/>
                  </a:cubicBezTo>
                  <a:cubicBezTo>
                    <a:pt x="120" y="28"/>
                    <a:pt x="60" y="49"/>
                    <a:pt x="1" y="7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1" name="Google Shape;6188;p94"/>
            <p:cNvSpPr/>
            <p:nvPr/>
          </p:nvSpPr>
          <p:spPr>
            <a:xfrm>
              <a:off x="1422720" y="1859400"/>
              <a:ext cx="360" cy="360"/>
            </a:xfrm>
            <a:custGeom>
              <a:avLst/>
              <a:gdLst/>
              <a:ahLst/>
              <a:cxnLst/>
              <a:rect l="l" t="t" r="r" b="b"/>
              <a:pathLst>
                <a:path w="22" h="8">
                  <a:moveTo>
                    <a:pt x="0" y="7"/>
                  </a:move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2" name="Google Shape;6189;p94"/>
            <p:cNvSpPr/>
            <p:nvPr/>
          </p:nvSpPr>
          <p:spPr>
            <a:xfrm>
              <a:off x="1426680" y="1967400"/>
              <a:ext cx="360" cy="360"/>
            </a:xfrm>
            <a:custGeom>
              <a:avLst/>
              <a:gdLst/>
              <a:ahLst/>
              <a:cxnLst/>
              <a:rect l="l" t="t" r="r" b="b"/>
              <a:pathLst>
                <a:path w="8" h="5">
                  <a:moveTo>
                    <a:pt x="8"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3" name="Google Shape;6190;p94"/>
            <p:cNvSpPr/>
            <p:nvPr/>
          </p:nvSpPr>
          <p:spPr>
            <a:xfrm>
              <a:off x="1423080" y="1857960"/>
              <a:ext cx="360" cy="360"/>
            </a:xfrm>
            <a:custGeom>
              <a:avLst/>
              <a:gdLst/>
              <a:ahLst/>
              <a:cxnLst/>
              <a:rect l="l" t="t" r="r" b="b"/>
              <a:pathLst>
                <a:path w="29" h="29">
                  <a:moveTo>
                    <a:pt x="28" y="28"/>
                  </a:moveTo>
                  <a:cubicBezTo>
                    <a:pt x="18" y="21"/>
                    <a:pt x="11" y="11"/>
                    <a:pt x="0" y="0"/>
                  </a:cubicBezTo>
                  <a:cubicBezTo>
                    <a:pt x="11" y="11"/>
                    <a:pt x="18" y="21"/>
                    <a:pt x="28"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4" name="Google Shape;6191;p94"/>
            <p:cNvSpPr/>
            <p:nvPr/>
          </p:nvSpPr>
          <p:spPr>
            <a:xfrm>
              <a:off x="1389960" y="18313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5" name="Google Shape;6192;p94"/>
            <p:cNvSpPr/>
            <p:nvPr/>
          </p:nvSpPr>
          <p:spPr>
            <a:xfrm>
              <a:off x="1390320" y="18313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6" name="Google Shape;6193;p94"/>
            <p:cNvSpPr/>
            <p:nvPr/>
          </p:nvSpPr>
          <p:spPr>
            <a:xfrm>
              <a:off x="1391040" y="18313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7" name="Google Shape;6194;p94"/>
            <p:cNvSpPr/>
            <p:nvPr/>
          </p:nvSpPr>
          <p:spPr>
            <a:xfrm>
              <a:off x="1391760" y="183168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8" name="Google Shape;6195;p94"/>
            <p:cNvSpPr/>
            <p:nvPr/>
          </p:nvSpPr>
          <p:spPr>
            <a:xfrm>
              <a:off x="1391040" y="1831320"/>
              <a:ext cx="360" cy="360"/>
            </a:xfrm>
            <a:custGeom>
              <a:avLst/>
              <a:gdLst/>
              <a:ahLst/>
              <a:cxnLst/>
              <a:rect l="l" t="t" r="r" b="b"/>
              <a:pathLst>
                <a:path w="8" h="1">
                  <a:moveTo>
                    <a:pt x="7"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39" name="Google Shape;6196;p94"/>
            <p:cNvSpPr/>
            <p:nvPr/>
          </p:nvSpPr>
          <p:spPr>
            <a:xfrm>
              <a:off x="1391400" y="1831680"/>
              <a:ext cx="360" cy="360"/>
            </a:xfrm>
            <a:custGeom>
              <a:avLst/>
              <a:gdLst/>
              <a:ahLst/>
              <a:cxnLst/>
              <a:rect l="l" t="t" r="r" b="b"/>
              <a:pathLst>
                <a:path w="4" h="1">
                  <a:moveTo>
                    <a:pt x="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0" name="Google Shape;6197;p94"/>
            <p:cNvSpPr/>
            <p:nvPr/>
          </p:nvSpPr>
          <p:spPr>
            <a:xfrm>
              <a:off x="1391760" y="183168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1" name="Google Shape;6198;p94"/>
            <p:cNvSpPr/>
            <p:nvPr/>
          </p:nvSpPr>
          <p:spPr>
            <a:xfrm>
              <a:off x="1422720" y="1857600"/>
              <a:ext cx="360" cy="360"/>
            </a:xfrm>
            <a:custGeom>
              <a:avLst/>
              <a:gdLst/>
              <a:ahLst/>
              <a:cxnLst/>
              <a:rect l="l" t="t" r="r" b="b"/>
              <a:pathLst>
                <a:path w="22" h="32">
                  <a:moveTo>
                    <a:pt x="22" y="32"/>
                  </a:moveTo>
                  <a:cubicBezTo>
                    <a:pt x="15" y="21"/>
                    <a:pt x="8" y="11"/>
                    <a:pt x="1" y="0"/>
                  </a:cubicBezTo>
                  <a:cubicBezTo>
                    <a:pt x="8" y="11"/>
                    <a:pt x="15" y="21"/>
                    <a:pt x="22"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2" name="Google Shape;6199;p94"/>
            <p:cNvSpPr/>
            <p:nvPr/>
          </p:nvSpPr>
          <p:spPr>
            <a:xfrm>
              <a:off x="1388880" y="1831320"/>
              <a:ext cx="360" cy="360"/>
            </a:xfrm>
            <a:custGeom>
              <a:avLst/>
              <a:gdLst/>
              <a:ahLst/>
              <a:cxnLst/>
              <a:rect l="l" t="t" r="r" b="b"/>
              <a:pathLst>
                <a:path w="15" h="1">
                  <a:moveTo>
                    <a:pt x="15"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3" name="Google Shape;6200;p94"/>
            <p:cNvSpPr/>
            <p:nvPr/>
          </p:nvSpPr>
          <p:spPr>
            <a:xfrm>
              <a:off x="1389960" y="18313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4" name="Google Shape;6201;p94"/>
            <p:cNvSpPr/>
            <p:nvPr/>
          </p:nvSpPr>
          <p:spPr>
            <a:xfrm>
              <a:off x="1388520" y="1831320"/>
              <a:ext cx="360" cy="360"/>
            </a:xfrm>
            <a:custGeom>
              <a:avLst/>
              <a:gdLst/>
              <a:ahLst/>
              <a:cxnLst/>
              <a:rect l="l" t="t" r="r" b="b"/>
              <a:pathLst>
                <a:path w="18" h="1">
                  <a:moveTo>
                    <a:pt x="1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5" name="Google Shape;6202;p94"/>
            <p:cNvSpPr/>
            <p:nvPr/>
          </p:nvSpPr>
          <p:spPr>
            <a:xfrm>
              <a:off x="1387440" y="1831680"/>
              <a:ext cx="360" cy="360"/>
            </a:xfrm>
            <a:custGeom>
              <a:avLst/>
              <a:gdLst/>
              <a:ahLst/>
              <a:cxnLst/>
              <a:rect l="l" t="t" r="r" b="b"/>
              <a:pathLst>
                <a:path w="43" h="8">
                  <a:moveTo>
                    <a:pt x="0" y="7"/>
                  </a:moveTo>
                  <a:lnTo>
                    <a:pt x="4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6" name="Google Shape;6203;p94"/>
            <p:cNvSpPr/>
            <p:nvPr/>
          </p:nvSpPr>
          <p:spPr>
            <a:xfrm>
              <a:off x="1423800" y="1859040"/>
              <a:ext cx="360" cy="360"/>
            </a:xfrm>
            <a:custGeom>
              <a:avLst/>
              <a:gdLst/>
              <a:ahLst/>
              <a:cxnLst/>
              <a:rect l="l" t="t" r="r" b="b"/>
              <a:pathLst>
                <a:path w="40" h="26">
                  <a:moveTo>
                    <a:pt x="39" y="25"/>
                  </a:moveTo>
                  <a:cubicBezTo>
                    <a:pt x="25" y="18"/>
                    <a:pt x="15" y="8"/>
                    <a:pt x="1" y="1"/>
                  </a:cubicBezTo>
                  <a:cubicBezTo>
                    <a:pt x="15" y="8"/>
                    <a:pt x="25" y="18"/>
                    <a:pt x="39"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7" name="Google Shape;6204;p94"/>
            <p:cNvSpPr/>
            <p:nvPr/>
          </p:nvSpPr>
          <p:spPr>
            <a:xfrm>
              <a:off x="1415160" y="1847520"/>
              <a:ext cx="360" cy="360"/>
            </a:xfrm>
            <a:custGeom>
              <a:avLst/>
              <a:gdLst/>
              <a:ahLst/>
              <a:cxnLst/>
              <a:rect l="l" t="t" r="r" b="b"/>
              <a:pathLst>
                <a:path w="92" h="22">
                  <a:moveTo>
                    <a:pt x="0" y="0"/>
                  </a:moveTo>
                  <a:cubicBezTo>
                    <a:pt x="32" y="0"/>
                    <a:pt x="63" y="7"/>
                    <a:pt x="91" y="21"/>
                  </a:cubicBezTo>
                  <a:cubicBezTo>
                    <a:pt x="63" y="7"/>
                    <a:pt x="32" y="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8" name="Google Shape;6205;p94"/>
            <p:cNvSpPr/>
            <p:nvPr/>
          </p:nvSpPr>
          <p:spPr>
            <a:xfrm>
              <a:off x="1423440" y="1858680"/>
              <a:ext cx="360" cy="360"/>
            </a:xfrm>
            <a:custGeom>
              <a:avLst/>
              <a:gdLst/>
              <a:ahLst/>
              <a:cxnLst/>
              <a:rect l="l" t="t" r="r" b="b"/>
              <a:pathLst>
                <a:path w="33" h="22">
                  <a:moveTo>
                    <a:pt x="32" y="21"/>
                  </a:moveTo>
                  <a:cubicBezTo>
                    <a:pt x="22" y="14"/>
                    <a:pt x="11" y="7"/>
                    <a:pt x="1" y="0"/>
                  </a:cubicBezTo>
                  <a:cubicBezTo>
                    <a:pt x="11" y="7"/>
                    <a:pt x="22" y="14"/>
                    <a:pt x="32"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49" name="Google Shape;6206;p94"/>
            <p:cNvSpPr/>
            <p:nvPr/>
          </p:nvSpPr>
          <p:spPr>
            <a:xfrm>
              <a:off x="1389240" y="1831320"/>
              <a:ext cx="360" cy="360"/>
            </a:xfrm>
            <a:custGeom>
              <a:avLst/>
              <a:gdLst/>
              <a:ahLst/>
              <a:cxnLst/>
              <a:rect l="l" t="t" r="r" b="b"/>
              <a:pathLst>
                <a:path w="12" h="1">
                  <a:moveTo>
                    <a:pt x="11"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0" name="Google Shape;6207;p94"/>
            <p:cNvSpPr/>
            <p:nvPr/>
          </p:nvSpPr>
          <p:spPr>
            <a:xfrm>
              <a:off x="1391400" y="183132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1" name="Google Shape;6208;p94"/>
            <p:cNvSpPr/>
            <p:nvPr/>
          </p:nvSpPr>
          <p:spPr>
            <a:xfrm>
              <a:off x="1430640" y="1958040"/>
              <a:ext cx="360" cy="360"/>
            </a:xfrm>
            <a:custGeom>
              <a:avLst/>
              <a:gdLst/>
              <a:ahLst/>
              <a:cxnLst/>
              <a:rect l="l" t="t" r="r" b="b"/>
              <a:pathLst>
                <a:path w="29" h="22">
                  <a:moveTo>
                    <a:pt x="29" y="1"/>
                  </a:moveTo>
                  <a:cubicBezTo>
                    <a:pt x="18" y="8"/>
                    <a:pt x="11" y="15"/>
                    <a:pt x="1" y="22"/>
                  </a:cubicBezTo>
                  <a:cubicBezTo>
                    <a:pt x="11" y="15"/>
                    <a:pt x="18" y="8"/>
                    <a:pt x="2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2" name="Google Shape;6209;p94"/>
            <p:cNvSpPr/>
            <p:nvPr/>
          </p:nvSpPr>
          <p:spPr>
            <a:xfrm>
              <a:off x="1430280" y="1958400"/>
              <a:ext cx="360" cy="360"/>
            </a:xfrm>
            <a:custGeom>
              <a:avLst/>
              <a:gdLst/>
              <a:ahLst/>
              <a:cxnLst/>
              <a:rect l="l" t="t" r="r" b="b"/>
              <a:pathLst>
                <a:path w="22" h="26">
                  <a:moveTo>
                    <a:pt x="0" y="25"/>
                  </a:moveTo>
                  <a:cubicBezTo>
                    <a:pt x="7" y="15"/>
                    <a:pt x="14" y="8"/>
                    <a:pt x="21" y="1"/>
                  </a:cubicBezTo>
                  <a:cubicBezTo>
                    <a:pt x="14" y="8"/>
                    <a:pt x="7" y="15"/>
                    <a:pt x="0"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3" name="Google Shape;6210;p94"/>
            <p:cNvSpPr/>
            <p:nvPr/>
          </p:nvSpPr>
          <p:spPr>
            <a:xfrm>
              <a:off x="1434240" y="19177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4" name="Google Shape;6211;p94"/>
            <p:cNvSpPr/>
            <p:nvPr/>
          </p:nvSpPr>
          <p:spPr>
            <a:xfrm>
              <a:off x="1432440" y="1914480"/>
              <a:ext cx="360" cy="360"/>
            </a:xfrm>
            <a:custGeom>
              <a:avLst/>
              <a:gdLst/>
              <a:ahLst/>
              <a:cxnLst/>
              <a:rect l="l" t="t" r="r" b="b"/>
              <a:pathLst>
                <a:path w="12" h="22">
                  <a:moveTo>
                    <a:pt x="1" y="1"/>
                  </a:moveTo>
                  <a:lnTo>
                    <a:pt x="1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5" name="Google Shape;6212;p94"/>
            <p:cNvSpPr/>
            <p:nvPr/>
          </p:nvSpPr>
          <p:spPr>
            <a:xfrm>
              <a:off x="1431720" y="1913040"/>
              <a:ext cx="360" cy="360"/>
            </a:xfrm>
            <a:custGeom>
              <a:avLst/>
              <a:gdLst/>
              <a:ahLst/>
              <a:cxnLst/>
              <a:rect l="l" t="t" r="r" b="b"/>
              <a:pathLst>
                <a:path w="12" h="22">
                  <a:moveTo>
                    <a:pt x="1" y="1"/>
                  </a:moveTo>
                  <a:lnTo>
                    <a:pt x="1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6" name="Google Shape;6213;p94"/>
            <p:cNvSpPr/>
            <p:nvPr/>
          </p:nvSpPr>
          <p:spPr>
            <a:xfrm>
              <a:off x="1432080" y="1913400"/>
              <a:ext cx="360" cy="360"/>
            </a:xfrm>
            <a:custGeom>
              <a:avLst/>
              <a:gdLst/>
              <a:ahLst/>
              <a:cxnLst/>
              <a:rect l="l" t="t" r="r" b="b"/>
              <a:pathLst>
                <a:path w="11" h="26">
                  <a:moveTo>
                    <a:pt x="0" y="1"/>
                  </a:moveTo>
                  <a:lnTo>
                    <a:pt x="1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7" name="Google Shape;6214;p94"/>
            <p:cNvSpPr/>
            <p:nvPr/>
          </p:nvSpPr>
          <p:spPr>
            <a:xfrm>
              <a:off x="1429920" y="1960920"/>
              <a:ext cx="360" cy="360"/>
            </a:xfrm>
            <a:custGeom>
              <a:avLst/>
              <a:gdLst/>
              <a:ahLst/>
              <a:cxnLst/>
              <a:rect l="l" t="t" r="r" b="b"/>
              <a:pathLst>
                <a:path w="4" h="25">
                  <a:moveTo>
                    <a:pt x="0" y="0"/>
                  </a:moveTo>
                  <a:lnTo>
                    <a:pt x="0" y="25"/>
                  </a:lnTo>
                  <a:cubicBezTo>
                    <a:pt x="4" y="18"/>
                    <a:pt x="0"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8" name="Google Shape;6215;p94"/>
            <p:cNvSpPr/>
            <p:nvPr/>
          </p:nvSpPr>
          <p:spPr>
            <a:xfrm>
              <a:off x="1429920" y="1961280"/>
              <a:ext cx="360" cy="360"/>
            </a:xfrm>
            <a:custGeom>
              <a:avLst/>
              <a:gdLst/>
              <a:ahLst/>
              <a:cxnLst/>
              <a:rect l="l" t="t" r="r" b="b"/>
              <a:pathLst>
                <a:path w="1" h="29">
                  <a:moveTo>
                    <a:pt x="1" y="0"/>
                  </a:moveTo>
                  <a:cubicBezTo>
                    <a:pt x="1" y="11"/>
                    <a:pt x="1" y="21"/>
                    <a:pt x="1" y="28"/>
                  </a:cubicBezTo>
                  <a:cubicBezTo>
                    <a:pt x="1" y="21"/>
                    <a:pt x="1"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59" name="Google Shape;6216;p94"/>
            <p:cNvSpPr/>
            <p:nvPr/>
          </p:nvSpPr>
          <p:spPr>
            <a:xfrm>
              <a:off x="1432800" y="1915200"/>
              <a:ext cx="360" cy="360"/>
            </a:xfrm>
            <a:custGeom>
              <a:avLst/>
              <a:gdLst/>
              <a:ahLst/>
              <a:cxnLst/>
              <a:rect l="l" t="t" r="r" b="b"/>
              <a:pathLst>
                <a:path w="12" h="22">
                  <a:moveTo>
                    <a:pt x="1" y="1"/>
                  </a:moveTo>
                  <a:lnTo>
                    <a:pt x="1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0" name="Google Shape;6217;p94"/>
            <p:cNvSpPr/>
            <p:nvPr/>
          </p:nvSpPr>
          <p:spPr>
            <a:xfrm>
              <a:off x="1429920" y="1959840"/>
              <a:ext cx="360" cy="360"/>
            </a:xfrm>
            <a:custGeom>
              <a:avLst/>
              <a:gdLst/>
              <a:ahLst/>
              <a:cxnLst/>
              <a:rect l="l" t="t" r="r" b="b"/>
              <a:pathLst>
                <a:path w="5" h="32">
                  <a:moveTo>
                    <a:pt x="4" y="0"/>
                  </a:moveTo>
                  <a:cubicBezTo>
                    <a:pt x="4" y="11"/>
                    <a:pt x="1" y="21"/>
                    <a:pt x="1" y="32"/>
                  </a:cubicBezTo>
                  <a:cubicBezTo>
                    <a:pt x="1" y="21"/>
                    <a:pt x="4" y="11"/>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1" name="Google Shape;6218;p94"/>
            <p:cNvSpPr/>
            <p:nvPr/>
          </p:nvSpPr>
          <p:spPr>
            <a:xfrm>
              <a:off x="1429920" y="1959120"/>
              <a:ext cx="360" cy="360"/>
            </a:xfrm>
            <a:custGeom>
              <a:avLst/>
              <a:gdLst/>
              <a:ahLst/>
              <a:cxnLst/>
              <a:rect l="l" t="t" r="r" b="b"/>
              <a:pathLst>
                <a:path w="11" h="29">
                  <a:moveTo>
                    <a:pt x="11" y="1"/>
                  </a:moveTo>
                  <a:cubicBezTo>
                    <a:pt x="7" y="8"/>
                    <a:pt x="4" y="18"/>
                    <a:pt x="0" y="29"/>
                  </a:cubicBezTo>
                  <a:cubicBezTo>
                    <a:pt x="4" y="18"/>
                    <a:pt x="7" y="8"/>
                    <a:pt x="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2" name="Google Shape;6219;p94"/>
            <p:cNvSpPr/>
            <p:nvPr/>
          </p:nvSpPr>
          <p:spPr>
            <a:xfrm>
              <a:off x="1430280" y="1958760"/>
              <a:ext cx="360" cy="360"/>
            </a:xfrm>
            <a:custGeom>
              <a:avLst/>
              <a:gdLst/>
              <a:ahLst/>
              <a:cxnLst/>
              <a:rect l="l" t="t" r="r" b="b"/>
              <a:pathLst>
                <a:path w="15" h="33">
                  <a:moveTo>
                    <a:pt x="15" y="1"/>
                  </a:moveTo>
                  <a:cubicBezTo>
                    <a:pt x="11" y="11"/>
                    <a:pt x="4" y="22"/>
                    <a:pt x="1" y="32"/>
                  </a:cubicBezTo>
                  <a:cubicBezTo>
                    <a:pt x="4" y="22"/>
                    <a:pt x="11" y="11"/>
                    <a:pt x="1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3" name="Google Shape;6220;p94"/>
            <p:cNvSpPr/>
            <p:nvPr/>
          </p:nvSpPr>
          <p:spPr>
            <a:xfrm>
              <a:off x="1433520" y="1916640"/>
              <a:ext cx="360" cy="360"/>
            </a:xfrm>
            <a:custGeom>
              <a:avLst/>
              <a:gdLst/>
              <a:ahLst/>
              <a:cxnLst/>
              <a:rect l="l" t="t" r="r" b="b"/>
              <a:pathLst>
                <a:path w="5" h="8">
                  <a:moveTo>
                    <a:pt x="1" y="1"/>
                  </a:moveTo>
                  <a:lnTo>
                    <a:pt x="4"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4" name="Google Shape;6221;p94"/>
            <p:cNvSpPr/>
            <p:nvPr/>
          </p:nvSpPr>
          <p:spPr>
            <a:xfrm>
              <a:off x="1429920" y="1960200"/>
              <a:ext cx="360" cy="360"/>
            </a:xfrm>
            <a:custGeom>
              <a:avLst/>
              <a:gdLst/>
              <a:ahLst/>
              <a:cxnLst/>
              <a:rect l="l" t="t" r="r" b="b"/>
              <a:pathLst>
                <a:path w="4" h="33">
                  <a:moveTo>
                    <a:pt x="0" y="1"/>
                  </a:moveTo>
                  <a:lnTo>
                    <a:pt x="0" y="32"/>
                  </a:lnTo>
                  <a:cubicBezTo>
                    <a:pt x="0" y="22"/>
                    <a:pt x="4" y="1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5" name="Google Shape;6222;p94"/>
            <p:cNvSpPr/>
            <p:nvPr/>
          </p:nvSpPr>
          <p:spPr>
            <a:xfrm>
              <a:off x="1433160" y="1915920"/>
              <a:ext cx="360" cy="360"/>
            </a:xfrm>
            <a:custGeom>
              <a:avLst/>
              <a:gdLst/>
              <a:ahLst/>
              <a:cxnLst/>
              <a:rect l="l" t="t" r="r" b="b"/>
              <a:pathLst>
                <a:path w="8" h="18">
                  <a:moveTo>
                    <a:pt x="0" y="0"/>
                  </a:moveTo>
                  <a:lnTo>
                    <a:pt x="7"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6" name="Google Shape;6223;p94"/>
            <p:cNvSpPr/>
            <p:nvPr/>
          </p:nvSpPr>
          <p:spPr>
            <a:xfrm>
              <a:off x="1404000" y="1739160"/>
              <a:ext cx="98640" cy="82800"/>
            </a:xfrm>
            <a:custGeom>
              <a:avLst/>
              <a:gdLst/>
              <a:ahLst/>
              <a:cxnLst/>
              <a:rect l="l" t="t" r="r" b="b"/>
              <a:pathLst>
                <a:path w="7349" h="618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7" name="Google Shape;6224;p94"/>
            <p:cNvSpPr/>
            <p:nvPr/>
          </p:nvSpPr>
          <p:spPr>
            <a:xfrm>
              <a:off x="1483200" y="1797120"/>
              <a:ext cx="3960" cy="360"/>
            </a:xfrm>
            <a:custGeom>
              <a:avLst/>
              <a:gdLst/>
              <a:ahLst/>
              <a:cxnLst/>
              <a:rect l="l" t="t" r="r" b="b"/>
              <a:pathLst>
                <a:path w="362" h="102">
                  <a:moveTo>
                    <a:pt x="0" y="102"/>
                  </a:moveTo>
                  <a:cubicBezTo>
                    <a:pt x="105" y="28"/>
                    <a:pt x="235" y="0"/>
                    <a:pt x="361" y="28"/>
                  </a:cubicBezTo>
                  <a:cubicBezTo>
                    <a:pt x="235" y="0"/>
                    <a:pt x="105" y="28"/>
                    <a:pt x="0" y="10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8" name="Google Shape;6225;p94"/>
            <p:cNvSpPr/>
            <p:nvPr/>
          </p:nvSpPr>
          <p:spPr>
            <a:xfrm>
              <a:off x="1451880" y="1817640"/>
              <a:ext cx="360" cy="360"/>
            </a:xfrm>
            <a:custGeom>
              <a:avLst/>
              <a:gdLst/>
              <a:ahLst/>
              <a:cxnLst/>
              <a:rect l="l" t="t" r="r" b="b"/>
              <a:pathLst>
                <a:path w="36" h="57">
                  <a:moveTo>
                    <a:pt x="35" y="57"/>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69" name="Google Shape;6226;p94"/>
            <p:cNvSpPr/>
            <p:nvPr/>
          </p:nvSpPr>
          <p:spPr>
            <a:xfrm>
              <a:off x="1461960" y="1821960"/>
              <a:ext cx="360" cy="360"/>
            </a:xfrm>
            <a:custGeom>
              <a:avLst/>
              <a:gdLst/>
              <a:ahLst/>
              <a:cxnLst/>
              <a:rect l="l" t="t" r="r" b="b"/>
              <a:pathLst>
                <a:path w="46" h="25">
                  <a:moveTo>
                    <a:pt x="0" y="0"/>
                  </a:moveTo>
                  <a:cubicBezTo>
                    <a:pt x="14" y="7"/>
                    <a:pt x="28" y="14"/>
                    <a:pt x="39" y="21"/>
                  </a:cubicBezTo>
                  <a:lnTo>
                    <a:pt x="46" y="25"/>
                  </a:lnTo>
                  <a:lnTo>
                    <a:pt x="39" y="21"/>
                  </a:lnTo>
                  <a:cubicBezTo>
                    <a:pt x="28" y="14"/>
                    <a:pt x="1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0" name="Google Shape;6227;p94"/>
            <p:cNvSpPr/>
            <p:nvPr/>
          </p:nvSpPr>
          <p:spPr>
            <a:xfrm>
              <a:off x="1496880" y="1792080"/>
              <a:ext cx="360" cy="720"/>
            </a:xfrm>
            <a:custGeom>
              <a:avLst/>
              <a:gdLst/>
              <a:ahLst/>
              <a:cxnLst/>
              <a:rect l="l" t="t" r="r" b="b"/>
              <a:pathLst>
                <a:path w="81" h="124">
                  <a:moveTo>
                    <a:pt x="74" y="15"/>
                  </a:moveTo>
                  <a:cubicBezTo>
                    <a:pt x="56" y="57"/>
                    <a:pt x="32" y="92"/>
                    <a:pt x="0" y="123"/>
                  </a:cubicBezTo>
                  <a:cubicBezTo>
                    <a:pt x="32" y="92"/>
                    <a:pt x="56" y="57"/>
                    <a:pt x="74" y="15"/>
                  </a:cubicBezTo>
                  <a:lnTo>
                    <a:pt x="81" y="1"/>
                  </a:lnTo>
                  <a:lnTo>
                    <a:pt x="8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1" name="Google Shape;6228;p94"/>
            <p:cNvSpPr/>
            <p:nvPr/>
          </p:nvSpPr>
          <p:spPr>
            <a:xfrm>
              <a:off x="1452240" y="1818720"/>
              <a:ext cx="1080" cy="1440"/>
            </a:xfrm>
            <a:custGeom>
              <a:avLst/>
              <a:gdLst/>
              <a:ahLst/>
              <a:cxnLst/>
              <a:rect l="l" t="t" r="r" b="b"/>
              <a:pathLst>
                <a:path w="148" h="194">
                  <a:moveTo>
                    <a:pt x="0" y="1"/>
                  </a:moveTo>
                  <a:cubicBezTo>
                    <a:pt x="39" y="71"/>
                    <a:pt x="88" y="137"/>
                    <a:pt x="147" y="193"/>
                  </a:cubicBezTo>
                  <a:cubicBezTo>
                    <a:pt x="88" y="137"/>
                    <a:pt x="39" y="7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2" name="Google Shape;6229;p94"/>
            <p:cNvSpPr/>
            <p:nvPr/>
          </p:nvSpPr>
          <p:spPr>
            <a:xfrm>
              <a:off x="1451160" y="1816560"/>
              <a:ext cx="360" cy="360"/>
            </a:xfrm>
            <a:custGeom>
              <a:avLst/>
              <a:gdLst/>
              <a:ahLst/>
              <a:cxnLst/>
              <a:rect l="l" t="t" r="r" b="b"/>
              <a:pathLst>
                <a:path w="39" h="64">
                  <a:moveTo>
                    <a:pt x="0" y="1"/>
                  </a:moveTo>
                  <a:lnTo>
                    <a:pt x="0" y="1"/>
                  </a:lnTo>
                  <a:cubicBezTo>
                    <a:pt x="14" y="26"/>
                    <a:pt x="28" y="43"/>
                    <a:pt x="39" y="64"/>
                  </a:cubicBezTo>
                  <a:cubicBezTo>
                    <a:pt x="28" y="43"/>
                    <a:pt x="14" y="22"/>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3" name="Google Shape;6230;p94"/>
            <p:cNvSpPr/>
            <p:nvPr/>
          </p:nvSpPr>
          <p:spPr>
            <a:xfrm>
              <a:off x="1450440" y="1815480"/>
              <a:ext cx="360" cy="360"/>
            </a:xfrm>
            <a:custGeom>
              <a:avLst/>
              <a:gdLst/>
              <a:ahLst/>
              <a:cxnLst/>
              <a:rect l="l" t="t" r="r" b="b"/>
              <a:pathLst>
                <a:path w="50" h="67">
                  <a:moveTo>
                    <a:pt x="1" y="0"/>
                  </a:moveTo>
                  <a:cubicBezTo>
                    <a:pt x="18" y="21"/>
                    <a:pt x="36" y="46"/>
                    <a:pt x="50" y="66"/>
                  </a:cubicBezTo>
                  <a:cubicBezTo>
                    <a:pt x="36" y="42"/>
                    <a:pt x="18" y="2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4" name="Google Shape;6231;p94"/>
            <p:cNvSpPr/>
            <p:nvPr/>
          </p:nvSpPr>
          <p:spPr>
            <a:xfrm>
              <a:off x="1449360" y="1814760"/>
              <a:ext cx="360" cy="360"/>
            </a:xfrm>
            <a:custGeom>
              <a:avLst/>
              <a:gdLst/>
              <a:ahLst/>
              <a:cxnLst/>
              <a:rect l="l" t="t" r="r" b="b"/>
              <a:pathLst>
                <a:path w="57" h="68">
                  <a:moveTo>
                    <a:pt x="1" y="1"/>
                  </a:moveTo>
                  <a:cubicBezTo>
                    <a:pt x="18" y="25"/>
                    <a:pt x="39" y="50"/>
                    <a:pt x="57" y="67"/>
                  </a:cubicBezTo>
                  <a:cubicBezTo>
                    <a:pt x="39" y="46"/>
                    <a:pt x="22" y="25"/>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5" name="Google Shape;6232;p94"/>
            <p:cNvSpPr/>
            <p:nvPr/>
          </p:nvSpPr>
          <p:spPr>
            <a:xfrm>
              <a:off x="1411560" y="1745640"/>
              <a:ext cx="360" cy="360"/>
            </a:xfrm>
            <a:custGeom>
              <a:avLst/>
              <a:gdLst/>
              <a:ahLst/>
              <a:cxnLst/>
              <a:rect l="l" t="t" r="r" b="b"/>
              <a:pathLst>
                <a:path w="8" h="8">
                  <a:moveTo>
                    <a:pt x="8"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6" name="Google Shape;6233;p94"/>
            <p:cNvSpPr/>
            <p:nvPr/>
          </p:nvSpPr>
          <p:spPr>
            <a:xfrm>
              <a:off x="1413360" y="1743480"/>
              <a:ext cx="360" cy="360"/>
            </a:xfrm>
            <a:custGeom>
              <a:avLst/>
              <a:gdLst/>
              <a:ahLst/>
              <a:cxnLst/>
              <a:rect l="l" t="t" r="r" b="b"/>
              <a:pathLst>
                <a:path w="8" h="8">
                  <a:moveTo>
                    <a:pt x="8" y="0"/>
                  </a:moveTo>
                  <a:lnTo>
                    <a:pt x="1" y="7"/>
                  </a:ln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7" name="Google Shape;6234;p94"/>
            <p:cNvSpPr/>
            <p:nvPr/>
          </p:nvSpPr>
          <p:spPr>
            <a:xfrm>
              <a:off x="1413000" y="1743840"/>
              <a:ext cx="360" cy="360"/>
            </a:xfrm>
            <a:custGeom>
              <a:avLst/>
              <a:gdLst/>
              <a:ahLst/>
              <a:cxnLst/>
              <a:rect l="l" t="t" r="r" b="b"/>
              <a:pathLst>
                <a:path w="22" h="22">
                  <a:moveTo>
                    <a:pt x="1" y="21"/>
                  </a:moveTo>
                  <a:cubicBezTo>
                    <a:pt x="8" y="14"/>
                    <a:pt x="15" y="7"/>
                    <a:pt x="22" y="0"/>
                  </a:cubicBezTo>
                  <a:cubicBezTo>
                    <a:pt x="15" y="7"/>
                    <a:pt x="8" y="14"/>
                    <a:pt x="1"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8" name="Google Shape;6235;p94"/>
            <p:cNvSpPr/>
            <p:nvPr/>
          </p:nvSpPr>
          <p:spPr>
            <a:xfrm>
              <a:off x="1411920" y="1775160"/>
              <a:ext cx="2160" cy="360"/>
            </a:xfrm>
            <a:custGeom>
              <a:avLst/>
              <a:gdLst/>
              <a:ahLst/>
              <a:cxnLst/>
              <a:rect l="l" t="t" r="r" b="b"/>
              <a:pathLst>
                <a:path w="228" h="8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79" name="Google Shape;6236;p94"/>
            <p:cNvSpPr/>
            <p:nvPr/>
          </p:nvSpPr>
          <p:spPr>
            <a:xfrm>
              <a:off x="1518840" y="1784160"/>
              <a:ext cx="27720" cy="29880"/>
            </a:xfrm>
            <a:custGeom>
              <a:avLst/>
              <a:gdLst/>
              <a:ahLst/>
              <a:cxnLst/>
              <a:rect l="l" t="t" r="r" b="b"/>
              <a:pathLst>
                <a:path w="2116" h="2281">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0" name="Google Shape;6237;p94"/>
            <p:cNvSpPr/>
            <p:nvPr/>
          </p:nvSpPr>
          <p:spPr>
            <a:xfrm>
              <a:off x="1541160" y="18093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1" name="Google Shape;6238;p94"/>
            <p:cNvSpPr/>
            <p:nvPr/>
          </p:nvSpPr>
          <p:spPr>
            <a:xfrm>
              <a:off x="1544040" y="1809720"/>
              <a:ext cx="360" cy="360"/>
            </a:xfrm>
            <a:custGeom>
              <a:avLst/>
              <a:gdLst/>
              <a:ahLst/>
              <a:cxnLst/>
              <a:rect l="l" t="t" r="r" b="b"/>
              <a:pathLst>
                <a:path w="11" h="5">
                  <a:moveTo>
                    <a:pt x="11"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2" name="Google Shape;6239;p94"/>
            <p:cNvSpPr/>
            <p:nvPr/>
          </p:nvSpPr>
          <p:spPr>
            <a:xfrm>
              <a:off x="1541520" y="18093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3" name="Google Shape;6240;p94"/>
            <p:cNvSpPr/>
            <p:nvPr/>
          </p:nvSpPr>
          <p:spPr>
            <a:xfrm>
              <a:off x="1543680" y="1809360"/>
              <a:ext cx="360" cy="360"/>
            </a:xfrm>
            <a:custGeom>
              <a:avLst/>
              <a:gdLst/>
              <a:ahLst/>
              <a:cxnLst/>
              <a:rect l="l" t="t" r="r" b="b"/>
              <a:pathLst>
                <a:path w="11" h="8">
                  <a:moveTo>
                    <a:pt x="11"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4" name="Google Shape;6241;p94"/>
            <p:cNvSpPr/>
            <p:nvPr/>
          </p:nvSpPr>
          <p:spPr>
            <a:xfrm>
              <a:off x="1531440" y="18147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5" name="Google Shape;6242;p94"/>
            <p:cNvSpPr/>
            <p:nvPr/>
          </p:nvSpPr>
          <p:spPr>
            <a:xfrm>
              <a:off x="1544040" y="1809720"/>
              <a:ext cx="360" cy="360"/>
            </a:xfrm>
            <a:custGeom>
              <a:avLst/>
              <a:gdLst/>
              <a:ahLst/>
              <a:cxnLst/>
              <a:rect l="l" t="t" r="r" b="b"/>
              <a:pathLst>
                <a:path w="11" h="8">
                  <a:moveTo>
                    <a:pt x="11"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6" name="Google Shape;6243;p94"/>
            <p:cNvSpPr/>
            <p:nvPr/>
          </p:nvSpPr>
          <p:spPr>
            <a:xfrm>
              <a:off x="1532160" y="1814400"/>
              <a:ext cx="360" cy="360"/>
            </a:xfrm>
            <a:custGeom>
              <a:avLst/>
              <a:gdLst/>
              <a:ahLst/>
              <a:cxnLst/>
              <a:rect l="l" t="t" r="r" b="b"/>
              <a:pathLst>
                <a:path w="39" h="25">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7" name="Google Shape;6244;p94"/>
            <p:cNvSpPr/>
            <p:nvPr/>
          </p:nvSpPr>
          <p:spPr>
            <a:xfrm>
              <a:off x="1531800" y="1814760"/>
              <a:ext cx="360" cy="360"/>
            </a:xfrm>
            <a:custGeom>
              <a:avLst/>
              <a:gdLst/>
              <a:ahLst/>
              <a:cxnLst/>
              <a:rect l="l" t="t" r="r" b="b"/>
              <a:pathLst>
                <a:path w="8" h="1">
                  <a:moveTo>
                    <a:pt x="7"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8" name="Google Shape;6245;p94"/>
            <p:cNvSpPr/>
            <p:nvPr/>
          </p:nvSpPr>
          <p:spPr>
            <a:xfrm>
              <a:off x="1543320" y="1809360"/>
              <a:ext cx="360" cy="360"/>
            </a:xfrm>
            <a:custGeom>
              <a:avLst/>
              <a:gdLst/>
              <a:ahLst/>
              <a:cxnLst/>
              <a:rect l="l" t="t" r="r" b="b"/>
              <a:pathLst>
                <a:path w="12" h="5">
                  <a:moveTo>
                    <a:pt x="1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89" name="Google Shape;6246;p94"/>
            <p:cNvSpPr/>
            <p:nvPr/>
          </p:nvSpPr>
          <p:spPr>
            <a:xfrm>
              <a:off x="1542240" y="18093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0" name="Google Shape;6247;p94"/>
            <p:cNvSpPr/>
            <p:nvPr/>
          </p:nvSpPr>
          <p:spPr>
            <a:xfrm>
              <a:off x="1541880" y="18093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1" name="Google Shape;6248;p94"/>
            <p:cNvSpPr/>
            <p:nvPr/>
          </p:nvSpPr>
          <p:spPr>
            <a:xfrm>
              <a:off x="1542960" y="1809360"/>
              <a:ext cx="360" cy="360"/>
            </a:xfrm>
            <a:custGeom>
              <a:avLst/>
              <a:gdLst/>
              <a:ahLst/>
              <a:cxnLst/>
              <a:rect l="l" t="t" r="r" b="b"/>
              <a:pathLst>
                <a:path w="11" h="1">
                  <a:moveTo>
                    <a:pt x="11"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2" name="Google Shape;6249;p94"/>
            <p:cNvSpPr/>
            <p:nvPr/>
          </p:nvSpPr>
          <p:spPr>
            <a:xfrm>
              <a:off x="1544400" y="1810080"/>
              <a:ext cx="360" cy="360"/>
            </a:xfrm>
            <a:custGeom>
              <a:avLst/>
              <a:gdLst/>
              <a:ahLst/>
              <a:cxnLst/>
              <a:rect l="l" t="t" r="r" b="b"/>
              <a:pathLst>
                <a:path w="8" h="8">
                  <a:moveTo>
                    <a:pt x="0" y="0"/>
                  </a:moveTo>
                  <a:lnTo>
                    <a:pt x="7"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3" name="Google Shape;6250;p94"/>
            <p:cNvSpPr/>
            <p:nvPr/>
          </p:nvSpPr>
          <p:spPr>
            <a:xfrm>
              <a:off x="1542600" y="1809360"/>
              <a:ext cx="360" cy="360"/>
            </a:xfrm>
            <a:custGeom>
              <a:avLst/>
              <a:gdLst/>
              <a:ahLst/>
              <a:cxnLst/>
              <a:rect l="l" t="t" r="r" b="b"/>
              <a:pathLst>
                <a:path w="11" h="1">
                  <a:moveTo>
                    <a:pt x="11"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4" name="Google Shape;6251;p94"/>
            <p:cNvSpPr/>
            <p:nvPr/>
          </p:nvSpPr>
          <p:spPr>
            <a:xfrm>
              <a:off x="1544760" y="1810080"/>
              <a:ext cx="360" cy="360"/>
            </a:xfrm>
            <a:custGeom>
              <a:avLst/>
              <a:gdLst/>
              <a:ahLst/>
              <a:cxnLst/>
              <a:rect l="l" t="t" r="r" b="b"/>
              <a:pathLst>
                <a:path w="11" h="12">
                  <a:moveTo>
                    <a:pt x="11"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5" name="Google Shape;6252;p94"/>
            <p:cNvSpPr/>
            <p:nvPr/>
          </p:nvSpPr>
          <p:spPr>
            <a:xfrm>
              <a:off x="1494720" y="1766880"/>
              <a:ext cx="31680" cy="50760"/>
            </a:xfrm>
            <a:custGeom>
              <a:avLst/>
              <a:gdLst/>
              <a:ahLst/>
              <a:cxnLst/>
              <a:rect l="l" t="t" r="r" b="b"/>
              <a:pathLst>
                <a:path w="2402" h="3807">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6" name="Google Shape;6253;p94"/>
            <p:cNvSpPr/>
            <p:nvPr/>
          </p:nvSpPr>
          <p:spPr>
            <a:xfrm>
              <a:off x="1501560" y="1789560"/>
              <a:ext cx="360" cy="360"/>
            </a:xfrm>
            <a:custGeom>
              <a:avLst/>
              <a:gdLst/>
              <a:ahLst/>
              <a:cxnLst/>
              <a:rect l="l" t="t" r="r" b="b"/>
              <a:pathLst>
                <a:path w="43" h="4">
                  <a:moveTo>
                    <a:pt x="0" y="1"/>
                  </a:moveTo>
                  <a:cubicBezTo>
                    <a:pt x="14" y="1"/>
                    <a:pt x="28" y="1"/>
                    <a:pt x="42" y="4"/>
                  </a:cubicBezTo>
                  <a:cubicBezTo>
                    <a:pt x="28" y="1"/>
                    <a:pt x="14"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7" name="Google Shape;6254;p94"/>
            <p:cNvSpPr/>
            <p:nvPr/>
          </p:nvSpPr>
          <p:spPr>
            <a:xfrm>
              <a:off x="1499040" y="1790280"/>
              <a:ext cx="360" cy="360"/>
            </a:xfrm>
            <a:custGeom>
              <a:avLst/>
              <a:gdLst/>
              <a:ahLst/>
              <a:cxnLst/>
              <a:rect l="l" t="t" r="r" b="b"/>
              <a:pathLst>
                <a:path w="8" h="12">
                  <a:moveTo>
                    <a:pt x="0" y="1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8" name="Google Shape;6255;p94"/>
            <p:cNvSpPr/>
            <p:nvPr/>
          </p:nvSpPr>
          <p:spPr>
            <a:xfrm>
              <a:off x="1525680" y="18136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599" name="Google Shape;6256;p94"/>
            <p:cNvSpPr/>
            <p:nvPr/>
          </p:nvSpPr>
          <p:spPr>
            <a:xfrm>
              <a:off x="1499400" y="1789560"/>
              <a:ext cx="720" cy="360"/>
            </a:xfrm>
            <a:custGeom>
              <a:avLst/>
              <a:gdLst/>
              <a:ahLst/>
              <a:cxnLst/>
              <a:rect l="l" t="t" r="r" b="b"/>
              <a:pathLst>
                <a:path w="145" h="57">
                  <a:moveTo>
                    <a:pt x="144" y="1"/>
                  </a:moveTo>
                  <a:cubicBezTo>
                    <a:pt x="92" y="1"/>
                    <a:pt x="39" y="18"/>
                    <a:pt x="1" y="57"/>
                  </a:cubicBezTo>
                  <a:cubicBezTo>
                    <a:pt x="39" y="18"/>
                    <a:pt x="92" y="1"/>
                    <a:pt x="14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0" name="Google Shape;6257;p94"/>
            <p:cNvSpPr/>
            <p:nvPr/>
          </p:nvSpPr>
          <p:spPr>
            <a:xfrm>
              <a:off x="1526040" y="1813680"/>
              <a:ext cx="360" cy="360"/>
            </a:xfrm>
            <a:custGeom>
              <a:avLst/>
              <a:gdLst/>
              <a:ahLst/>
              <a:cxnLst/>
              <a:rect l="l" t="t" r="r" b="b"/>
              <a:pathLst>
                <a:path w="15" h="1">
                  <a:moveTo>
                    <a:pt x="15"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1" name="Google Shape;6258;p94"/>
            <p:cNvSpPr/>
            <p:nvPr/>
          </p:nvSpPr>
          <p:spPr>
            <a:xfrm>
              <a:off x="1524600" y="1813680"/>
              <a:ext cx="360" cy="360"/>
            </a:xfrm>
            <a:custGeom>
              <a:avLst/>
              <a:gdLst/>
              <a:ahLst/>
              <a:cxnLst/>
              <a:rect l="l" t="t" r="r" b="b"/>
              <a:pathLst>
                <a:path w="26" h="4">
                  <a:moveTo>
                    <a:pt x="25"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2" name="Google Shape;6259;p94"/>
            <p:cNvSpPr/>
            <p:nvPr/>
          </p:nvSpPr>
          <p:spPr>
            <a:xfrm>
              <a:off x="1524240" y="1813680"/>
              <a:ext cx="360" cy="360"/>
            </a:xfrm>
            <a:custGeom>
              <a:avLst/>
              <a:gdLst/>
              <a:ahLst/>
              <a:cxnLst/>
              <a:rect l="l" t="t" r="r" b="b"/>
              <a:pathLst>
                <a:path w="32" h="11">
                  <a:moveTo>
                    <a:pt x="32" y="0"/>
                  </a:moveTo>
                  <a:cubicBezTo>
                    <a:pt x="21" y="4"/>
                    <a:pt x="11" y="7"/>
                    <a:pt x="0" y="11"/>
                  </a:cubicBezTo>
                  <a:cubicBezTo>
                    <a:pt x="11" y="7"/>
                    <a:pt x="21" y="4"/>
                    <a:pt x="3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3" name="Google Shape;6260;p94"/>
            <p:cNvSpPr/>
            <p:nvPr/>
          </p:nvSpPr>
          <p:spPr>
            <a:xfrm>
              <a:off x="1524960" y="1813680"/>
              <a:ext cx="360" cy="360"/>
            </a:xfrm>
            <a:custGeom>
              <a:avLst/>
              <a:gdLst/>
              <a:ahLst/>
              <a:cxnLst/>
              <a:rect l="l" t="t" r="r" b="b"/>
              <a:pathLst>
                <a:path w="33" h="4">
                  <a:moveTo>
                    <a:pt x="32" y="0"/>
                  </a:moveTo>
                  <a:cubicBezTo>
                    <a:pt x="22" y="0"/>
                    <a:pt x="11" y="0"/>
                    <a:pt x="1" y="4"/>
                  </a:cubicBezTo>
                  <a:cubicBezTo>
                    <a:pt x="11" y="4"/>
                    <a:pt x="22" y="4"/>
                    <a:pt x="3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4" name="Google Shape;6261;p94"/>
            <p:cNvSpPr/>
            <p:nvPr/>
          </p:nvSpPr>
          <p:spPr>
            <a:xfrm>
              <a:off x="1523160" y="1814400"/>
              <a:ext cx="360" cy="360"/>
            </a:xfrm>
            <a:custGeom>
              <a:avLst/>
              <a:gdLst/>
              <a:ahLst/>
              <a:cxnLst/>
              <a:rect l="l" t="t" r="r" b="b"/>
              <a:pathLst>
                <a:path w="29" h="22">
                  <a:moveTo>
                    <a:pt x="28" y="0"/>
                  </a:moveTo>
                  <a:cubicBezTo>
                    <a:pt x="18" y="7"/>
                    <a:pt x="7" y="14"/>
                    <a:pt x="0" y="21"/>
                  </a:cubicBezTo>
                  <a:cubicBezTo>
                    <a:pt x="7" y="14"/>
                    <a:pt x="18" y="7"/>
                    <a:pt x="2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5" name="Google Shape;6262;p94"/>
            <p:cNvSpPr/>
            <p:nvPr/>
          </p:nvSpPr>
          <p:spPr>
            <a:xfrm>
              <a:off x="1523520" y="1814040"/>
              <a:ext cx="360" cy="360"/>
            </a:xfrm>
            <a:custGeom>
              <a:avLst/>
              <a:gdLst/>
              <a:ahLst/>
              <a:cxnLst/>
              <a:rect l="l" t="t" r="r" b="b"/>
              <a:pathLst>
                <a:path w="26" h="15">
                  <a:moveTo>
                    <a:pt x="25" y="0"/>
                  </a:moveTo>
                  <a:cubicBezTo>
                    <a:pt x="18" y="4"/>
                    <a:pt x="8" y="7"/>
                    <a:pt x="1" y="14"/>
                  </a:cubicBezTo>
                  <a:cubicBezTo>
                    <a:pt x="8" y="7"/>
                    <a:pt x="18" y="4"/>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6" name="Google Shape;6263;p94"/>
            <p:cNvSpPr/>
            <p:nvPr/>
          </p:nvSpPr>
          <p:spPr>
            <a:xfrm>
              <a:off x="1527120" y="181368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7" name="Google Shape;6264;p94"/>
            <p:cNvSpPr/>
            <p:nvPr/>
          </p:nvSpPr>
          <p:spPr>
            <a:xfrm>
              <a:off x="1504080" y="1768680"/>
              <a:ext cx="360" cy="360"/>
            </a:xfrm>
            <a:custGeom>
              <a:avLst/>
              <a:gdLst/>
              <a:ahLst/>
              <a:cxnLst/>
              <a:rect l="l" t="t" r="r" b="b"/>
              <a:pathLst>
                <a:path w="11" h="15">
                  <a:moveTo>
                    <a:pt x="0" y="15"/>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8" name="Google Shape;6265;p94"/>
            <p:cNvSpPr/>
            <p:nvPr/>
          </p:nvSpPr>
          <p:spPr>
            <a:xfrm>
              <a:off x="1496160" y="1786680"/>
              <a:ext cx="360" cy="360"/>
            </a:xfrm>
            <a:custGeom>
              <a:avLst/>
              <a:gdLst/>
              <a:ahLst/>
              <a:cxnLst/>
              <a:rect l="l" t="t" r="r" b="b"/>
              <a:pathLst>
                <a:path w="18" h="22">
                  <a:moveTo>
                    <a:pt x="18" y="22"/>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09" name="Google Shape;6266;p94"/>
            <p:cNvSpPr/>
            <p:nvPr/>
          </p:nvSpPr>
          <p:spPr>
            <a:xfrm>
              <a:off x="1498680" y="1789920"/>
              <a:ext cx="360" cy="360"/>
            </a:xfrm>
            <a:custGeom>
              <a:avLst/>
              <a:gdLst/>
              <a:ahLst/>
              <a:cxnLst/>
              <a:rect l="l" t="t" r="r" b="b"/>
              <a:pathLst>
                <a:path w="19" h="29">
                  <a:moveTo>
                    <a:pt x="18" y="29"/>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0" name="Google Shape;6267;p94"/>
            <p:cNvSpPr/>
            <p:nvPr/>
          </p:nvSpPr>
          <p:spPr>
            <a:xfrm>
              <a:off x="1503720" y="1769040"/>
              <a:ext cx="360" cy="360"/>
            </a:xfrm>
            <a:custGeom>
              <a:avLst/>
              <a:gdLst/>
              <a:ahLst/>
              <a:cxnLst/>
              <a:rect l="l" t="t" r="r" b="b"/>
              <a:pathLst>
                <a:path w="11" h="15">
                  <a:moveTo>
                    <a:pt x="0" y="1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1" name="Google Shape;6268;p94"/>
            <p:cNvSpPr/>
            <p:nvPr/>
          </p:nvSpPr>
          <p:spPr>
            <a:xfrm>
              <a:off x="1504440" y="1768320"/>
              <a:ext cx="360" cy="360"/>
            </a:xfrm>
            <a:custGeom>
              <a:avLst/>
              <a:gdLst/>
              <a:ahLst/>
              <a:cxnLst/>
              <a:rect l="l" t="t" r="r" b="b"/>
              <a:pathLst>
                <a:path w="11" h="15">
                  <a:moveTo>
                    <a:pt x="0" y="1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2" name="Google Shape;6269;p94"/>
            <p:cNvSpPr/>
            <p:nvPr/>
          </p:nvSpPr>
          <p:spPr>
            <a:xfrm>
              <a:off x="1497960" y="1788840"/>
              <a:ext cx="360" cy="360"/>
            </a:xfrm>
            <a:custGeom>
              <a:avLst/>
              <a:gdLst/>
              <a:ahLst/>
              <a:cxnLst/>
              <a:rect l="l" t="t" r="r" b="b"/>
              <a:pathLst>
                <a:path w="22" h="29">
                  <a:moveTo>
                    <a:pt x="21" y="29"/>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3" name="Google Shape;6270;p94"/>
            <p:cNvSpPr/>
            <p:nvPr/>
          </p:nvSpPr>
          <p:spPr>
            <a:xfrm>
              <a:off x="1496520" y="1787400"/>
              <a:ext cx="360" cy="360"/>
            </a:xfrm>
            <a:custGeom>
              <a:avLst/>
              <a:gdLst/>
              <a:ahLst/>
              <a:cxnLst/>
              <a:rect l="l" t="t" r="r" b="b"/>
              <a:pathLst>
                <a:path w="18" h="22">
                  <a:moveTo>
                    <a:pt x="18" y="22"/>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4" name="Google Shape;6271;p94"/>
            <p:cNvSpPr/>
            <p:nvPr/>
          </p:nvSpPr>
          <p:spPr>
            <a:xfrm>
              <a:off x="1495440" y="1785960"/>
              <a:ext cx="360" cy="360"/>
            </a:xfrm>
            <a:custGeom>
              <a:avLst/>
              <a:gdLst/>
              <a:ahLst/>
              <a:cxnLst/>
              <a:rect l="l" t="t" r="r" b="b"/>
              <a:pathLst>
                <a:path w="15" h="15">
                  <a:moveTo>
                    <a:pt x="14"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5" name="Google Shape;6272;p94"/>
            <p:cNvSpPr/>
            <p:nvPr/>
          </p:nvSpPr>
          <p:spPr>
            <a:xfrm>
              <a:off x="1503000" y="1769760"/>
              <a:ext cx="360" cy="360"/>
            </a:xfrm>
            <a:custGeom>
              <a:avLst/>
              <a:gdLst/>
              <a:ahLst/>
              <a:cxnLst/>
              <a:rect l="l" t="t" r="r" b="b"/>
              <a:pathLst>
                <a:path w="8" h="8">
                  <a:moveTo>
                    <a:pt x="1" y="7"/>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6" name="Google Shape;6273;p94"/>
            <p:cNvSpPr/>
            <p:nvPr/>
          </p:nvSpPr>
          <p:spPr>
            <a:xfrm>
              <a:off x="1497240" y="1788120"/>
              <a:ext cx="360" cy="360"/>
            </a:xfrm>
            <a:custGeom>
              <a:avLst/>
              <a:gdLst/>
              <a:ahLst/>
              <a:cxnLst/>
              <a:rect l="l" t="t" r="r" b="b"/>
              <a:pathLst>
                <a:path w="22" h="29">
                  <a:moveTo>
                    <a:pt x="22" y="29"/>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7" name="Google Shape;6274;p94"/>
            <p:cNvSpPr/>
            <p:nvPr/>
          </p:nvSpPr>
          <p:spPr>
            <a:xfrm>
              <a:off x="1500120" y="1772280"/>
              <a:ext cx="360" cy="360"/>
            </a:xfrm>
            <a:custGeom>
              <a:avLst/>
              <a:gdLst/>
              <a:ahLst/>
              <a:cxnLst/>
              <a:rect l="l" t="t" r="r" b="b"/>
              <a:pathLst>
                <a:path w="26" h="43">
                  <a:moveTo>
                    <a:pt x="1" y="42"/>
                  </a:moveTo>
                  <a:cubicBezTo>
                    <a:pt x="8" y="28"/>
                    <a:pt x="15" y="11"/>
                    <a:pt x="25" y="0"/>
                  </a:cubicBezTo>
                  <a:cubicBezTo>
                    <a:pt x="15" y="11"/>
                    <a:pt x="8" y="28"/>
                    <a:pt x="1" y="4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8" name="Google Shape;6275;p94"/>
            <p:cNvSpPr/>
            <p:nvPr/>
          </p:nvSpPr>
          <p:spPr>
            <a:xfrm>
              <a:off x="1504800" y="1767600"/>
              <a:ext cx="360" cy="360"/>
            </a:xfrm>
            <a:custGeom>
              <a:avLst/>
              <a:gdLst/>
              <a:ahLst/>
              <a:cxnLst/>
              <a:rect l="l" t="t" r="r" b="b"/>
              <a:pathLst>
                <a:path w="8" h="15">
                  <a:moveTo>
                    <a:pt x="1" y="1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19" name="Google Shape;6276;p94"/>
            <p:cNvSpPr/>
            <p:nvPr/>
          </p:nvSpPr>
          <p:spPr>
            <a:xfrm>
              <a:off x="1503360" y="1769760"/>
              <a:ext cx="360" cy="360"/>
            </a:xfrm>
            <a:custGeom>
              <a:avLst/>
              <a:gdLst/>
              <a:ahLst/>
              <a:cxnLst/>
              <a:rect l="l" t="t" r="r" b="b"/>
              <a:pathLst>
                <a:path w="11" h="12">
                  <a:moveTo>
                    <a:pt x="11"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0" name="Google Shape;6277;p94"/>
            <p:cNvSpPr/>
            <p:nvPr/>
          </p:nvSpPr>
          <p:spPr>
            <a:xfrm>
              <a:off x="1501200" y="1770120"/>
              <a:ext cx="360" cy="360"/>
            </a:xfrm>
            <a:custGeom>
              <a:avLst/>
              <a:gdLst/>
              <a:ahLst/>
              <a:cxnLst/>
              <a:rect l="l" t="t" r="r" b="b"/>
              <a:pathLst>
                <a:path w="113" h="88">
                  <a:moveTo>
                    <a:pt x="112" y="0"/>
                  </a:moveTo>
                  <a:lnTo>
                    <a:pt x="112" y="0"/>
                  </a:lnTo>
                  <a:cubicBezTo>
                    <a:pt x="74" y="25"/>
                    <a:pt x="35" y="56"/>
                    <a:pt x="0" y="88"/>
                  </a:cubicBezTo>
                  <a:cubicBezTo>
                    <a:pt x="35" y="56"/>
                    <a:pt x="74" y="25"/>
                    <a:pt x="11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1" name="Google Shape;6278;p94"/>
            <p:cNvSpPr/>
            <p:nvPr/>
          </p:nvSpPr>
          <p:spPr>
            <a:xfrm>
              <a:off x="1495080" y="1785600"/>
              <a:ext cx="360" cy="360"/>
            </a:xfrm>
            <a:custGeom>
              <a:avLst/>
              <a:gdLst/>
              <a:ahLst/>
              <a:cxnLst/>
              <a:rect l="l" t="t" r="r" b="b"/>
              <a:pathLst>
                <a:path w="12" h="8">
                  <a:moveTo>
                    <a:pt x="1" y="1"/>
                  </a:move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2" name="Google Shape;6279;p94"/>
            <p:cNvSpPr/>
            <p:nvPr/>
          </p:nvSpPr>
          <p:spPr>
            <a:xfrm>
              <a:off x="1524600" y="1785240"/>
              <a:ext cx="360" cy="360"/>
            </a:xfrm>
            <a:custGeom>
              <a:avLst/>
              <a:gdLst/>
              <a:ahLst/>
              <a:cxnLst/>
              <a:rect l="l" t="t" r="r" b="b"/>
              <a:pathLst>
                <a:path w="8" h="26">
                  <a:moveTo>
                    <a:pt x="8" y="1"/>
                  </a:moveTo>
                  <a:lnTo>
                    <a:pt x="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3" name="Google Shape;6280;p94"/>
            <p:cNvSpPr/>
            <p:nvPr/>
          </p:nvSpPr>
          <p:spPr>
            <a:xfrm>
              <a:off x="1523880" y="1788840"/>
              <a:ext cx="360" cy="360"/>
            </a:xfrm>
            <a:custGeom>
              <a:avLst/>
              <a:gdLst/>
              <a:ahLst/>
              <a:cxnLst/>
              <a:rect l="l" t="t" r="r" b="b"/>
              <a:pathLst>
                <a:path w="5" h="14">
                  <a:moveTo>
                    <a:pt x="1" y="0"/>
                  </a:moveTo>
                  <a:cubicBezTo>
                    <a:pt x="1" y="4"/>
                    <a:pt x="1" y="11"/>
                    <a:pt x="4" y="14"/>
                  </a:cubicBezTo>
                  <a:cubicBezTo>
                    <a:pt x="4" y="11"/>
                    <a:pt x="1"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4" name="Google Shape;6281;p94"/>
            <p:cNvSpPr/>
            <p:nvPr/>
          </p:nvSpPr>
          <p:spPr>
            <a:xfrm>
              <a:off x="1523880" y="1787040"/>
              <a:ext cx="360" cy="360"/>
            </a:xfrm>
            <a:custGeom>
              <a:avLst/>
              <a:gdLst/>
              <a:ahLst/>
              <a:cxnLst/>
              <a:rect l="l" t="t" r="r" b="b"/>
              <a:pathLst>
                <a:path w="4" h="22">
                  <a:moveTo>
                    <a:pt x="4" y="1"/>
                  </a:moveTo>
                  <a:cubicBezTo>
                    <a:pt x="0" y="11"/>
                    <a:pt x="0" y="18"/>
                    <a:pt x="0" y="22"/>
                  </a:cubicBezTo>
                  <a:cubicBezTo>
                    <a:pt x="0" y="18"/>
                    <a:pt x="4" y="8"/>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5" name="Google Shape;6282;p94"/>
            <p:cNvSpPr/>
            <p:nvPr/>
          </p:nvSpPr>
          <p:spPr>
            <a:xfrm>
              <a:off x="1524240" y="1786320"/>
              <a:ext cx="360" cy="360"/>
            </a:xfrm>
            <a:custGeom>
              <a:avLst/>
              <a:gdLst/>
              <a:ahLst/>
              <a:cxnLst/>
              <a:rect l="l" t="t" r="r" b="b"/>
              <a:pathLst>
                <a:path w="8" h="22">
                  <a:moveTo>
                    <a:pt x="7" y="0"/>
                  </a:moveTo>
                  <a:lnTo>
                    <a:pt x="0" y="21"/>
                  </a:lnTo>
                  <a:cubicBezTo>
                    <a:pt x="4" y="14"/>
                    <a:pt x="7" y="7"/>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6" name="Google Shape;6283;p94"/>
            <p:cNvSpPr/>
            <p:nvPr/>
          </p:nvSpPr>
          <p:spPr>
            <a:xfrm>
              <a:off x="1524240" y="1785960"/>
              <a:ext cx="360" cy="360"/>
            </a:xfrm>
            <a:custGeom>
              <a:avLst/>
              <a:gdLst/>
              <a:ahLst/>
              <a:cxnLst/>
              <a:rect l="l" t="t" r="r" b="b"/>
              <a:pathLst>
                <a:path w="8" h="22">
                  <a:moveTo>
                    <a:pt x="7" y="0"/>
                  </a:moveTo>
                  <a:lnTo>
                    <a:pt x="0"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7" name="Google Shape;6284;p94"/>
            <p:cNvSpPr/>
            <p:nvPr/>
          </p:nvSpPr>
          <p:spPr>
            <a:xfrm>
              <a:off x="1523880" y="1788480"/>
              <a:ext cx="360" cy="360"/>
            </a:xfrm>
            <a:custGeom>
              <a:avLst/>
              <a:gdLst/>
              <a:ahLst/>
              <a:cxnLst/>
              <a:rect l="l" t="t" r="r" b="b"/>
              <a:pathLst>
                <a:path w="1" h="19">
                  <a:moveTo>
                    <a:pt x="0" y="18"/>
                  </a:moveTo>
                  <a:lnTo>
                    <a:pt x="0" y="1"/>
                  </a:lnTo>
                  <a:cubicBezTo>
                    <a:pt x="0" y="8"/>
                    <a:pt x="0" y="11"/>
                    <a:pt x="0"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8" name="Google Shape;6285;p94"/>
            <p:cNvSpPr/>
            <p:nvPr/>
          </p:nvSpPr>
          <p:spPr>
            <a:xfrm>
              <a:off x="1525320" y="1810080"/>
              <a:ext cx="360" cy="360"/>
            </a:xfrm>
            <a:custGeom>
              <a:avLst/>
              <a:gdLst/>
              <a:ahLst/>
              <a:cxnLst/>
              <a:rect l="l" t="t" r="r" b="b"/>
              <a:pathLst>
                <a:path w="29" h="57">
                  <a:moveTo>
                    <a:pt x="0" y="0"/>
                  </a:moveTo>
                  <a:lnTo>
                    <a:pt x="28" y="5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29" name="Google Shape;6286;p94"/>
            <p:cNvSpPr/>
            <p:nvPr/>
          </p:nvSpPr>
          <p:spPr>
            <a:xfrm>
              <a:off x="1523880" y="1807200"/>
              <a:ext cx="360" cy="360"/>
            </a:xfrm>
            <a:custGeom>
              <a:avLst/>
              <a:gdLst/>
              <a:ahLst/>
              <a:cxnLst/>
              <a:rect l="l" t="t" r="r" b="b"/>
              <a:pathLst>
                <a:path w="19" h="39">
                  <a:moveTo>
                    <a:pt x="1" y="0"/>
                  </a:moveTo>
                  <a:cubicBezTo>
                    <a:pt x="8" y="11"/>
                    <a:pt x="11" y="25"/>
                    <a:pt x="18" y="39"/>
                  </a:cubicBezTo>
                  <a:cubicBezTo>
                    <a:pt x="11" y="25"/>
                    <a:pt x="8"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0" name="Google Shape;6287;p94"/>
            <p:cNvSpPr/>
            <p:nvPr/>
          </p:nvSpPr>
          <p:spPr>
            <a:xfrm>
              <a:off x="1526760" y="1812960"/>
              <a:ext cx="360" cy="360"/>
            </a:xfrm>
            <a:custGeom>
              <a:avLst/>
              <a:gdLst/>
              <a:ahLst/>
              <a:cxnLst/>
              <a:rect l="l" t="t" r="r" b="b"/>
              <a:pathLst>
                <a:path w="25" h="43">
                  <a:moveTo>
                    <a:pt x="0" y="0"/>
                  </a:moveTo>
                  <a:lnTo>
                    <a:pt x="25" y="4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1" name="Google Shape;6288;p94"/>
            <p:cNvSpPr/>
            <p:nvPr/>
          </p:nvSpPr>
          <p:spPr>
            <a:xfrm>
              <a:off x="1523880" y="1787760"/>
              <a:ext cx="360" cy="360"/>
            </a:xfrm>
            <a:custGeom>
              <a:avLst/>
              <a:gdLst/>
              <a:ahLst/>
              <a:cxnLst/>
              <a:rect l="l" t="t" r="r" b="b"/>
              <a:pathLst>
                <a:path w="4" h="22">
                  <a:moveTo>
                    <a:pt x="4" y="0"/>
                  </a:moveTo>
                  <a:cubicBezTo>
                    <a:pt x="0" y="7"/>
                    <a:pt x="0" y="14"/>
                    <a:pt x="4" y="21"/>
                  </a:cubicBez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2" name="Google Shape;6289;p94"/>
            <p:cNvSpPr/>
            <p:nvPr/>
          </p:nvSpPr>
          <p:spPr>
            <a:xfrm>
              <a:off x="1524600" y="1808640"/>
              <a:ext cx="360" cy="360"/>
            </a:xfrm>
            <a:custGeom>
              <a:avLst/>
              <a:gdLst/>
              <a:ahLst/>
              <a:cxnLst/>
              <a:rect l="l" t="t" r="r" b="b"/>
              <a:pathLst>
                <a:path w="22" h="43">
                  <a:moveTo>
                    <a:pt x="0" y="1"/>
                  </a:moveTo>
                  <a:lnTo>
                    <a:pt x="21" y="43"/>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3" name="Google Shape;6290;p94"/>
            <p:cNvSpPr/>
            <p:nvPr/>
          </p:nvSpPr>
          <p:spPr>
            <a:xfrm>
              <a:off x="1526400" y="1811880"/>
              <a:ext cx="360" cy="360"/>
            </a:xfrm>
            <a:custGeom>
              <a:avLst/>
              <a:gdLst/>
              <a:ahLst/>
              <a:cxnLst/>
              <a:rect l="l" t="t" r="r" b="b"/>
              <a:pathLst>
                <a:path w="32" h="60">
                  <a:moveTo>
                    <a:pt x="0" y="0"/>
                  </a:moveTo>
                  <a:lnTo>
                    <a:pt x="32" y="6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4" name="Google Shape;6291;p94"/>
            <p:cNvSpPr/>
            <p:nvPr/>
          </p:nvSpPr>
          <p:spPr>
            <a:xfrm>
              <a:off x="1525680" y="1811160"/>
              <a:ext cx="360" cy="360"/>
            </a:xfrm>
            <a:custGeom>
              <a:avLst/>
              <a:gdLst/>
              <a:ahLst/>
              <a:cxnLst/>
              <a:rect l="l" t="t" r="r" b="b"/>
              <a:pathLst>
                <a:path w="29" h="57">
                  <a:moveTo>
                    <a:pt x="0" y="0"/>
                  </a:moveTo>
                  <a:lnTo>
                    <a:pt x="28" y="5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5" name="Google Shape;6292;p94"/>
            <p:cNvSpPr/>
            <p:nvPr/>
          </p:nvSpPr>
          <p:spPr>
            <a:xfrm>
              <a:off x="1524960" y="1809360"/>
              <a:ext cx="360" cy="360"/>
            </a:xfrm>
            <a:custGeom>
              <a:avLst/>
              <a:gdLst/>
              <a:ahLst/>
              <a:cxnLst/>
              <a:rect l="l" t="t" r="r" b="b"/>
              <a:pathLst>
                <a:path w="29" h="57">
                  <a:moveTo>
                    <a:pt x="0" y="0"/>
                  </a:moveTo>
                  <a:lnTo>
                    <a:pt x="28" y="5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6" name="Google Shape;6293;p94"/>
            <p:cNvSpPr/>
            <p:nvPr/>
          </p:nvSpPr>
          <p:spPr>
            <a:xfrm>
              <a:off x="1524240" y="1807920"/>
              <a:ext cx="360" cy="360"/>
            </a:xfrm>
            <a:custGeom>
              <a:avLst/>
              <a:gdLst/>
              <a:ahLst/>
              <a:cxnLst/>
              <a:rect l="l" t="t" r="r" b="b"/>
              <a:pathLst>
                <a:path w="22" h="47">
                  <a:moveTo>
                    <a:pt x="1" y="1"/>
                  </a:moveTo>
                  <a:cubicBezTo>
                    <a:pt x="8" y="15"/>
                    <a:pt x="15" y="32"/>
                    <a:pt x="22" y="46"/>
                  </a:cubicBezTo>
                  <a:cubicBezTo>
                    <a:pt x="15" y="32"/>
                    <a:pt x="8" y="15"/>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7" name="Google Shape;6294;p94"/>
            <p:cNvSpPr/>
            <p:nvPr/>
          </p:nvSpPr>
          <p:spPr>
            <a:xfrm>
              <a:off x="1524240" y="1789560"/>
              <a:ext cx="360" cy="360"/>
            </a:xfrm>
            <a:custGeom>
              <a:avLst/>
              <a:gdLst/>
              <a:ahLst/>
              <a:cxnLst/>
              <a:rect l="l" t="t" r="r" b="b"/>
              <a:pathLst>
                <a:path w="1" h="4">
                  <a:moveTo>
                    <a:pt x="0" y="4"/>
                  </a:moveTo>
                  <a:lnTo>
                    <a:pt x="0" y="0"/>
                  </a:ln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8" name="Google Shape;6295;p94"/>
            <p:cNvSpPr/>
            <p:nvPr/>
          </p:nvSpPr>
          <p:spPr>
            <a:xfrm>
              <a:off x="1546200" y="1787040"/>
              <a:ext cx="19440" cy="24480"/>
            </a:xfrm>
            <a:custGeom>
              <a:avLst/>
              <a:gdLst/>
              <a:ahLst/>
              <a:cxnLst/>
              <a:rect l="l" t="t" r="r" b="b"/>
              <a:pathLst>
                <a:path w="1509" h="1892">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39" name="Google Shape;6296;p94"/>
            <p:cNvSpPr/>
            <p:nvPr/>
          </p:nvSpPr>
          <p:spPr>
            <a:xfrm>
              <a:off x="1564200" y="1800720"/>
              <a:ext cx="360" cy="360"/>
            </a:xfrm>
            <a:custGeom>
              <a:avLst/>
              <a:gdLst/>
              <a:ahLst/>
              <a:cxnLst/>
              <a:rect l="l" t="t" r="r" b="b"/>
              <a:pathLst>
                <a:path w="19" h="22">
                  <a:moveTo>
                    <a:pt x="18" y="0"/>
                  </a:moveTo>
                  <a:lnTo>
                    <a:pt x="1"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0" name="Google Shape;6297;p94"/>
            <p:cNvSpPr/>
            <p:nvPr/>
          </p:nvSpPr>
          <p:spPr>
            <a:xfrm>
              <a:off x="1561320" y="1803960"/>
              <a:ext cx="360" cy="360"/>
            </a:xfrm>
            <a:custGeom>
              <a:avLst/>
              <a:gdLst/>
              <a:ahLst/>
              <a:cxnLst/>
              <a:rect l="l" t="t" r="r" b="b"/>
              <a:pathLst>
                <a:path w="12" h="19">
                  <a:moveTo>
                    <a:pt x="11" y="1"/>
                  </a:move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1" name="Google Shape;6298;p94"/>
            <p:cNvSpPr/>
            <p:nvPr/>
          </p:nvSpPr>
          <p:spPr>
            <a:xfrm>
              <a:off x="1565640" y="1799280"/>
              <a:ext cx="360" cy="360"/>
            </a:xfrm>
            <a:custGeom>
              <a:avLst/>
              <a:gdLst/>
              <a:ahLst/>
              <a:cxnLst/>
              <a:rect l="l" t="t" r="r" b="b"/>
              <a:pathLst>
                <a:path w="11" h="15">
                  <a:moveTo>
                    <a:pt x="11" y="0"/>
                  </a:moveTo>
                  <a:lnTo>
                    <a:pt x="0"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2" name="Google Shape;6299;p94"/>
            <p:cNvSpPr/>
            <p:nvPr/>
          </p:nvSpPr>
          <p:spPr>
            <a:xfrm>
              <a:off x="1559160" y="1807560"/>
              <a:ext cx="360" cy="360"/>
            </a:xfrm>
            <a:custGeom>
              <a:avLst/>
              <a:gdLst/>
              <a:ahLst/>
              <a:cxnLst/>
              <a:rect l="l" t="t" r="r" b="b"/>
              <a:pathLst>
                <a:path w="15" h="25">
                  <a:moveTo>
                    <a:pt x="14" y="0"/>
                  </a:moveTo>
                  <a:lnTo>
                    <a:pt x="0"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3" name="Google Shape;6300;p94"/>
            <p:cNvSpPr/>
            <p:nvPr/>
          </p:nvSpPr>
          <p:spPr>
            <a:xfrm>
              <a:off x="1564920" y="1800000"/>
              <a:ext cx="360" cy="360"/>
            </a:xfrm>
            <a:custGeom>
              <a:avLst/>
              <a:gdLst/>
              <a:ahLst/>
              <a:cxnLst/>
              <a:rect l="l" t="t" r="r" b="b"/>
              <a:pathLst>
                <a:path w="18" h="18">
                  <a:moveTo>
                    <a:pt x="18" y="0"/>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4" name="Google Shape;6301;p94"/>
            <p:cNvSpPr/>
            <p:nvPr/>
          </p:nvSpPr>
          <p:spPr>
            <a:xfrm>
              <a:off x="1560240" y="1805760"/>
              <a:ext cx="360" cy="360"/>
            </a:xfrm>
            <a:custGeom>
              <a:avLst/>
              <a:gdLst/>
              <a:ahLst/>
              <a:cxnLst/>
              <a:rect l="l" t="t" r="r" b="b"/>
              <a:pathLst>
                <a:path w="15" h="29">
                  <a:moveTo>
                    <a:pt x="15" y="1"/>
                  </a:moveTo>
                  <a:lnTo>
                    <a:pt x="1"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5" name="Google Shape;6302;p94"/>
            <p:cNvSpPr/>
            <p:nvPr/>
          </p:nvSpPr>
          <p:spPr>
            <a:xfrm>
              <a:off x="1559520" y="1806840"/>
              <a:ext cx="360" cy="360"/>
            </a:xfrm>
            <a:custGeom>
              <a:avLst/>
              <a:gdLst/>
              <a:ahLst/>
              <a:cxnLst/>
              <a:rect l="l" t="t" r="r" b="b"/>
              <a:pathLst>
                <a:path w="15" h="25">
                  <a:moveTo>
                    <a:pt x="14" y="0"/>
                  </a:moveTo>
                  <a:lnTo>
                    <a:pt x="0"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6" name="Google Shape;6303;p94"/>
            <p:cNvSpPr/>
            <p:nvPr/>
          </p:nvSpPr>
          <p:spPr>
            <a:xfrm>
              <a:off x="1560600" y="1805040"/>
              <a:ext cx="360" cy="360"/>
            </a:xfrm>
            <a:custGeom>
              <a:avLst/>
              <a:gdLst/>
              <a:ahLst/>
              <a:cxnLst/>
              <a:rect l="l" t="t" r="r" b="b"/>
              <a:pathLst>
                <a:path w="19" h="26">
                  <a:moveTo>
                    <a:pt x="18" y="1"/>
                  </a:moveTo>
                  <a:lnTo>
                    <a:pt x="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7" name="Google Shape;6304;p94"/>
            <p:cNvSpPr/>
            <p:nvPr/>
          </p:nvSpPr>
          <p:spPr>
            <a:xfrm>
              <a:off x="1550520" y="1811880"/>
              <a:ext cx="3600" cy="360"/>
            </a:xfrm>
            <a:custGeom>
              <a:avLst/>
              <a:gdLst/>
              <a:ahLst/>
              <a:cxnLst/>
              <a:rect l="l" t="t" r="r" b="b"/>
              <a:pathLst>
                <a:path w="347" h="5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8" name="Google Shape;6305;p94"/>
            <p:cNvSpPr/>
            <p:nvPr/>
          </p:nvSpPr>
          <p:spPr>
            <a:xfrm>
              <a:off x="1562760" y="1802160"/>
              <a:ext cx="360" cy="360"/>
            </a:xfrm>
            <a:custGeom>
              <a:avLst/>
              <a:gdLst/>
              <a:ahLst/>
              <a:cxnLst/>
              <a:rect l="l" t="t" r="r" b="b"/>
              <a:pathLst>
                <a:path w="15" h="19">
                  <a:moveTo>
                    <a:pt x="14" y="1"/>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49" name="Google Shape;6306;p94"/>
            <p:cNvSpPr/>
            <p:nvPr/>
          </p:nvSpPr>
          <p:spPr>
            <a:xfrm>
              <a:off x="1549800" y="1812600"/>
              <a:ext cx="360" cy="360"/>
            </a:xfrm>
            <a:custGeom>
              <a:avLst/>
              <a:gdLst/>
              <a:ahLst/>
              <a:cxnLst/>
              <a:rect l="l" t="t" r="r" b="b"/>
              <a:pathLst>
                <a:path w="36" h="8">
                  <a:moveTo>
                    <a:pt x="35"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0" name="Google Shape;6307;p94"/>
            <p:cNvSpPr/>
            <p:nvPr/>
          </p:nvSpPr>
          <p:spPr>
            <a:xfrm>
              <a:off x="1563480" y="1801440"/>
              <a:ext cx="360" cy="360"/>
            </a:xfrm>
            <a:custGeom>
              <a:avLst/>
              <a:gdLst/>
              <a:ahLst/>
              <a:cxnLst/>
              <a:rect l="l" t="t" r="r" b="b"/>
              <a:pathLst>
                <a:path w="18" h="22">
                  <a:moveTo>
                    <a:pt x="18" y="0"/>
                  </a:moveTo>
                  <a:lnTo>
                    <a:pt x="0"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1" name="Google Shape;6308;p94"/>
            <p:cNvSpPr/>
            <p:nvPr/>
          </p:nvSpPr>
          <p:spPr>
            <a:xfrm>
              <a:off x="1566000" y="1798560"/>
              <a:ext cx="360" cy="360"/>
            </a:xfrm>
            <a:custGeom>
              <a:avLst/>
              <a:gdLst/>
              <a:ahLst/>
              <a:cxnLst/>
              <a:rect l="l" t="t" r="r" b="b"/>
              <a:pathLst>
                <a:path w="8" h="8">
                  <a:moveTo>
                    <a:pt x="8"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2" name="Google Shape;6309;p94"/>
            <p:cNvSpPr/>
            <p:nvPr/>
          </p:nvSpPr>
          <p:spPr>
            <a:xfrm>
              <a:off x="1558800" y="1808280"/>
              <a:ext cx="360" cy="360"/>
            </a:xfrm>
            <a:custGeom>
              <a:avLst/>
              <a:gdLst/>
              <a:ahLst/>
              <a:cxnLst/>
              <a:rect l="l" t="t" r="r" b="b"/>
              <a:pathLst>
                <a:path w="11" h="22">
                  <a:moveTo>
                    <a:pt x="11" y="1"/>
                  </a:moveTo>
                  <a:cubicBezTo>
                    <a:pt x="7" y="8"/>
                    <a:pt x="4" y="15"/>
                    <a:pt x="0" y="22"/>
                  </a:cubicBezTo>
                  <a:cubicBezTo>
                    <a:pt x="4" y="15"/>
                    <a:pt x="7" y="8"/>
                    <a:pt x="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3" name="Google Shape;6310;p94"/>
            <p:cNvSpPr/>
            <p:nvPr/>
          </p:nvSpPr>
          <p:spPr>
            <a:xfrm>
              <a:off x="1546560" y="1811880"/>
              <a:ext cx="2520" cy="360"/>
            </a:xfrm>
            <a:custGeom>
              <a:avLst/>
              <a:gdLst/>
              <a:ahLst/>
              <a:cxnLst/>
              <a:rect l="l" t="t" r="r" b="b"/>
              <a:pathLst>
                <a:path w="256" h="54">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4" name="Google Shape;6311;p94"/>
            <p:cNvSpPr/>
            <p:nvPr/>
          </p:nvSpPr>
          <p:spPr>
            <a:xfrm>
              <a:off x="1548000" y="1808640"/>
              <a:ext cx="360" cy="360"/>
            </a:xfrm>
            <a:custGeom>
              <a:avLst/>
              <a:gdLst/>
              <a:ahLst/>
              <a:cxnLst/>
              <a:rect l="l" t="t" r="r" b="b"/>
              <a:pathLst>
                <a:path w="5" h="12">
                  <a:moveTo>
                    <a:pt x="1" y="1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5" name="Google Shape;6312;p94"/>
            <p:cNvSpPr/>
            <p:nvPr/>
          </p:nvSpPr>
          <p:spPr>
            <a:xfrm>
              <a:off x="1547640" y="1809000"/>
              <a:ext cx="360" cy="360"/>
            </a:xfrm>
            <a:custGeom>
              <a:avLst/>
              <a:gdLst/>
              <a:ahLst/>
              <a:cxnLst/>
              <a:rect l="l" t="t" r="r" b="b"/>
              <a:pathLst>
                <a:path w="4" h="4">
                  <a:moveTo>
                    <a:pt x="0" y="4"/>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6" name="Google Shape;6313;p94"/>
            <p:cNvSpPr/>
            <p:nvPr/>
          </p:nvSpPr>
          <p:spPr>
            <a:xfrm>
              <a:off x="1547280" y="1798200"/>
              <a:ext cx="360" cy="7560"/>
            </a:xfrm>
            <a:custGeom>
              <a:avLst/>
              <a:gdLst/>
              <a:ahLst/>
              <a:cxnLst/>
              <a:rect l="l" t="t" r="r" b="b"/>
              <a:pathLst>
                <a:path w="99" h="648">
                  <a:moveTo>
                    <a:pt x="1" y="1"/>
                  </a:moveTo>
                  <a:lnTo>
                    <a:pt x="1" y="1"/>
                  </a:lnTo>
                  <a:cubicBezTo>
                    <a:pt x="74" y="183"/>
                    <a:pt x="95" y="473"/>
                    <a:pt x="85" y="648"/>
                  </a:cubicBezTo>
                  <a:cubicBezTo>
                    <a:pt x="99" y="473"/>
                    <a:pt x="74" y="183"/>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7" name="Google Shape;6314;p94"/>
            <p:cNvSpPr/>
            <p:nvPr/>
          </p:nvSpPr>
          <p:spPr>
            <a:xfrm>
              <a:off x="1548720" y="1789560"/>
              <a:ext cx="360" cy="360"/>
            </a:xfrm>
            <a:custGeom>
              <a:avLst/>
              <a:gdLst/>
              <a:ahLst/>
              <a:cxnLst/>
              <a:rect l="l" t="t" r="r" b="b"/>
              <a:pathLst>
                <a:path w="1" h="4">
                  <a:moveTo>
                    <a:pt x="0"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8" name="Google Shape;6315;p94"/>
            <p:cNvSpPr/>
            <p:nvPr/>
          </p:nvSpPr>
          <p:spPr>
            <a:xfrm>
              <a:off x="1549080" y="178884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59" name="Google Shape;6316;p94"/>
            <p:cNvSpPr/>
            <p:nvPr/>
          </p:nvSpPr>
          <p:spPr>
            <a:xfrm>
              <a:off x="1549440" y="1787040"/>
              <a:ext cx="360" cy="360"/>
            </a:xfrm>
            <a:custGeom>
              <a:avLst/>
              <a:gdLst/>
              <a:ahLst/>
              <a:cxnLst/>
              <a:rect l="l" t="t" r="r" b="b"/>
              <a:pathLst>
                <a:path w="8" h="19">
                  <a:moveTo>
                    <a:pt x="1" y="1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0" name="Google Shape;6317;p94"/>
            <p:cNvSpPr/>
            <p:nvPr/>
          </p:nvSpPr>
          <p:spPr>
            <a:xfrm>
              <a:off x="1548720" y="1789560"/>
              <a:ext cx="360" cy="360"/>
            </a:xfrm>
            <a:custGeom>
              <a:avLst/>
              <a:gdLst/>
              <a:ahLst/>
              <a:cxnLst/>
              <a:rect l="l" t="t" r="r" b="b"/>
              <a:pathLst>
                <a:path w="1" h="4">
                  <a:moveTo>
                    <a:pt x="0"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1" name="Google Shape;6318;p94"/>
            <p:cNvSpPr/>
            <p:nvPr/>
          </p:nvSpPr>
          <p:spPr>
            <a:xfrm>
              <a:off x="1547640" y="1809000"/>
              <a:ext cx="360" cy="360"/>
            </a:xfrm>
            <a:custGeom>
              <a:avLst/>
              <a:gdLst/>
              <a:ahLst/>
              <a:cxnLst/>
              <a:rect l="l" t="t" r="r" b="b"/>
              <a:pathLst>
                <a:path w="5" h="8">
                  <a:moveTo>
                    <a:pt x="1"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2" name="Google Shape;6319;p94"/>
            <p:cNvSpPr/>
            <p:nvPr/>
          </p:nvSpPr>
          <p:spPr>
            <a:xfrm>
              <a:off x="1548360" y="179028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3" name="Google Shape;6320;p94"/>
            <p:cNvSpPr/>
            <p:nvPr/>
          </p:nvSpPr>
          <p:spPr>
            <a:xfrm>
              <a:off x="1549080" y="1788480"/>
              <a:ext cx="360" cy="360"/>
            </a:xfrm>
            <a:custGeom>
              <a:avLst/>
              <a:gdLst/>
              <a:ahLst/>
              <a:cxnLst/>
              <a:rect l="l" t="t" r="r" b="b"/>
              <a:pathLst>
                <a:path w="5" h="8">
                  <a:moveTo>
                    <a:pt x="1"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4" name="Google Shape;6321;p94"/>
            <p:cNvSpPr/>
            <p:nvPr/>
          </p:nvSpPr>
          <p:spPr>
            <a:xfrm>
              <a:off x="1547280" y="1809720"/>
              <a:ext cx="360" cy="360"/>
            </a:xfrm>
            <a:custGeom>
              <a:avLst/>
              <a:gdLst/>
              <a:ahLst/>
              <a:cxnLst/>
              <a:rect l="l" t="t" r="r" b="b"/>
              <a:pathLst>
                <a:path w="4" h="8">
                  <a:moveTo>
                    <a:pt x="0"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5" name="Google Shape;6322;p94"/>
            <p:cNvSpPr/>
            <p:nvPr/>
          </p:nvSpPr>
          <p:spPr>
            <a:xfrm>
              <a:off x="1547640" y="1809000"/>
              <a:ext cx="360" cy="360"/>
            </a:xfrm>
            <a:custGeom>
              <a:avLst/>
              <a:gdLst/>
              <a:ahLst/>
              <a:cxnLst/>
              <a:rect l="l" t="t" r="r" b="b"/>
              <a:pathLst>
                <a:path w="4" h="4">
                  <a:moveTo>
                    <a:pt x="0" y="4"/>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6" name="Google Shape;6323;p94"/>
            <p:cNvSpPr/>
            <p:nvPr/>
          </p:nvSpPr>
          <p:spPr>
            <a:xfrm>
              <a:off x="1547280" y="1809360"/>
              <a:ext cx="360" cy="360"/>
            </a:xfrm>
            <a:custGeom>
              <a:avLst/>
              <a:gdLst/>
              <a:ahLst/>
              <a:cxnLst/>
              <a:rect l="l" t="t" r="r" b="b"/>
              <a:pathLst>
                <a:path w="8" h="8">
                  <a:moveTo>
                    <a:pt x="0" y="7"/>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7" name="Google Shape;6324;p94"/>
            <p:cNvSpPr/>
            <p:nvPr/>
          </p:nvSpPr>
          <p:spPr>
            <a:xfrm>
              <a:off x="1548360" y="17902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8" name="Google Shape;6325;p94"/>
            <p:cNvSpPr/>
            <p:nvPr/>
          </p:nvSpPr>
          <p:spPr>
            <a:xfrm>
              <a:off x="1547640" y="1809360"/>
              <a:ext cx="360" cy="360"/>
            </a:xfrm>
            <a:custGeom>
              <a:avLst/>
              <a:gdLst/>
              <a:ahLst/>
              <a:cxnLst/>
              <a:rect l="l" t="t" r="r" b="b"/>
              <a:pathLst>
                <a:path w="5" h="8">
                  <a:moveTo>
                    <a:pt x="1"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69" name="Google Shape;6326;p94"/>
            <p:cNvSpPr/>
            <p:nvPr/>
          </p:nvSpPr>
          <p:spPr>
            <a:xfrm>
              <a:off x="1548000" y="1806840"/>
              <a:ext cx="360" cy="360"/>
            </a:xfrm>
            <a:custGeom>
              <a:avLst/>
              <a:gdLst/>
              <a:ahLst/>
              <a:cxnLst/>
              <a:rect l="l" t="t" r="r" b="b"/>
              <a:pathLst>
                <a:path w="12" h="82">
                  <a:moveTo>
                    <a:pt x="1" y="81"/>
                  </a:moveTo>
                  <a:cubicBezTo>
                    <a:pt x="4" y="53"/>
                    <a:pt x="11" y="29"/>
                    <a:pt x="11" y="1"/>
                  </a:cubicBezTo>
                  <a:cubicBezTo>
                    <a:pt x="11" y="29"/>
                    <a:pt x="4" y="53"/>
                    <a:pt x="1" y="8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0" name="Google Shape;6327;p94"/>
            <p:cNvSpPr/>
            <p:nvPr/>
          </p:nvSpPr>
          <p:spPr>
            <a:xfrm>
              <a:off x="1549440" y="1787760"/>
              <a:ext cx="360" cy="360"/>
            </a:xfrm>
            <a:custGeom>
              <a:avLst/>
              <a:gdLst/>
              <a:ahLst/>
              <a:cxnLst/>
              <a:rect l="l" t="t" r="r" b="b"/>
              <a:pathLst>
                <a:path w="8" h="15">
                  <a:moveTo>
                    <a:pt x="0" y="14"/>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1" name="Google Shape;6328;p94"/>
            <p:cNvSpPr/>
            <p:nvPr/>
          </p:nvSpPr>
          <p:spPr>
            <a:xfrm>
              <a:off x="1548720" y="1789920"/>
              <a:ext cx="360" cy="360"/>
            </a:xfrm>
            <a:custGeom>
              <a:avLst/>
              <a:gdLst/>
              <a:ahLst/>
              <a:cxnLst/>
              <a:rect l="l" t="t" r="r" b="b"/>
              <a:pathLst>
                <a:path w="1" h="4">
                  <a:moveTo>
                    <a:pt x="0"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2" name="Google Shape;6329;p94"/>
            <p:cNvSpPr/>
            <p:nvPr/>
          </p:nvSpPr>
          <p:spPr>
            <a:xfrm>
              <a:off x="1546920" y="18104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3" name="Google Shape;6330;p94"/>
            <p:cNvSpPr/>
            <p:nvPr/>
          </p:nvSpPr>
          <p:spPr>
            <a:xfrm>
              <a:off x="1549440" y="1788120"/>
              <a:ext cx="360" cy="360"/>
            </a:xfrm>
            <a:custGeom>
              <a:avLst/>
              <a:gdLst/>
              <a:ahLst/>
              <a:cxnLst/>
              <a:rect l="l" t="t" r="r" b="b"/>
              <a:pathLst>
                <a:path w="4" h="12">
                  <a:moveTo>
                    <a:pt x="0" y="1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4" name="Google Shape;6331;p94"/>
            <p:cNvSpPr/>
            <p:nvPr/>
          </p:nvSpPr>
          <p:spPr>
            <a:xfrm>
              <a:off x="1547640" y="1809360"/>
              <a:ext cx="360" cy="360"/>
            </a:xfrm>
            <a:custGeom>
              <a:avLst/>
              <a:gdLst/>
              <a:ahLst/>
              <a:cxnLst/>
              <a:rect l="l" t="t" r="r" b="b"/>
              <a:pathLst>
                <a:path w="8" h="8">
                  <a:moveTo>
                    <a:pt x="0" y="7"/>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5" name="Google Shape;6332;p94"/>
            <p:cNvSpPr/>
            <p:nvPr/>
          </p:nvSpPr>
          <p:spPr>
            <a:xfrm>
              <a:off x="1548360" y="17902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6" name="Google Shape;6333;p94"/>
            <p:cNvSpPr/>
            <p:nvPr/>
          </p:nvSpPr>
          <p:spPr>
            <a:xfrm>
              <a:off x="1548720" y="178992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7" name="Google Shape;6334;p94"/>
            <p:cNvSpPr/>
            <p:nvPr/>
          </p:nvSpPr>
          <p:spPr>
            <a:xfrm>
              <a:off x="1547280" y="181008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8" name="Google Shape;6335;p94"/>
            <p:cNvSpPr/>
            <p:nvPr/>
          </p:nvSpPr>
          <p:spPr>
            <a:xfrm>
              <a:off x="1548360" y="178992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79" name="Google Shape;6336;p94"/>
            <p:cNvSpPr/>
            <p:nvPr/>
          </p:nvSpPr>
          <p:spPr>
            <a:xfrm>
              <a:off x="1320480" y="1653480"/>
              <a:ext cx="73440" cy="21960"/>
            </a:xfrm>
            <a:custGeom>
              <a:avLst/>
              <a:gdLst/>
              <a:ahLst/>
              <a:cxnLst/>
              <a:rect l="l" t="t" r="r" b="b"/>
              <a:pathLst>
                <a:path w="5483" h="1698">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0" name="Google Shape;6337;p94"/>
            <p:cNvSpPr/>
            <p:nvPr/>
          </p:nvSpPr>
          <p:spPr>
            <a:xfrm>
              <a:off x="1365120" y="1690200"/>
              <a:ext cx="360" cy="360"/>
            </a:xfrm>
            <a:custGeom>
              <a:avLst/>
              <a:gdLst/>
              <a:ahLst/>
              <a:cxnLst/>
              <a:rect l="l" t="t" r="r" b="b"/>
              <a:pathLst>
                <a:path w="60" h="32">
                  <a:moveTo>
                    <a:pt x="56" y="0"/>
                  </a:moveTo>
                  <a:lnTo>
                    <a:pt x="0" y="32"/>
                  </a:lnTo>
                  <a:lnTo>
                    <a:pt x="0" y="32"/>
                  </a:lnTo>
                  <a:lnTo>
                    <a:pt x="6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1" name="Google Shape;6338;p94"/>
            <p:cNvSpPr/>
            <p:nvPr/>
          </p:nvSpPr>
          <p:spPr>
            <a:xfrm>
              <a:off x="1366200" y="1690200"/>
              <a:ext cx="12240" cy="2160"/>
            </a:xfrm>
            <a:custGeom>
              <a:avLst/>
              <a:gdLst/>
              <a:ahLst/>
              <a:cxnLst/>
              <a:rect l="l" t="t" r="r" b="b"/>
              <a:pathLst>
                <a:path w="982" h="24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2" name="Google Shape;6339;p94"/>
            <p:cNvSpPr/>
            <p:nvPr/>
          </p:nvSpPr>
          <p:spPr>
            <a:xfrm>
              <a:off x="1450080" y="1689120"/>
              <a:ext cx="10080" cy="2520"/>
            </a:xfrm>
            <a:custGeom>
              <a:avLst/>
              <a:gdLst/>
              <a:ahLst/>
              <a:cxnLst/>
              <a:rect l="l" t="t" r="r" b="b"/>
              <a:pathLst>
                <a:path w="813" h="274">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3" name="Google Shape;6340;p94"/>
            <p:cNvSpPr/>
            <p:nvPr/>
          </p:nvSpPr>
          <p:spPr>
            <a:xfrm>
              <a:off x="1496520" y="2251800"/>
              <a:ext cx="7920" cy="6120"/>
            </a:xfrm>
            <a:custGeom>
              <a:avLst/>
              <a:gdLst/>
              <a:ahLst/>
              <a:cxnLst/>
              <a:rect l="l" t="t" r="r" b="b"/>
              <a:pathLst>
                <a:path w="656" h="524">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4" name="Google Shape;6341;p94"/>
            <p:cNvSpPr/>
            <p:nvPr/>
          </p:nvSpPr>
          <p:spPr>
            <a:xfrm>
              <a:off x="1507320" y="2253960"/>
              <a:ext cx="9720" cy="4320"/>
            </a:xfrm>
            <a:custGeom>
              <a:avLst/>
              <a:gdLst/>
              <a:ahLst/>
              <a:cxnLst/>
              <a:rect l="l" t="t" r="r" b="b"/>
              <a:pathLst>
                <a:path w="800" h="408">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5" name="Google Shape;6342;p94"/>
            <p:cNvSpPr/>
            <p:nvPr/>
          </p:nvSpPr>
          <p:spPr>
            <a:xfrm>
              <a:off x="1346400" y="1819800"/>
              <a:ext cx="39960" cy="44640"/>
            </a:xfrm>
            <a:custGeom>
              <a:avLst/>
              <a:gdLst/>
              <a:ahLst/>
              <a:cxnLst/>
              <a:rect l="l" t="t" r="r" b="b"/>
              <a:pathLst>
                <a:path w="3033" h="3376">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6" name="Google Shape;6343;p94"/>
            <p:cNvSpPr/>
            <p:nvPr/>
          </p:nvSpPr>
          <p:spPr>
            <a:xfrm>
              <a:off x="1369440" y="1823760"/>
              <a:ext cx="360" cy="360"/>
            </a:xfrm>
            <a:custGeom>
              <a:avLst/>
              <a:gdLst/>
              <a:ahLst/>
              <a:cxnLst/>
              <a:rect l="l" t="t" r="r" b="b"/>
              <a:pathLst>
                <a:path w="12" h="1">
                  <a:moveTo>
                    <a:pt x="1"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7" name="Google Shape;6344;p94"/>
            <p:cNvSpPr/>
            <p:nvPr/>
          </p:nvSpPr>
          <p:spPr>
            <a:xfrm>
              <a:off x="1367280" y="1823040"/>
              <a:ext cx="360" cy="360"/>
            </a:xfrm>
            <a:custGeom>
              <a:avLst/>
              <a:gdLst/>
              <a:ahLst/>
              <a:cxnLst/>
              <a:rect l="l" t="t" r="r" b="b"/>
              <a:pathLst>
                <a:path w="11" h="8">
                  <a:moveTo>
                    <a:pt x="0" y="0"/>
                  </a:moveTo>
                  <a:lnTo>
                    <a:pt x="1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8" name="Google Shape;6345;p94"/>
            <p:cNvSpPr/>
            <p:nvPr/>
          </p:nvSpPr>
          <p:spPr>
            <a:xfrm>
              <a:off x="1380600" y="1827360"/>
              <a:ext cx="360" cy="360"/>
            </a:xfrm>
            <a:custGeom>
              <a:avLst/>
              <a:gdLst/>
              <a:ahLst/>
              <a:cxnLst/>
              <a:rect l="l" t="t" r="r" b="b"/>
              <a:pathLst>
                <a:path w="18" h="18">
                  <a:moveTo>
                    <a:pt x="0" y="18"/>
                  </a:moveTo>
                  <a:cubicBezTo>
                    <a:pt x="7" y="11"/>
                    <a:pt x="11" y="7"/>
                    <a:pt x="18" y="0"/>
                  </a:cubicBezTo>
                  <a:cubicBezTo>
                    <a:pt x="11" y="7"/>
                    <a:pt x="7" y="11"/>
                    <a:pt x="0"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89" name="Google Shape;6346;p94"/>
            <p:cNvSpPr/>
            <p:nvPr/>
          </p:nvSpPr>
          <p:spPr>
            <a:xfrm>
              <a:off x="1367640" y="1823400"/>
              <a:ext cx="360" cy="360"/>
            </a:xfrm>
            <a:custGeom>
              <a:avLst/>
              <a:gdLst/>
              <a:ahLst/>
              <a:cxnLst/>
              <a:rect l="l" t="t" r="r" b="b"/>
              <a:pathLst>
                <a:path w="15" h="4">
                  <a:moveTo>
                    <a:pt x="1" y="0"/>
                  </a:move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0" name="Google Shape;6347;p94"/>
            <p:cNvSpPr/>
            <p:nvPr/>
          </p:nvSpPr>
          <p:spPr>
            <a:xfrm>
              <a:off x="1368720" y="1823760"/>
              <a:ext cx="360" cy="360"/>
            </a:xfrm>
            <a:custGeom>
              <a:avLst/>
              <a:gdLst/>
              <a:ahLst/>
              <a:cxnLst/>
              <a:rect l="l" t="t" r="r" b="b"/>
              <a:pathLst>
                <a:path w="15" h="4">
                  <a:moveTo>
                    <a:pt x="1" y="0"/>
                  </a:move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1" name="Google Shape;6348;p94"/>
            <p:cNvSpPr/>
            <p:nvPr/>
          </p:nvSpPr>
          <p:spPr>
            <a:xfrm>
              <a:off x="1368360" y="1823760"/>
              <a:ext cx="360" cy="360"/>
            </a:xfrm>
            <a:custGeom>
              <a:avLst/>
              <a:gdLst/>
              <a:ahLst/>
              <a:cxnLst/>
              <a:rect l="l" t="t" r="r" b="b"/>
              <a:pathLst>
                <a:path w="15" h="5">
                  <a:moveTo>
                    <a:pt x="0" y="1"/>
                  </a:moveTo>
                  <a:lnTo>
                    <a:pt x="1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2" name="Google Shape;6349;p94"/>
            <p:cNvSpPr/>
            <p:nvPr/>
          </p:nvSpPr>
          <p:spPr>
            <a:xfrm>
              <a:off x="1382760" y="1829160"/>
              <a:ext cx="360" cy="360"/>
            </a:xfrm>
            <a:custGeom>
              <a:avLst/>
              <a:gdLst/>
              <a:ahLst/>
              <a:cxnLst/>
              <a:rect l="l" t="t" r="r" b="b"/>
              <a:pathLst>
                <a:path w="11" h="12">
                  <a:moveTo>
                    <a:pt x="0" y="1"/>
                  </a:moveTo>
                  <a:lnTo>
                    <a:pt x="1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3" name="Google Shape;6350;p94"/>
            <p:cNvSpPr/>
            <p:nvPr/>
          </p:nvSpPr>
          <p:spPr>
            <a:xfrm>
              <a:off x="1383120" y="1829520"/>
              <a:ext cx="720" cy="720"/>
            </a:xfrm>
            <a:custGeom>
              <a:avLst/>
              <a:gdLst/>
              <a:ahLst/>
              <a:cxnLst/>
              <a:rect l="l" t="t" r="r" b="b"/>
              <a:pathLst>
                <a:path w="123" h="134">
                  <a:moveTo>
                    <a:pt x="0" y="1"/>
                  </a:moveTo>
                  <a:lnTo>
                    <a:pt x="0" y="1"/>
                  </a:lnTo>
                  <a:cubicBezTo>
                    <a:pt x="49" y="49"/>
                    <a:pt x="91" y="98"/>
                    <a:pt x="116" y="130"/>
                  </a:cubicBezTo>
                  <a:lnTo>
                    <a:pt x="123" y="133"/>
                  </a:lnTo>
                  <a:cubicBezTo>
                    <a:pt x="98" y="105"/>
                    <a:pt x="53" y="53"/>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4" name="Google Shape;6351;p94"/>
            <p:cNvSpPr/>
            <p:nvPr/>
          </p:nvSpPr>
          <p:spPr>
            <a:xfrm>
              <a:off x="1363680" y="1821240"/>
              <a:ext cx="360" cy="360"/>
            </a:xfrm>
            <a:custGeom>
              <a:avLst/>
              <a:gdLst/>
              <a:ahLst/>
              <a:cxnLst/>
              <a:rect l="l" t="t" r="r" b="b"/>
              <a:pathLst>
                <a:path w="15" h="8">
                  <a:moveTo>
                    <a:pt x="1" y="0"/>
                  </a:moveTo>
                  <a:lnTo>
                    <a:pt x="15"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5" name="Google Shape;6352;p94"/>
            <p:cNvSpPr/>
            <p:nvPr/>
          </p:nvSpPr>
          <p:spPr>
            <a:xfrm>
              <a:off x="1362240" y="1820160"/>
              <a:ext cx="360" cy="360"/>
            </a:xfrm>
            <a:custGeom>
              <a:avLst/>
              <a:gdLst/>
              <a:ahLst/>
              <a:cxnLst/>
              <a:rect l="l" t="t" r="r" b="b"/>
              <a:pathLst>
                <a:path w="18" h="12">
                  <a:moveTo>
                    <a:pt x="0" y="1"/>
                  </a:moveTo>
                  <a:lnTo>
                    <a:pt x="1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6" name="Google Shape;6353;p94"/>
            <p:cNvSpPr/>
            <p:nvPr/>
          </p:nvSpPr>
          <p:spPr>
            <a:xfrm>
              <a:off x="1362960" y="1820880"/>
              <a:ext cx="360" cy="360"/>
            </a:xfrm>
            <a:custGeom>
              <a:avLst/>
              <a:gdLst/>
              <a:ahLst/>
              <a:cxnLst/>
              <a:rect l="l" t="t" r="r" b="b"/>
              <a:pathLst>
                <a:path w="12" h="8">
                  <a:moveTo>
                    <a:pt x="1" y="1"/>
                  </a:move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7" name="Google Shape;6354;p94"/>
            <p:cNvSpPr/>
            <p:nvPr/>
          </p:nvSpPr>
          <p:spPr>
            <a:xfrm>
              <a:off x="1382040" y="1828080"/>
              <a:ext cx="360" cy="360"/>
            </a:xfrm>
            <a:custGeom>
              <a:avLst/>
              <a:gdLst/>
              <a:ahLst/>
              <a:cxnLst/>
              <a:rect l="l" t="t" r="r" b="b"/>
              <a:pathLst>
                <a:path w="32" h="29">
                  <a:moveTo>
                    <a:pt x="0" y="0"/>
                  </a:moveTo>
                  <a:lnTo>
                    <a:pt x="32"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8" name="Google Shape;6355;p94"/>
            <p:cNvSpPr/>
            <p:nvPr/>
          </p:nvSpPr>
          <p:spPr>
            <a:xfrm>
              <a:off x="1365120" y="1821960"/>
              <a:ext cx="360" cy="360"/>
            </a:xfrm>
            <a:custGeom>
              <a:avLst/>
              <a:gdLst/>
              <a:ahLst/>
              <a:cxnLst/>
              <a:rect l="l" t="t" r="r" b="b"/>
              <a:pathLst>
                <a:path w="19" h="15">
                  <a:moveTo>
                    <a:pt x="1" y="0"/>
                  </a:moveTo>
                  <a:lnTo>
                    <a:pt x="18"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699" name="Google Shape;6356;p94"/>
            <p:cNvSpPr/>
            <p:nvPr/>
          </p:nvSpPr>
          <p:spPr>
            <a:xfrm>
              <a:off x="1361520" y="1819800"/>
              <a:ext cx="360" cy="360"/>
            </a:xfrm>
            <a:custGeom>
              <a:avLst/>
              <a:gdLst/>
              <a:ahLst/>
              <a:cxnLst/>
              <a:rect l="l" t="t" r="r" b="b"/>
              <a:pathLst>
                <a:path w="19" h="15">
                  <a:moveTo>
                    <a:pt x="1" y="0"/>
                  </a:moveTo>
                  <a:lnTo>
                    <a:pt x="18"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0" name="Google Shape;6357;p94"/>
            <p:cNvSpPr/>
            <p:nvPr/>
          </p:nvSpPr>
          <p:spPr>
            <a:xfrm>
              <a:off x="1364400" y="1821600"/>
              <a:ext cx="360" cy="360"/>
            </a:xfrm>
            <a:custGeom>
              <a:avLst/>
              <a:gdLst/>
              <a:ahLst/>
              <a:cxnLst/>
              <a:rect l="l" t="t" r="r" b="b"/>
              <a:pathLst>
                <a:path w="19" h="11">
                  <a:moveTo>
                    <a:pt x="1" y="0"/>
                  </a:moveTo>
                  <a:lnTo>
                    <a:pt x="1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1" name="Google Shape;6358;p94"/>
            <p:cNvSpPr/>
            <p:nvPr/>
          </p:nvSpPr>
          <p:spPr>
            <a:xfrm>
              <a:off x="1365840" y="1822320"/>
              <a:ext cx="360" cy="360"/>
            </a:xfrm>
            <a:custGeom>
              <a:avLst/>
              <a:gdLst/>
              <a:ahLst/>
              <a:cxnLst/>
              <a:rect l="l" t="t" r="r" b="b"/>
              <a:pathLst>
                <a:path w="19" h="11">
                  <a:moveTo>
                    <a:pt x="1" y="0"/>
                  </a:moveTo>
                  <a:lnTo>
                    <a:pt x="1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2" name="Google Shape;6359;p94"/>
            <p:cNvSpPr/>
            <p:nvPr/>
          </p:nvSpPr>
          <p:spPr>
            <a:xfrm>
              <a:off x="1366560" y="1822680"/>
              <a:ext cx="360" cy="360"/>
            </a:xfrm>
            <a:custGeom>
              <a:avLst/>
              <a:gdLst/>
              <a:ahLst/>
              <a:cxnLst/>
              <a:rect l="l" t="t" r="r" b="b"/>
              <a:pathLst>
                <a:path w="15" h="8">
                  <a:moveTo>
                    <a:pt x="1" y="0"/>
                  </a:moveTo>
                  <a:lnTo>
                    <a:pt x="15"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3" name="Google Shape;6360;p94"/>
            <p:cNvSpPr/>
            <p:nvPr/>
          </p:nvSpPr>
          <p:spPr>
            <a:xfrm>
              <a:off x="1357200" y="1863000"/>
              <a:ext cx="360" cy="360"/>
            </a:xfrm>
            <a:custGeom>
              <a:avLst/>
              <a:gdLst/>
              <a:ahLst/>
              <a:cxnLst/>
              <a:rect l="l" t="t" r="r" b="b"/>
              <a:pathLst>
                <a:path w="22" h="29">
                  <a:moveTo>
                    <a:pt x="0" y="1"/>
                  </a:moveTo>
                  <a:lnTo>
                    <a:pt x="0" y="1"/>
                  </a:lnTo>
                  <a:cubicBezTo>
                    <a:pt x="7" y="11"/>
                    <a:pt x="14" y="18"/>
                    <a:pt x="21" y="29"/>
                  </a:cubicBezTo>
                  <a:cubicBezTo>
                    <a:pt x="14" y="18"/>
                    <a:pt x="7"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4" name="Google Shape;6361;p94"/>
            <p:cNvSpPr/>
            <p:nvPr/>
          </p:nvSpPr>
          <p:spPr>
            <a:xfrm>
              <a:off x="1384920" y="1831320"/>
              <a:ext cx="360" cy="360"/>
            </a:xfrm>
            <a:custGeom>
              <a:avLst/>
              <a:gdLst/>
              <a:ahLst/>
              <a:cxnLst/>
              <a:rect l="l" t="t" r="r" b="b"/>
              <a:pathLst>
                <a:path w="54" h="60">
                  <a:moveTo>
                    <a:pt x="1" y="0"/>
                  </a:moveTo>
                  <a:lnTo>
                    <a:pt x="25" y="28"/>
                  </a:lnTo>
                  <a:lnTo>
                    <a:pt x="53" y="60"/>
                  </a:lnTo>
                  <a:lnTo>
                    <a:pt x="15" y="14"/>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5" name="Google Shape;6362;p94"/>
            <p:cNvSpPr/>
            <p:nvPr/>
          </p:nvSpPr>
          <p:spPr>
            <a:xfrm>
              <a:off x="1353960" y="1861920"/>
              <a:ext cx="360" cy="360"/>
            </a:xfrm>
            <a:custGeom>
              <a:avLst/>
              <a:gdLst/>
              <a:ahLst/>
              <a:cxnLst/>
              <a:rect l="l" t="t" r="r" b="b"/>
              <a:pathLst>
                <a:path w="39" h="8">
                  <a:moveTo>
                    <a:pt x="39"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6" name="Google Shape;6363;p94"/>
            <p:cNvSpPr/>
            <p:nvPr/>
          </p:nvSpPr>
          <p:spPr>
            <a:xfrm>
              <a:off x="1351440" y="1855440"/>
              <a:ext cx="360" cy="360"/>
            </a:xfrm>
            <a:custGeom>
              <a:avLst/>
              <a:gdLst/>
              <a:ahLst/>
              <a:cxnLst/>
              <a:rect l="l" t="t" r="r" b="b"/>
              <a:pathLst>
                <a:path w="11" h="15">
                  <a:moveTo>
                    <a:pt x="11"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7" name="Google Shape;6364;p94"/>
            <p:cNvSpPr/>
            <p:nvPr/>
          </p:nvSpPr>
          <p:spPr>
            <a:xfrm>
              <a:off x="1356480" y="1862640"/>
              <a:ext cx="360" cy="360"/>
            </a:xfrm>
            <a:custGeom>
              <a:avLst/>
              <a:gdLst/>
              <a:ahLst/>
              <a:cxnLst/>
              <a:rect l="l" t="t" r="r" b="b"/>
              <a:pathLst>
                <a:path w="19" h="15">
                  <a:moveTo>
                    <a:pt x="18"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8" name="Google Shape;6365;p94"/>
            <p:cNvSpPr/>
            <p:nvPr/>
          </p:nvSpPr>
          <p:spPr>
            <a:xfrm>
              <a:off x="1352160" y="1856880"/>
              <a:ext cx="360" cy="360"/>
            </a:xfrm>
            <a:custGeom>
              <a:avLst/>
              <a:gdLst/>
              <a:ahLst/>
              <a:cxnLst/>
              <a:rect l="l" t="t" r="r" b="b"/>
              <a:pathLst>
                <a:path w="4" h="12">
                  <a:moveTo>
                    <a:pt x="0" y="1"/>
                  </a:moveTo>
                  <a:lnTo>
                    <a:pt x="0" y="1"/>
                  </a:lnTo>
                  <a:cubicBezTo>
                    <a:pt x="0" y="4"/>
                    <a:pt x="4" y="11"/>
                    <a:pt x="4" y="11"/>
                  </a:cubicBezTo>
                  <a:cubicBezTo>
                    <a:pt x="4" y="8"/>
                    <a:pt x="0"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09" name="Google Shape;6366;p94"/>
            <p:cNvSpPr/>
            <p:nvPr/>
          </p:nvSpPr>
          <p:spPr>
            <a:xfrm>
              <a:off x="1351800" y="1856160"/>
              <a:ext cx="360" cy="360"/>
            </a:xfrm>
            <a:custGeom>
              <a:avLst/>
              <a:gdLst/>
              <a:ahLst/>
              <a:cxnLst/>
              <a:rect l="l" t="t" r="r" b="b"/>
              <a:pathLst>
                <a:path w="8" h="15">
                  <a:moveTo>
                    <a:pt x="7"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0" name="Google Shape;6367;p94"/>
            <p:cNvSpPr/>
            <p:nvPr/>
          </p:nvSpPr>
          <p:spPr>
            <a:xfrm>
              <a:off x="1352160" y="1857960"/>
              <a:ext cx="360" cy="360"/>
            </a:xfrm>
            <a:custGeom>
              <a:avLst/>
              <a:gdLst/>
              <a:ahLst/>
              <a:cxnLst/>
              <a:rect l="l" t="t" r="r" b="b"/>
              <a:pathLst>
                <a:path w="1" h="15">
                  <a:moveTo>
                    <a:pt x="0"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1" name="Google Shape;6368;p94"/>
            <p:cNvSpPr/>
            <p:nvPr/>
          </p:nvSpPr>
          <p:spPr>
            <a:xfrm>
              <a:off x="1387440" y="1834920"/>
              <a:ext cx="360" cy="360"/>
            </a:xfrm>
            <a:custGeom>
              <a:avLst/>
              <a:gdLst/>
              <a:ahLst/>
              <a:cxnLst/>
              <a:rect l="l" t="t" r="r" b="b"/>
              <a:pathLst>
                <a:path w="4" h="5">
                  <a:moveTo>
                    <a:pt x="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2" name="Google Shape;6369;p94"/>
            <p:cNvSpPr/>
            <p:nvPr/>
          </p:nvSpPr>
          <p:spPr>
            <a:xfrm>
              <a:off x="1357560" y="1863360"/>
              <a:ext cx="360" cy="720"/>
            </a:xfrm>
            <a:custGeom>
              <a:avLst/>
              <a:gdLst/>
              <a:ahLst/>
              <a:cxnLst/>
              <a:rect l="l" t="t" r="r" b="b"/>
              <a:pathLst>
                <a:path w="113" h="134">
                  <a:moveTo>
                    <a:pt x="0" y="1"/>
                  </a:moveTo>
                  <a:lnTo>
                    <a:pt x="0" y="1"/>
                  </a:lnTo>
                  <a:cubicBezTo>
                    <a:pt x="35" y="50"/>
                    <a:pt x="70" y="92"/>
                    <a:pt x="112" y="134"/>
                  </a:cubicBezTo>
                  <a:cubicBezTo>
                    <a:pt x="70" y="92"/>
                    <a:pt x="35" y="46"/>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3" name="Google Shape;6370;p94"/>
            <p:cNvSpPr/>
            <p:nvPr/>
          </p:nvSpPr>
          <p:spPr>
            <a:xfrm>
              <a:off x="1387080" y="1835280"/>
              <a:ext cx="360" cy="360"/>
            </a:xfrm>
            <a:custGeom>
              <a:avLst/>
              <a:gdLst/>
              <a:ahLst/>
              <a:cxnLst/>
              <a:rect l="l" t="t" r="r" b="b"/>
              <a:pathLst>
                <a:path w="5" h="4">
                  <a:moveTo>
                    <a:pt x="4"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4" name="Google Shape;6371;p94"/>
            <p:cNvSpPr/>
            <p:nvPr/>
          </p:nvSpPr>
          <p:spPr>
            <a:xfrm>
              <a:off x="1387440" y="1835280"/>
              <a:ext cx="360" cy="360"/>
            </a:xfrm>
            <a:custGeom>
              <a:avLst/>
              <a:gdLst/>
              <a:ahLst/>
              <a:cxnLst/>
              <a:rect l="l" t="t" r="r" b="b"/>
              <a:pathLst>
                <a:path w="4" h="8">
                  <a:moveTo>
                    <a:pt x="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5" name="Google Shape;6372;p94"/>
            <p:cNvSpPr/>
            <p:nvPr/>
          </p:nvSpPr>
          <p:spPr>
            <a:xfrm>
              <a:off x="1352160" y="1858680"/>
              <a:ext cx="360" cy="360"/>
            </a:xfrm>
            <a:custGeom>
              <a:avLst/>
              <a:gdLst/>
              <a:ahLst/>
              <a:cxnLst/>
              <a:rect l="l" t="t" r="r" b="b"/>
              <a:pathLst>
                <a:path w="4" h="11">
                  <a:moveTo>
                    <a:pt x="4" y="0"/>
                  </a:moveTo>
                  <a:lnTo>
                    <a:pt x="4" y="0"/>
                  </a:lnTo>
                  <a:cubicBezTo>
                    <a:pt x="4" y="4"/>
                    <a:pt x="0" y="7"/>
                    <a:pt x="0" y="11"/>
                  </a:cubicBezTo>
                  <a:cubicBezTo>
                    <a:pt x="4" y="7"/>
                    <a:pt x="4" y="4"/>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6" name="Google Shape;6373;p94"/>
            <p:cNvSpPr/>
            <p:nvPr/>
          </p:nvSpPr>
          <p:spPr>
            <a:xfrm>
              <a:off x="1386000" y="1832760"/>
              <a:ext cx="360" cy="1080"/>
            </a:xfrm>
            <a:custGeom>
              <a:avLst/>
              <a:gdLst/>
              <a:ahLst/>
              <a:cxnLst/>
              <a:rect l="l" t="t" r="r" b="b"/>
              <a:pathLst>
                <a:path w="107" h="169">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7" name="Google Shape;6374;p94"/>
            <p:cNvSpPr/>
            <p:nvPr/>
          </p:nvSpPr>
          <p:spPr>
            <a:xfrm>
              <a:off x="1356120" y="1862280"/>
              <a:ext cx="360" cy="360"/>
            </a:xfrm>
            <a:custGeom>
              <a:avLst/>
              <a:gdLst/>
              <a:ahLst/>
              <a:cxnLst/>
              <a:rect l="l" t="t" r="r" b="b"/>
              <a:pathLst>
                <a:path w="22" h="15">
                  <a:moveTo>
                    <a:pt x="21" y="14"/>
                  </a:moveTo>
                  <a:cubicBezTo>
                    <a:pt x="14" y="7"/>
                    <a:pt x="7" y="4"/>
                    <a:pt x="0" y="0"/>
                  </a:cubicBezTo>
                  <a:cubicBezTo>
                    <a:pt x="7" y="4"/>
                    <a:pt x="14" y="7"/>
                    <a:pt x="21"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8" name="Google Shape;6375;p94"/>
            <p:cNvSpPr/>
            <p:nvPr/>
          </p:nvSpPr>
          <p:spPr>
            <a:xfrm>
              <a:off x="1355760" y="1861920"/>
              <a:ext cx="360" cy="360"/>
            </a:xfrm>
            <a:custGeom>
              <a:avLst/>
              <a:gdLst/>
              <a:ahLst/>
              <a:cxnLst/>
              <a:rect l="l" t="t" r="r" b="b"/>
              <a:pathLst>
                <a:path w="15" h="4">
                  <a:moveTo>
                    <a:pt x="15"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19" name="Google Shape;6376;p94"/>
            <p:cNvSpPr/>
            <p:nvPr/>
          </p:nvSpPr>
          <p:spPr>
            <a:xfrm>
              <a:off x="1356840" y="1862640"/>
              <a:ext cx="360" cy="360"/>
            </a:xfrm>
            <a:custGeom>
              <a:avLst/>
              <a:gdLst/>
              <a:ahLst/>
              <a:cxnLst/>
              <a:rect l="l" t="t" r="r" b="b"/>
              <a:pathLst>
                <a:path w="15" h="18">
                  <a:moveTo>
                    <a:pt x="0" y="0"/>
                  </a:moveTo>
                  <a:lnTo>
                    <a:pt x="14"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0" name="Google Shape;6377;p94"/>
            <p:cNvSpPr/>
            <p:nvPr/>
          </p:nvSpPr>
          <p:spPr>
            <a:xfrm>
              <a:off x="1354320" y="1861920"/>
              <a:ext cx="360" cy="360"/>
            </a:xfrm>
            <a:custGeom>
              <a:avLst/>
              <a:gdLst/>
              <a:ahLst/>
              <a:cxnLst/>
              <a:rect l="l" t="t" r="r" b="b"/>
              <a:pathLst>
                <a:path w="46" h="4">
                  <a:moveTo>
                    <a:pt x="46" y="0"/>
                  </a:moveTo>
                  <a:cubicBezTo>
                    <a:pt x="28" y="0"/>
                    <a:pt x="14" y="0"/>
                    <a:pt x="0" y="4"/>
                  </a:cubicBezTo>
                  <a:cubicBezTo>
                    <a:pt x="14" y="0"/>
                    <a:pt x="28" y="0"/>
                    <a:pt x="4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1" name="Google Shape;6378;p94"/>
            <p:cNvSpPr/>
            <p:nvPr/>
          </p:nvSpPr>
          <p:spPr>
            <a:xfrm>
              <a:off x="1355400" y="1861920"/>
              <a:ext cx="360" cy="360"/>
            </a:xfrm>
            <a:custGeom>
              <a:avLst/>
              <a:gdLst/>
              <a:ahLst/>
              <a:cxnLst/>
              <a:rect l="l" t="t" r="r" b="b"/>
              <a:pathLst>
                <a:path w="18" h="4">
                  <a:moveTo>
                    <a:pt x="18"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2" name="Google Shape;6379;p94"/>
            <p:cNvSpPr/>
            <p:nvPr/>
          </p:nvSpPr>
          <p:spPr>
            <a:xfrm>
              <a:off x="1356120" y="1862280"/>
              <a:ext cx="360" cy="360"/>
            </a:xfrm>
            <a:custGeom>
              <a:avLst/>
              <a:gdLst/>
              <a:ahLst/>
              <a:cxnLst/>
              <a:rect l="l" t="t" r="r" b="b"/>
              <a:pathLst>
                <a:path w="15" h="4">
                  <a:moveTo>
                    <a:pt x="14"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3" name="Google Shape;6380;p94"/>
            <p:cNvSpPr/>
            <p:nvPr/>
          </p:nvSpPr>
          <p:spPr>
            <a:xfrm>
              <a:off x="1355040" y="1861920"/>
              <a:ext cx="360" cy="360"/>
            </a:xfrm>
            <a:custGeom>
              <a:avLst/>
              <a:gdLst/>
              <a:ahLst/>
              <a:cxnLst/>
              <a:rect l="l" t="t" r="r" b="b"/>
              <a:pathLst>
                <a:path w="15" h="1">
                  <a:moveTo>
                    <a:pt x="0" y="0"/>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4" name="Google Shape;6381;p94"/>
            <p:cNvSpPr/>
            <p:nvPr/>
          </p:nvSpPr>
          <p:spPr>
            <a:xfrm>
              <a:off x="1352160" y="1857600"/>
              <a:ext cx="360" cy="360"/>
            </a:xfrm>
            <a:custGeom>
              <a:avLst/>
              <a:gdLst/>
              <a:ahLst/>
              <a:cxnLst/>
              <a:rect l="l" t="t" r="r" b="b"/>
              <a:pathLst>
                <a:path w="1" h="11">
                  <a:moveTo>
                    <a:pt x="0"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5" name="Google Shape;6382;p94"/>
            <p:cNvSpPr/>
            <p:nvPr/>
          </p:nvSpPr>
          <p:spPr>
            <a:xfrm>
              <a:off x="1385640" y="1832040"/>
              <a:ext cx="360" cy="360"/>
            </a:xfrm>
            <a:custGeom>
              <a:avLst/>
              <a:gdLst/>
              <a:ahLst/>
              <a:cxnLst/>
              <a:rect l="l" t="t" r="r" b="b"/>
              <a:pathLst>
                <a:path w="25" h="25">
                  <a:moveTo>
                    <a:pt x="0" y="0"/>
                  </a:moveTo>
                  <a:lnTo>
                    <a:pt x="25"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6" name="Google Shape;6383;p94"/>
            <p:cNvSpPr/>
            <p:nvPr/>
          </p:nvSpPr>
          <p:spPr>
            <a:xfrm>
              <a:off x="1384560" y="1831320"/>
              <a:ext cx="360" cy="360"/>
            </a:xfrm>
            <a:custGeom>
              <a:avLst/>
              <a:gdLst/>
              <a:ahLst/>
              <a:cxnLst/>
              <a:rect l="l" t="t" r="r" b="b"/>
              <a:pathLst>
                <a:path w="22" h="22">
                  <a:moveTo>
                    <a:pt x="8" y="4"/>
                  </a:moveTo>
                  <a:lnTo>
                    <a:pt x="1" y="1"/>
                  </a:lnTo>
                  <a:lnTo>
                    <a:pt x="8" y="4"/>
                  </a:lnTo>
                  <a:lnTo>
                    <a:pt x="22"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7" name="Google Shape;6384;p94"/>
            <p:cNvSpPr/>
            <p:nvPr/>
          </p:nvSpPr>
          <p:spPr>
            <a:xfrm>
              <a:off x="1409040" y="977760"/>
              <a:ext cx="451800" cy="336240"/>
            </a:xfrm>
            <a:custGeom>
              <a:avLst/>
              <a:gdLst/>
              <a:ahLst/>
              <a:cxnLst/>
              <a:rect l="l" t="t" r="r" b="b"/>
              <a:pathLst>
                <a:path w="33364" h="24833">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8" name="Google Shape;6385;p94"/>
            <p:cNvSpPr/>
            <p:nvPr/>
          </p:nvSpPr>
          <p:spPr>
            <a:xfrm>
              <a:off x="1541520" y="1190160"/>
              <a:ext cx="20520" cy="11520"/>
            </a:xfrm>
            <a:custGeom>
              <a:avLst/>
              <a:gdLst/>
              <a:ahLst/>
              <a:cxnLst/>
              <a:rect l="l" t="t" r="r" b="b"/>
              <a:pathLst>
                <a:path w="1587" h="92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29" name="Google Shape;6386;p94"/>
            <p:cNvSpPr/>
            <p:nvPr/>
          </p:nvSpPr>
          <p:spPr>
            <a:xfrm>
              <a:off x="993960" y="1412640"/>
              <a:ext cx="37080" cy="21600"/>
            </a:xfrm>
            <a:custGeom>
              <a:avLst/>
              <a:gdLst/>
              <a:ahLst/>
              <a:cxnLst/>
              <a:rect l="l" t="t" r="r" b="b"/>
              <a:pathLst>
                <a:path w="2805" h="1671">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0" name="Google Shape;6387;p94"/>
            <p:cNvSpPr/>
            <p:nvPr/>
          </p:nvSpPr>
          <p:spPr>
            <a:xfrm>
              <a:off x="1012680" y="1129320"/>
              <a:ext cx="75240" cy="48600"/>
            </a:xfrm>
            <a:custGeom>
              <a:avLst/>
              <a:gdLst/>
              <a:ahLst/>
              <a:cxnLst/>
              <a:rect l="l" t="t" r="r" b="b"/>
              <a:pathLst>
                <a:path w="5609" h="3654">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1" name="Google Shape;6388;p94"/>
            <p:cNvSpPr/>
            <p:nvPr/>
          </p:nvSpPr>
          <p:spPr>
            <a:xfrm>
              <a:off x="1063440" y="1141200"/>
              <a:ext cx="132480" cy="69120"/>
            </a:xfrm>
            <a:custGeom>
              <a:avLst/>
              <a:gdLst/>
              <a:ahLst/>
              <a:cxnLst/>
              <a:rect l="l" t="t" r="r" b="b"/>
              <a:pathLst>
                <a:path w="9841" h="5176">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2" name="Google Shape;6389;p94"/>
            <p:cNvSpPr/>
            <p:nvPr/>
          </p:nvSpPr>
          <p:spPr>
            <a:xfrm>
              <a:off x="1063080" y="1106640"/>
              <a:ext cx="8640" cy="5400"/>
            </a:xfrm>
            <a:custGeom>
              <a:avLst/>
              <a:gdLst/>
              <a:ahLst/>
              <a:cxnLst/>
              <a:rect l="l" t="t" r="r" b="b"/>
              <a:pathLst>
                <a:path w="726" h="474">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3" name="Google Shape;6390;p94"/>
            <p:cNvSpPr/>
            <p:nvPr/>
          </p:nvSpPr>
          <p:spPr>
            <a:xfrm>
              <a:off x="1035360" y="1083600"/>
              <a:ext cx="51840" cy="24840"/>
            </a:xfrm>
            <a:custGeom>
              <a:avLst/>
              <a:gdLst/>
              <a:ahLst/>
              <a:cxnLst/>
              <a:rect l="l" t="t" r="r" b="b"/>
              <a:pathLst>
                <a:path w="3894" h="1911">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4" name="Google Shape;6391;p94"/>
            <p:cNvSpPr/>
            <p:nvPr/>
          </p:nvSpPr>
          <p:spPr>
            <a:xfrm>
              <a:off x="1076400" y="1095480"/>
              <a:ext cx="85320" cy="34200"/>
            </a:xfrm>
            <a:custGeom>
              <a:avLst/>
              <a:gdLst/>
              <a:ahLst/>
              <a:cxnLst/>
              <a:rect l="l" t="t" r="r" b="b"/>
              <a:pathLst>
                <a:path w="6362" h="261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5" name="Google Shape;6392;p94"/>
            <p:cNvSpPr/>
            <p:nvPr/>
          </p:nvSpPr>
          <p:spPr>
            <a:xfrm>
              <a:off x="1094760" y="1077120"/>
              <a:ext cx="6840" cy="2160"/>
            </a:xfrm>
            <a:custGeom>
              <a:avLst/>
              <a:gdLst/>
              <a:ahLst/>
              <a:cxnLst/>
              <a:rect l="l" t="t" r="r" b="b"/>
              <a:pathLst>
                <a:path w="585" h="231">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6" name="Google Shape;6393;p94"/>
            <p:cNvSpPr/>
            <p:nvPr/>
          </p:nvSpPr>
          <p:spPr>
            <a:xfrm>
              <a:off x="1108080" y="1075320"/>
              <a:ext cx="22680" cy="9720"/>
            </a:xfrm>
            <a:custGeom>
              <a:avLst/>
              <a:gdLst/>
              <a:ahLst/>
              <a:cxnLst/>
              <a:rect l="l" t="t" r="r" b="b"/>
              <a:pathLst>
                <a:path w="1755" h="808">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7" name="Google Shape;6394;p94"/>
            <p:cNvSpPr/>
            <p:nvPr/>
          </p:nvSpPr>
          <p:spPr>
            <a:xfrm>
              <a:off x="1105920" y="1064520"/>
              <a:ext cx="28080" cy="5760"/>
            </a:xfrm>
            <a:custGeom>
              <a:avLst/>
              <a:gdLst/>
              <a:ahLst/>
              <a:cxnLst/>
              <a:rect l="l" t="t" r="r" b="b"/>
              <a:pathLst>
                <a:path w="2158" h="50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8" name="Google Shape;6395;p94"/>
            <p:cNvSpPr/>
            <p:nvPr/>
          </p:nvSpPr>
          <p:spPr>
            <a:xfrm>
              <a:off x="1163880" y="1053360"/>
              <a:ext cx="45720" cy="23040"/>
            </a:xfrm>
            <a:custGeom>
              <a:avLst/>
              <a:gdLst/>
              <a:ahLst/>
              <a:cxnLst/>
              <a:rect l="l" t="t" r="r" b="b"/>
              <a:pathLst>
                <a:path w="3460" h="1773">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39" name="Google Shape;6396;p94"/>
            <p:cNvSpPr/>
            <p:nvPr/>
          </p:nvSpPr>
          <p:spPr>
            <a:xfrm>
              <a:off x="1161000" y="1079640"/>
              <a:ext cx="9360" cy="8280"/>
            </a:xfrm>
            <a:custGeom>
              <a:avLst/>
              <a:gdLst/>
              <a:ahLst/>
              <a:cxnLst/>
              <a:rect l="l" t="t" r="r" b="b"/>
              <a:pathLst>
                <a:path w="761" h="687">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0" name="Google Shape;6397;p94"/>
            <p:cNvSpPr/>
            <p:nvPr/>
          </p:nvSpPr>
          <p:spPr>
            <a:xfrm>
              <a:off x="1205280" y="1041480"/>
              <a:ext cx="7560" cy="3600"/>
            </a:xfrm>
            <a:custGeom>
              <a:avLst/>
              <a:gdLst/>
              <a:ahLst/>
              <a:cxnLst/>
              <a:rect l="l" t="t" r="r" b="b"/>
              <a:pathLst>
                <a:path w="641" h="346">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1" name="Google Shape;6398;p94"/>
            <p:cNvSpPr/>
            <p:nvPr/>
          </p:nvSpPr>
          <p:spPr>
            <a:xfrm>
              <a:off x="1170720" y="1116000"/>
              <a:ext cx="5400" cy="3960"/>
            </a:xfrm>
            <a:custGeom>
              <a:avLst/>
              <a:gdLst/>
              <a:ahLst/>
              <a:cxnLst/>
              <a:rect l="l" t="t" r="r" b="b"/>
              <a:pathLst>
                <a:path w="488" h="361">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2" name="Google Shape;6399;p94"/>
            <p:cNvSpPr/>
            <p:nvPr/>
          </p:nvSpPr>
          <p:spPr>
            <a:xfrm>
              <a:off x="1171800" y="1094760"/>
              <a:ext cx="51120" cy="26280"/>
            </a:xfrm>
            <a:custGeom>
              <a:avLst/>
              <a:gdLst/>
              <a:ahLst/>
              <a:cxnLst/>
              <a:rect l="l" t="t" r="r" b="b"/>
              <a:pathLst>
                <a:path w="3849" h="2022">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3" name="Google Shape;6400;p94"/>
            <p:cNvSpPr/>
            <p:nvPr/>
          </p:nvSpPr>
          <p:spPr>
            <a:xfrm>
              <a:off x="1214640" y="1097280"/>
              <a:ext cx="360" cy="360"/>
            </a:xfrm>
            <a:custGeom>
              <a:avLst/>
              <a:gdLst/>
              <a:ahLst/>
              <a:cxnLst/>
              <a:rect l="l" t="t" r="r" b="b"/>
              <a:pathLst>
                <a:path w="68" h="8">
                  <a:moveTo>
                    <a:pt x="1" y="1"/>
                  </a:moveTo>
                  <a:lnTo>
                    <a:pt x="64" y="8"/>
                  </a:lnTo>
                  <a:cubicBezTo>
                    <a:pt x="64" y="8"/>
                    <a:pt x="64" y="4"/>
                    <a:pt x="67" y="4"/>
                  </a:cubicBez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4" name="Google Shape;6401;p94"/>
            <p:cNvSpPr/>
            <p:nvPr/>
          </p:nvSpPr>
          <p:spPr>
            <a:xfrm>
              <a:off x="1218960" y="1062360"/>
              <a:ext cx="21960" cy="13680"/>
            </a:xfrm>
            <a:custGeom>
              <a:avLst/>
              <a:gdLst/>
              <a:ahLst/>
              <a:cxnLst/>
              <a:rect l="l" t="t" r="r" b="b"/>
              <a:pathLst>
                <a:path w="1702" h="1084">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5" name="Google Shape;6402;p94"/>
            <p:cNvSpPr/>
            <p:nvPr/>
          </p:nvSpPr>
          <p:spPr>
            <a:xfrm>
              <a:off x="1234080" y="1080000"/>
              <a:ext cx="18720" cy="3600"/>
            </a:xfrm>
            <a:custGeom>
              <a:avLst/>
              <a:gdLst/>
              <a:ahLst/>
              <a:cxnLst/>
              <a:rect l="l" t="t" r="r" b="b"/>
              <a:pathLst>
                <a:path w="1471" h="335">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6" name="Google Shape;6403;p94"/>
            <p:cNvSpPr/>
            <p:nvPr/>
          </p:nvSpPr>
          <p:spPr>
            <a:xfrm>
              <a:off x="1229760" y="1114560"/>
              <a:ext cx="23760" cy="11160"/>
            </a:xfrm>
            <a:custGeom>
              <a:avLst/>
              <a:gdLst/>
              <a:ahLst/>
              <a:cxnLst/>
              <a:rect l="l" t="t" r="r" b="b"/>
              <a:pathLst>
                <a:path w="1818" h="894">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7" name="Google Shape;6404;p94"/>
            <p:cNvSpPr/>
            <p:nvPr/>
          </p:nvSpPr>
          <p:spPr>
            <a:xfrm>
              <a:off x="1186200" y="1135080"/>
              <a:ext cx="44640" cy="38160"/>
            </a:xfrm>
            <a:custGeom>
              <a:avLst/>
              <a:gdLst/>
              <a:ahLst/>
              <a:cxnLst/>
              <a:rect l="l" t="t" r="r" b="b"/>
              <a:pathLst>
                <a:path w="3358" h="2892">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8" name="Google Shape;6405;p94"/>
            <p:cNvSpPr/>
            <p:nvPr/>
          </p:nvSpPr>
          <p:spPr>
            <a:xfrm>
              <a:off x="1229760" y="1091880"/>
              <a:ext cx="125280" cy="36000"/>
            </a:xfrm>
            <a:custGeom>
              <a:avLst/>
              <a:gdLst/>
              <a:ahLst/>
              <a:cxnLst/>
              <a:rect l="l" t="t" r="r" b="b"/>
              <a:pathLst>
                <a:path w="9296" h="2725">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49" name="Google Shape;6406;p94"/>
            <p:cNvSpPr/>
            <p:nvPr/>
          </p:nvSpPr>
          <p:spPr>
            <a:xfrm>
              <a:off x="1271160" y="1082520"/>
              <a:ext cx="9000" cy="3960"/>
            </a:xfrm>
            <a:custGeom>
              <a:avLst/>
              <a:gdLst/>
              <a:ahLst/>
              <a:cxnLst/>
              <a:rect l="l" t="t" r="r" b="b"/>
              <a:pathLst>
                <a:path w="754" h="375">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0" name="Google Shape;6407;p94"/>
            <p:cNvSpPr/>
            <p:nvPr/>
          </p:nvSpPr>
          <p:spPr>
            <a:xfrm>
              <a:off x="1230120" y="1017720"/>
              <a:ext cx="82440" cy="54000"/>
            </a:xfrm>
            <a:custGeom>
              <a:avLst/>
              <a:gdLst/>
              <a:ahLst/>
              <a:cxnLst/>
              <a:rect l="l" t="t" r="r" b="b"/>
              <a:pathLst>
                <a:path w="6152" h="4047">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1" name="Google Shape;6408;p94"/>
            <p:cNvSpPr/>
            <p:nvPr/>
          </p:nvSpPr>
          <p:spPr>
            <a:xfrm>
              <a:off x="1265040" y="985680"/>
              <a:ext cx="228960" cy="116280"/>
            </a:xfrm>
            <a:custGeom>
              <a:avLst/>
              <a:gdLst/>
              <a:ahLst/>
              <a:cxnLst/>
              <a:rect l="l" t="t" r="r" b="b"/>
              <a:pathLst>
                <a:path w="16948" h="8632">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2" name="Google Shape;6409;p94"/>
            <p:cNvSpPr/>
            <p:nvPr/>
          </p:nvSpPr>
          <p:spPr>
            <a:xfrm>
              <a:off x="1352880" y="1289520"/>
              <a:ext cx="4320" cy="5400"/>
            </a:xfrm>
            <a:custGeom>
              <a:avLst/>
              <a:gdLst/>
              <a:ahLst/>
              <a:cxnLst/>
              <a:rect l="l" t="t" r="r" b="b"/>
              <a:pathLst>
                <a:path w="410" h="477">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3" name="Google Shape;6410;p94"/>
            <p:cNvSpPr/>
            <p:nvPr/>
          </p:nvSpPr>
          <p:spPr>
            <a:xfrm>
              <a:off x="1325520" y="1281600"/>
              <a:ext cx="11160" cy="6840"/>
            </a:xfrm>
            <a:custGeom>
              <a:avLst/>
              <a:gdLst/>
              <a:ahLst/>
              <a:cxnLst/>
              <a:rect l="l" t="t" r="r" b="b"/>
              <a:pathLst>
                <a:path w="914" h="575">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4" name="Google Shape;6411;p94"/>
            <p:cNvSpPr/>
            <p:nvPr/>
          </p:nvSpPr>
          <p:spPr>
            <a:xfrm>
              <a:off x="1300320" y="1247040"/>
              <a:ext cx="47880" cy="29520"/>
            </a:xfrm>
            <a:custGeom>
              <a:avLst/>
              <a:gdLst/>
              <a:ahLst/>
              <a:cxnLst/>
              <a:rect l="l" t="t" r="r" b="b"/>
              <a:pathLst>
                <a:path w="3617" h="2261">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5" name="Google Shape;6412;p94"/>
            <p:cNvSpPr/>
            <p:nvPr/>
          </p:nvSpPr>
          <p:spPr>
            <a:xfrm>
              <a:off x="1278720" y="1140120"/>
              <a:ext cx="214200" cy="152280"/>
            </a:xfrm>
            <a:custGeom>
              <a:avLst/>
              <a:gdLst/>
              <a:ahLst/>
              <a:cxnLst/>
              <a:rect l="l" t="t" r="r" b="b"/>
              <a:pathLst>
                <a:path w="15860" h="11282">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6" name="Google Shape;6413;p94"/>
            <p:cNvSpPr/>
            <p:nvPr/>
          </p:nvSpPr>
          <p:spPr>
            <a:xfrm>
              <a:off x="1372680" y="1215360"/>
              <a:ext cx="16920" cy="11520"/>
            </a:xfrm>
            <a:custGeom>
              <a:avLst/>
              <a:gdLst/>
              <a:ahLst/>
              <a:cxnLst/>
              <a:rect l="l" t="t" r="r" b="b"/>
              <a:pathLst>
                <a:path w="1314" h="937">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7" name="Google Shape;6414;p94"/>
            <p:cNvSpPr/>
            <p:nvPr/>
          </p:nvSpPr>
          <p:spPr>
            <a:xfrm>
              <a:off x="1347120" y="1140480"/>
              <a:ext cx="31680" cy="12960"/>
            </a:xfrm>
            <a:custGeom>
              <a:avLst/>
              <a:gdLst/>
              <a:ahLst/>
              <a:cxnLst/>
              <a:rect l="l" t="t" r="r" b="b"/>
              <a:pathLst>
                <a:path w="2406" h="1045">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8" name="Google Shape;6415;p94"/>
            <p:cNvSpPr/>
            <p:nvPr/>
          </p:nvSpPr>
          <p:spPr>
            <a:xfrm>
              <a:off x="1509840" y="1405440"/>
              <a:ext cx="46440" cy="42120"/>
            </a:xfrm>
            <a:custGeom>
              <a:avLst/>
              <a:gdLst/>
              <a:ahLst/>
              <a:cxnLst/>
              <a:rect l="l" t="t" r="r" b="b"/>
              <a:pathLst>
                <a:path w="3512" h="3177">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59" name="Google Shape;6416;p94"/>
            <p:cNvSpPr/>
            <p:nvPr/>
          </p:nvSpPr>
          <p:spPr>
            <a:xfrm>
              <a:off x="958320" y="1380240"/>
              <a:ext cx="10800" cy="14760"/>
            </a:xfrm>
            <a:custGeom>
              <a:avLst/>
              <a:gdLst/>
              <a:ahLst/>
              <a:cxnLst/>
              <a:rect l="l" t="t" r="r" b="b"/>
              <a:pathLst>
                <a:path w="862" h="11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0" name="Google Shape;6417;p94"/>
            <p:cNvSpPr/>
            <p:nvPr/>
          </p:nvSpPr>
          <p:spPr>
            <a:xfrm>
              <a:off x="1246320" y="1207080"/>
              <a:ext cx="360" cy="1080"/>
            </a:xfrm>
            <a:custGeom>
              <a:avLst/>
              <a:gdLst/>
              <a:ahLst/>
              <a:cxnLst/>
              <a:rect l="l" t="t" r="r" b="b"/>
              <a:pathLst>
                <a:path w="106" h="148">
                  <a:moveTo>
                    <a:pt x="105" y="0"/>
                  </a:moveTo>
                  <a:lnTo>
                    <a:pt x="77" y="32"/>
                  </a:lnTo>
                  <a:cubicBezTo>
                    <a:pt x="32" y="81"/>
                    <a:pt x="0" y="116"/>
                    <a:pt x="0" y="147"/>
                  </a:cubicBezTo>
                  <a:cubicBezTo>
                    <a:pt x="42" y="102"/>
                    <a:pt x="77" y="53"/>
                    <a:pt x="10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1" name="Google Shape;6418;p94"/>
            <p:cNvSpPr/>
            <p:nvPr/>
          </p:nvSpPr>
          <p:spPr>
            <a:xfrm>
              <a:off x="898560" y="1135440"/>
              <a:ext cx="635760" cy="354600"/>
            </a:xfrm>
            <a:custGeom>
              <a:avLst/>
              <a:gdLst/>
              <a:ahLst/>
              <a:cxnLst/>
              <a:rect l="l" t="t" r="r" b="b"/>
              <a:pathLst>
                <a:path w="46902" h="26205">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2" name="Google Shape;6419;p94"/>
            <p:cNvSpPr/>
            <p:nvPr/>
          </p:nvSpPr>
          <p:spPr>
            <a:xfrm>
              <a:off x="795600" y="1332720"/>
              <a:ext cx="17640" cy="16200"/>
            </a:xfrm>
            <a:custGeom>
              <a:avLst/>
              <a:gdLst/>
              <a:ahLst/>
              <a:cxnLst/>
              <a:rect l="l" t="t" r="r" b="b"/>
              <a:pathLst>
                <a:path w="1366" h="1265">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3" name="Google Shape;6420;p94"/>
            <p:cNvSpPr/>
            <p:nvPr/>
          </p:nvSpPr>
          <p:spPr>
            <a:xfrm>
              <a:off x="702720" y="1313280"/>
              <a:ext cx="10080" cy="3960"/>
            </a:xfrm>
            <a:custGeom>
              <a:avLst/>
              <a:gdLst/>
              <a:ahLst/>
              <a:cxnLst/>
              <a:rect l="l" t="t" r="r" b="b"/>
              <a:pathLst>
                <a:path w="827" h="373">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4" name="Google Shape;6421;p94"/>
            <p:cNvSpPr/>
            <p:nvPr/>
          </p:nvSpPr>
          <p:spPr>
            <a:xfrm>
              <a:off x="698040" y="1176480"/>
              <a:ext cx="282240" cy="194400"/>
            </a:xfrm>
            <a:custGeom>
              <a:avLst/>
              <a:gdLst/>
              <a:ahLst/>
              <a:cxnLst/>
              <a:rect l="l" t="t" r="r" b="b"/>
              <a:pathLst>
                <a:path w="20873" h="1441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5" name="Google Shape;6422;p94"/>
            <p:cNvSpPr/>
            <p:nvPr/>
          </p:nvSpPr>
          <p:spPr>
            <a:xfrm>
              <a:off x="720360" y="1372320"/>
              <a:ext cx="8280" cy="2520"/>
            </a:xfrm>
            <a:custGeom>
              <a:avLst/>
              <a:gdLst/>
              <a:ahLst/>
              <a:cxnLst/>
              <a:rect l="l" t="t" r="r" b="b"/>
              <a:pathLst>
                <a:path w="701" h="253">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6" name="Google Shape;6423;p94"/>
            <p:cNvSpPr/>
            <p:nvPr/>
          </p:nvSpPr>
          <p:spPr>
            <a:xfrm>
              <a:off x="1021320" y="1426320"/>
              <a:ext cx="427320" cy="209880"/>
            </a:xfrm>
            <a:custGeom>
              <a:avLst/>
              <a:gdLst/>
              <a:ahLst/>
              <a:cxnLst/>
              <a:rect l="l" t="t" r="r" b="b"/>
              <a:pathLst>
                <a:path w="31561" h="15527">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7" name="Google Shape;6424;p94"/>
            <p:cNvSpPr/>
            <p:nvPr/>
          </p:nvSpPr>
          <p:spPr>
            <a:xfrm>
              <a:off x="702000" y="1381680"/>
              <a:ext cx="2520" cy="2880"/>
            </a:xfrm>
            <a:custGeom>
              <a:avLst/>
              <a:gdLst/>
              <a:ahLst/>
              <a:cxnLst/>
              <a:rect l="l" t="t" r="r" b="b"/>
              <a:pathLst>
                <a:path w="267" h="292">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8" name="Google Shape;6425;p94"/>
            <p:cNvSpPr/>
            <p:nvPr/>
          </p:nvSpPr>
          <p:spPr>
            <a:xfrm>
              <a:off x="855720" y="1310760"/>
              <a:ext cx="1800" cy="720"/>
            </a:xfrm>
            <a:custGeom>
              <a:avLst/>
              <a:gdLst/>
              <a:ahLst/>
              <a:cxnLst/>
              <a:rect l="l" t="t" r="r" b="b"/>
              <a:pathLst>
                <a:path w="208" h="12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69" name="Google Shape;6426;p94"/>
            <p:cNvSpPr/>
            <p:nvPr/>
          </p:nvSpPr>
          <p:spPr>
            <a:xfrm>
              <a:off x="959040" y="1356120"/>
              <a:ext cx="2520" cy="1080"/>
            </a:xfrm>
            <a:custGeom>
              <a:avLst/>
              <a:gdLst/>
              <a:ahLst/>
              <a:cxnLst/>
              <a:rect l="l" t="t" r="r" b="b"/>
              <a:pathLst>
                <a:path w="263" h="162">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0" name="Google Shape;6427;p94"/>
            <p:cNvSpPr/>
            <p:nvPr/>
          </p:nvSpPr>
          <p:spPr>
            <a:xfrm>
              <a:off x="1198440" y="1602000"/>
              <a:ext cx="360" cy="360"/>
            </a:xfrm>
            <a:custGeom>
              <a:avLst/>
              <a:gdLst/>
              <a:ahLst/>
              <a:cxnLst/>
              <a:rect l="l" t="t" r="r" b="b"/>
              <a:pathLst>
                <a:path w="95" h="82">
                  <a:moveTo>
                    <a:pt x="95" y="81"/>
                  </a:moveTo>
                  <a:cubicBezTo>
                    <a:pt x="67" y="50"/>
                    <a:pt x="35" y="25"/>
                    <a:pt x="0" y="1"/>
                  </a:cubicBezTo>
                  <a:cubicBezTo>
                    <a:pt x="35" y="25"/>
                    <a:pt x="67" y="50"/>
                    <a:pt x="95" y="8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1" name="Google Shape;6428;p94"/>
            <p:cNvSpPr/>
            <p:nvPr/>
          </p:nvSpPr>
          <p:spPr>
            <a:xfrm>
              <a:off x="1183320" y="1597680"/>
              <a:ext cx="13680" cy="2880"/>
            </a:xfrm>
            <a:custGeom>
              <a:avLst/>
              <a:gdLst/>
              <a:ahLst/>
              <a:cxnLst/>
              <a:rect l="l" t="t" r="r" b="b"/>
              <a:pathLst>
                <a:path w="1089" h="302">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2" name="Google Shape;6429;p94"/>
            <p:cNvSpPr/>
            <p:nvPr/>
          </p:nvSpPr>
          <p:spPr>
            <a:xfrm>
              <a:off x="1077840" y="1574640"/>
              <a:ext cx="15840" cy="1080"/>
            </a:xfrm>
            <a:custGeom>
              <a:avLst/>
              <a:gdLst/>
              <a:ahLst/>
              <a:cxnLst/>
              <a:rect l="l" t="t" r="r" b="b"/>
              <a:pathLst>
                <a:path w="1233" h="166">
                  <a:moveTo>
                    <a:pt x="0" y="165"/>
                  </a:moveTo>
                  <a:lnTo>
                    <a:pt x="1233"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3" name="Google Shape;6430;p94"/>
            <p:cNvSpPr/>
            <p:nvPr/>
          </p:nvSpPr>
          <p:spPr>
            <a:xfrm>
              <a:off x="1221840" y="1629360"/>
              <a:ext cx="360" cy="360"/>
            </a:xfrm>
            <a:custGeom>
              <a:avLst/>
              <a:gdLst/>
              <a:ahLst/>
              <a:cxnLst/>
              <a:rect l="l" t="t" r="r" b="b"/>
              <a:pathLst>
                <a:path w="33" h="1">
                  <a:moveTo>
                    <a:pt x="32" y="1"/>
                  </a:moveTo>
                  <a:cubicBezTo>
                    <a:pt x="22" y="1"/>
                    <a:pt x="11" y="1"/>
                    <a:pt x="1" y="1"/>
                  </a:cubicBezTo>
                  <a:cubicBezTo>
                    <a:pt x="11" y="1"/>
                    <a:pt x="22" y="1"/>
                    <a:pt x="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4" name="Google Shape;6431;p94"/>
            <p:cNvSpPr/>
            <p:nvPr/>
          </p:nvSpPr>
          <p:spPr>
            <a:xfrm>
              <a:off x="1223640" y="1629720"/>
              <a:ext cx="360" cy="360"/>
            </a:xfrm>
            <a:custGeom>
              <a:avLst/>
              <a:gdLst/>
              <a:ahLst/>
              <a:cxnLst/>
              <a:rect l="l" t="t" r="r" b="b"/>
              <a:pathLst>
                <a:path w="25" h="11">
                  <a:moveTo>
                    <a:pt x="25"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5" name="Google Shape;6432;p94"/>
            <p:cNvSpPr/>
            <p:nvPr/>
          </p:nvSpPr>
          <p:spPr>
            <a:xfrm>
              <a:off x="1222560" y="1629360"/>
              <a:ext cx="360" cy="360"/>
            </a:xfrm>
            <a:custGeom>
              <a:avLst/>
              <a:gdLst/>
              <a:ahLst/>
              <a:cxnLst/>
              <a:rect l="l" t="t" r="r" b="b"/>
              <a:pathLst>
                <a:path w="22" h="5">
                  <a:moveTo>
                    <a:pt x="21"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6" name="Google Shape;6433;p94"/>
            <p:cNvSpPr/>
            <p:nvPr/>
          </p:nvSpPr>
          <p:spPr>
            <a:xfrm>
              <a:off x="1182960" y="1600560"/>
              <a:ext cx="360" cy="360"/>
            </a:xfrm>
            <a:custGeom>
              <a:avLst/>
              <a:gdLst/>
              <a:ahLst/>
              <a:cxnLst/>
              <a:rect l="l" t="t" r="r" b="b"/>
              <a:pathLst>
                <a:path w="43" h="71">
                  <a:moveTo>
                    <a:pt x="42" y="1"/>
                  </a:moveTo>
                  <a:cubicBezTo>
                    <a:pt x="28" y="25"/>
                    <a:pt x="14" y="46"/>
                    <a:pt x="0" y="71"/>
                  </a:cubicBezTo>
                  <a:cubicBezTo>
                    <a:pt x="14" y="46"/>
                    <a:pt x="28" y="25"/>
                    <a:pt x="4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7" name="Google Shape;6434;p94"/>
            <p:cNvSpPr/>
            <p:nvPr/>
          </p:nvSpPr>
          <p:spPr>
            <a:xfrm>
              <a:off x="1157400" y="1582200"/>
              <a:ext cx="360" cy="360"/>
            </a:xfrm>
            <a:custGeom>
              <a:avLst/>
              <a:gdLst/>
              <a:ahLst/>
              <a:cxnLst/>
              <a:rect l="l" t="t" r="r" b="b"/>
              <a:pathLst>
                <a:path w="18" h="19">
                  <a:moveTo>
                    <a:pt x="0" y="1"/>
                  </a:moveTo>
                  <a:lnTo>
                    <a:pt x="1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8" name="Google Shape;6435;p94"/>
            <p:cNvSpPr/>
            <p:nvPr/>
          </p:nvSpPr>
          <p:spPr>
            <a:xfrm>
              <a:off x="1222920" y="1629360"/>
              <a:ext cx="360" cy="360"/>
            </a:xfrm>
            <a:custGeom>
              <a:avLst/>
              <a:gdLst/>
              <a:ahLst/>
              <a:cxnLst/>
              <a:rect l="l" t="t" r="r" b="b"/>
              <a:pathLst>
                <a:path w="22" h="8">
                  <a:moveTo>
                    <a:pt x="21"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79" name="Google Shape;6436;p94"/>
            <p:cNvSpPr/>
            <p:nvPr/>
          </p:nvSpPr>
          <p:spPr>
            <a:xfrm>
              <a:off x="1199520" y="1603080"/>
              <a:ext cx="360" cy="360"/>
            </a:xfrm>
            <a:custGeom>
              <a:avLst/>
              <a:gdLst/>
              <a:ahLst/>
              <a:cxnLst/>
              <a:rect l="l" t="t" r="r" b="b"/>
              <a:pathLst>
                <a:path w="75" h="92">
                  <a:moveTo>
                    <a:pt x="74" y="91"/>
                  </a:moveTo>
                  <a:cubicBezTo>
                    <a:pt x="53" y="60"/>
                    <a:pt x="29" y="28"/>
                    <a:pt x="1" y="0"/>
                  </a:cubicBezTo>
                  <a:cubicBezTo>
                    <a:pt x="29" y="28"/>
                    <a:pt x="53" y="60"/>
                    <a:pt x="74" y="9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0" name="Google Shape;6437;p94"/>
            <p:cNvSpPr/>
            <p:nvPr/>
          </p:nvSpPr>
          <p:spPr>
            <a:xfrm>
              <a:off x="1027440" y="14371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1" name="Google Shape;6438;p94"/>
            <p:cNvSpPr/>
            <p:nvPr/>
          </p:nvSpPr>
          <p:spPr>
            <a:xfrm>
              <a:off x="1029600" y="1436760"/>
              <a:ext cx="360" cy="360"/>
            </a:xfrm>
            <a:custGeom>
              <a:avLst/>
              <a:gdLst/>
              <a:ahLst/>
              <a:cxnLst/>
              <a:rect l="l" t="t" r="r" b="b"/>
              <a:pathLst>
                <a:path w="39" h="5">
                  <a:moveTo>
                    <a:pt x="0" y="4"/>
                  </a:moveTo>
                  <a:lnTo>
                    <a:pt x="3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2" name="Google Shape;6439;p94"/>
            <p:cNvSpPr/>
            <p:nvPr/>
          </p:nvSpPr>
          <p:spPr>
            <a:xfrm>
              <a:off x="1030680" y="1436760"/>
              <a:ext cx="360" cy="360"/>
            </a:xfrm>
            <a:custGeom>
              <a:avLst/>
              <a:gdLst/>
              <a:ahLst/>
              <a:cxnLst/>
              <a:rect l="l" t="t" r="r" b="b"/>
              <a:pathLst>
                <a:path w="36" h="8">
                  <a:moveTo>
                    <a:pt x="0" y="8"/>
                  </a:moveTo>
                  <a:lnTo>
                    <a:pt x="3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3" name="Google Shape;6440;p94"/>
            <p:cNvSpPr/>
            <p:nvPr/>
          </p:nvSpPr>
          <p:spPr>
            <a:xfrm>
              <a:off x="1021680" y="1436760"/>
              <a:ext cx="360" cy="360"/>
            </a:xfrm>
            <a:custGeom>
              <a:avLst/>
              <a:gdLst/>
              <a:ahLst/>
              <a:cxnLst/>
              <a:rect l="l" t="t" r="r" b="b"/>
              <a:pathLst>
                <a:path w="33" h="4">
                  <a:moveTo>
                    <a:pt x="1" y="0"/>
                  </a:moveTo>
                  <a:lnTo>
                    <a:pt x="32"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4" name="Google Shape;6441;p94"/>
            <p:cNvSpPr/>
            <p:nvPr/>
          </p:nvSpPr>
          <p:spPr>
            <a:xfrm>
              <a:off x="1025640" y="1437120"/>
              <a:ext cx="360" cy="360"/>
            </a:xfrm>
            <a:custGeom>
              <a:avLst/>
              <a:gdLst/>
              <a:ahLst/>
              <a:cxnLst/>
              <a:rect l="l" t="t" r="r" b="b"/>
              <a:pathLst>
                <a:path w="29" h="1">
                  <a:moveTo>
                    <a:pt x="1" y="1"/>
                  </a:moveTo>
                  <a:lnTo>
                    <a:pt x="2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5" name="Google Shape;6442;p94"/>
            <p:cNvSpPr/>
            <p:nvPr/>
          </p:nvSpPr>
          <p:spPr>
            <a:xfrm>
              <a:off x="1028160" y="1437120"/>
              <a:ext cx="360" cy="360"/>
            </a:xfrm>
            <a:custGeom>
              <a:avLst/>
              <a:gdLst/>
              <a:ahLst/>
              <a:cxnLst/>
              <a:rect l="l" t="t" r="r" b="b"/>
              <a:pathLst>
                <a:path w="40" h="1">
                  <a:moveTo>
                    <a:pt x="1" y="0"/>
                  </a:moveTo>
                  <a:lnTo>
                    <a:pt x="3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6" name="Google Shape;6443;p94"/>
            <p:cNvSpPr/>
            <p:nvPr/>
          </p:nvSpPr>
          <p:spPr>
            <a:xfrm>
              <a:off x="1023840" y="1436760"/>
              <a:ext cx="360" cy="360"/>
            </a:xfrm>
            <a:custGeom>
              <a:avLst/>
              <a:gdLst/>
              <a:ahLst/>
              <a:cxnLst/>
              <a:rect l="l" t="t" r="r" b="b"/>
              <a:pathLst>
                <a:path w="12" h="1">
                  <a:moveTo>
                    <a:pt x="1"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7" name="Google Shape;6444;p94"/>
            <p:cNvSpPr/>
            <p:nvPr/>
          </p:nvSpPr>
          <p:spPr>
            <a:xfrm>
              <a:off x="1447920" y="1464480"/>
              <a:ext cx="360" cy="360"/>
            </a:xfrm>
            <a:custGeom>
              <a:avLst/>
              <a:gdLst/>
              <a:ahLst/>
              <a:cxnLst/>
              <a:rect l="l" t="t" r="r" b="b"/>
              <a:pathLst>
                <a:path w="19" h="32">
                  <a:moveTo>
                    <a:pt x="1" y="0"/>
                  </a:moveTo>
                  <a:lnTo>
                    <a:pt x="18"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8" name="Google Shape;6445;p94"/>
            <p:cNvSpPr/>
            <p:nvPr/>
          </p:nvSpPr>
          <p:spPr>
            <a:xfrm>
              <a:off x="1448280" y="1465200"/>
              <a:ext cx="360" cy="360"/>
            </a:xfrm>
            <a:custGeom>
              <a:avLst/>
              <a:gdLst/>
              <a:ahLst/>
              <a:cxnLst/>
              <a:rect l="l" t="t" r="r" b="b"/>
              <a:pathLst>
                <a:path w="22" h="32">
                  <a:moveTo>
                    <a:pt x="0" y="0"/>
                  </a:moveTo>
                  <a:lnTo>
                    <a:pt x="21"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89" name="Google Shape;6446;p94"/>
            <p:cNvSpPr/>
            <p:nvPr/>
          </p:nvSpPr>
          <p:spPr>
            <a:xfrm>
              <a:off x="1447560" y="1463760"/>
              <a:ext cx="360" cy="360"/>
            </a:xfrm>
            <a:custGeom>
              <a:avLst/>
              <a:gdLst/>
              <a:ahLst/>
              <a:cxnLst/>
              <a:rect l="l" t="t" r="r" b="b"/>
              <a:pathLst>
                <a:path w="19" h="29">
                  <a:moveTo>
                    <a:pt x="1" y="1"/>
                  </a:moveTo>
                  <a:lnTo>
                    <a:pt x="18"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0" name="Google Shape;6447;p94"/>
            <p:cNvSpPr/>
            <p:nvPr/>
          </p:nvSpPr>
          <p:spPr>
            <a:xfrm>
              <a:off x="1449000" y="1466280"/>
              <a:ext cx="360" cy="360"/>
            </a:xfrm>
            <a:custGeom>
              <a:avLst/>
              <a:gdLst/>
              <a:ahLst/>
              <a:cxnLst/>
              <a:rect l="l" t="t" r="r" b="b"/>
              <a:pathLst>
                <a:path w="22" h="29">
                  <a:moveTo>
                    <a:pt x="1" y="0"/>
                  </a:moveTo>
                  <a:lnTo>
                    <a:pt x="22"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1" name="Google Shape;6448;p94"/>
            <p:cNvSpPr/>
            <p:nvPr/>
          </p:nvSpPr>
          <p:spPr>
            <a:xfrm>
              <a:off x="1449720" y="1467000"/>
              <a:ext cx="360" cy="360"/>
            </a:xfrm>
            <a:custGeom>
              <a:avLst/>
              <a:gdLst/>
              <a:ahLst/>
              <a:cxnLst/>
              <a:rect l="l" t="t" r="r" b="b"/>
              <a:pathLst>
                <a:path w="22" h="29">
                  <a:moveTo>
                    <a:pt x="0" y="0"/>
                  </a:moveTo>
                  <a:lnTo>
                    <a:pt x="21"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2" name="Google Shape;6449;p94"/>
            <p:cNvSpPr/>
            <p:nvPr/>
          </p:nvSpPr>
          <p:spPr>
            <a:xfrm>
              <a:off x="1383120" y="1473480"/>
              <a:ext cx="360" cy="360"/>
            </a:xfrm>
            <a:custGeom>
              <a:avLst/>
              <a:gdLst/>
              <a:ahLst/>
              <a:cxnLst/>
              <a:rect l="l" t="t" r="r" b="b"/>
              <a:pathLst>
                <a:path w="39" h="32">
                  <a:moveTo>
                    <a:pt x="0" y="32"/>
                  </a:moveTo>
                  <a:lnTo>
                    <a:pt x="3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3" name="Google Shape;6450;p94"/>
            <p:cNvSpPr/>
            <p:nvPr/>
          </p:nvSpPr>
          <p:spPr>
            <a:xfrm>
              <a:off x="1383480" y="1473120"/>
              <a:ext cx="360" cy="360"/>
            </a:xfrm>
            <a:custGeom>
              <a:avLst/>
              <a:gdLst/>
              <a:ahLst/>
              <a:cxnLst/>
              <a:rect l="l" t="t" r="r" b="b"/>
              <a:pathLst>
                <a:path w="36" h="33">
                  <a:moveTo>
                    <a:pt x="1" y="32"/>
                  </a:moveTo>
                  <a:lnTo>
                    <a:pt x="36"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4" name="Google Shape;6451;p94"/>
            <p:cNvSpPr/>
            <p:nvPr/>
          </p:nvSpPr>
          <p:spPr>
            <a:xfrm>
              <a:off x="1446840" y="1462680"/>
              <a:ext cx="360" cy="360"/>
            </a:xfrm>
            <a:custGeom>
              <a:avLst/>
              <a:gdLst/>
              <a:ahLst/>
              <a:cxnLst/>
              <a:rect l="l" t="t" r="r" b="b"/>
              <a:pathLst>
                <a:path w="18" h="32">
                  <a:moveTo>
                    <a:pt x="0" y="0"/>
                  </a:moveTo>
                  <a:lnTo>
                    <a:pt x="18"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5" name="Google Shape;6452;p94"/>
            <p:cNvSpPr/>
            <p:nvPr/>
          </p:nvSpPr>
          <p:spPr>
            <a:xfrm>
              <a:off x="1444320" y="1455840"/>
              <a:ext cx="360" cy="360"/>
            </a:xfrm>
            <a:custGeom>
              <a:avLst/>
              <a:gdLst/>
              <a:ahLst/>
              <a:cxnLst/>
              <a:rect l="l" t="t" r="r" b="b"/>
              <a:pathLst>
                <a:path w="8" h="26">
                  <a:moveTo>
                    <a:pt x="1" y="1"/>
                  </a:moveTo>
                  <a:lnTo>
                    <a:pt x="8"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6" name="Google Shape;6453;p94"/>
            <p:cNvSpPr/>
            <p:nvPr/>
          </p:nvSpPr>
          <p:spPr>
            <a:xfrm>
              <a:off x="1444680" y="1456920"/>
              <a:ext cx="360" cy="360"/>
            </a:xfrm>
            <a:custGeom>
              <a:avLst/>
              <a:gdLst/>
              <a:ahLst/>
              <a:cxnLst/>
              <a:rect l="l" t="t" r="r" b="b"/>
              <a:pathLst>
                <a:path w="12" h="29">
                  <a:moveTo>
                    <a:pt x="1" y="1"/>
                  </a:moveTo>
                  <a:lnTo>
                    <a:pt x="11"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7" name="Google Shape;6454;p94"/>
            <p:cNvSpPr/>
            <p:nvPr/>
          </p:nvSpPr>
          <p:spPr>
            <a:xfrm>
              <a:off x="1382400" y="1474200"/>
              <a:ext cx="360" cy="360"/>
            </a:xfrm>
            <a:custGeom>
              <a:avLst/>
              <a:gdLst/>
              <a:ahLst/>
              <a:cxnLst/>
              <a:rect l="l" t="t" r="r" b="b"/>
              <a:pathLst>
                <a:path w="43" h="36">
                  <a:moveTo>
                    <a:pt x="0" y="35"/>
                  </a:moveTo>
                  <a:lnTo>
                    <a:pt x="4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8" name="Google Shape;6455;p94"/>
            <p:cNvSpPr/>
            <p:nvPr/>
          </p:nvSpPr>
          <p:spPr>
            <a:xfrm>
              <a:off x="939240" y="1319760"/>
              <a:ext cx="360" cy="360"/>
            </a:xfrm>
            <a:custGeom>
              <a:avLst/>
              <a:gdLst/>
              <a:ahLst/>
              <a:cxnLst/>
              <a:rect l="l" t="t" r="r" b="b"/>
              <a:pathLst>
                <a:path w="50" h="8">
                  <a:moveTo>
                    <a:pt x="0" y="0"/>
                  </a:moveTo>
                  <a:cubicBezTo>
                    <a:pt x="18" y="4"/>
                    <a:pt x="32" y="4"/>
                    <a:pt x="49" y="7"/>
                  </a:cubicBezTo>
                  <a:cubicBezTo>
                    <a:pt x="32" y="4"/>
                    <a:pt x="18"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799" name="Google Shape;6456;p94"/>
            <p:cNvSpPr/>
            <p:nvPr/>
          </p:nvSpPr>
          <p:spPr>
            <a:xfrm>
              <a:off x="1445040" y="1457640"/>
              <a:ext cx="360" cy="360"/>
            </a:xfrm>
            <a:custGeom>
              <a:avLst/>
              <a:gdLst/>
              <a:ahLst/>
              <a:cxnLst/>
              <a:rect l="l" t="t" r="r" b="b"/>
              <a:pathLst>
                <a:path w="12" h="29">
                  <a:moveTo>
                    <a:pt x="1" y="1"/>
                  </a:moveTo>
                  <a:lnTo>
                    <a:pt x="11"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0" name="Google Shape;6457;p94"/>
            <p:cNvSpPr/>
            <p:nvPr/>
          </p:nvSpPr>
          <p:spPr>
            <a:xfrm>
              <a:off x="940320" y="1319760"/>
              <a:ext cx="360" cy="360"/>
            </a:xfrm>
            <a:custGeom>
              <a:avLst/>
              <a:gdLst/>
              <a:ahLst/>
              <a:cxnLst/>
              <a:rect l="l" t="t" r="r" b="b"/>
              <a:pathLst>
                <a:path w="47" h="12">
                  <a:moveTo>
                    <a:pt x="1" y="1"/>
                  </a:moveTo>
                  <a:cubicBezTo>
                    <a:pt x="18" y="1"/>
                    <a:pt x="32" y="4"/>
                    <a:pt x="46" y="11"/>
                  </a:cubicBezTo>
                  <a:cubicBezTo>
                    <a:pt x="32" y="4"/>
                    <a:pt x="18"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1" name="Google Shape;6458;p94"/>
            <p:cNvSpPr/>
            <p:nvPr/>
          </p:nvSpPr>
          <p:spPr>
            <a:xfrm>
              <a:off x="1444680" y="1456560"/>
              <a:ext cx="360" cy="360"/>
            </a:xfrm>
            <a:custGeom>
              <a:avLst/>
              <a:gdLst/>
              <a:ahLst/>
              <a:cxnLst/>
              <a:rect l="l" t="t" r="r" b="b"/>
              <a:pathLst>
                <a:path w="8" h="25">
                  <a:moveTo>
                    <a:pt x="0" y="0"/>
                  </a:moveTo>
                  <a:lnTo>
                    <a:pt x="7"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2" name="Google Shape;6459;p94"/>
            <p:cNvSpPr/>
            <p:nvPr/>
          </p:nvSpPr>
          <p:spPr>
            <a:xfrm>
              <a:off x="1444320" y="1455120"/>
              <a:ext cx="360" cy="360"/>
            </a:xfrm>
            <a:custGeom>
              <a:avLst/>
              <a:gdLst/>
              <a:ahLst/>
              <a:cxnLst/>
              <a:rect l="l" t="t" r="r" b="b"/>
              <a:pathLst>
                <a:path w="8" h="25">
                  <a:moveTo>
                    <a:pt x="0" y="0"/>
                  </a:moveTo>
                  <a:cubicBezTo>
                    <a:pt x="0" y="7"/>
                    <a:pt x="4" y="18"/>
                    <a:pt x="7" y="25"/>
                  </a:cubicBezTo>
                  <a:cubicBezTo>
                    <a:pt x="4" y="18"/>
                    <a:pt x="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3" name="Google Shape;6460;p94"/>
            <p:cNvSpPr/>
            <p:nvPr/>
          </p:nvSpPr>
          <p:spPr>
            <a:xfrm>
              <a:off x="938520" y="1319760"/>
              <a:ext cx="360" cy="360"/>
            </a:xfrm>
            <a:custGeom>
              <a:avLst/>
              <a:gdLst/>
              <a:ahLst/>
              <a:cxnLst/>
              <a:rect l="l" t="t" r="r" b="b"/>
              <a:pathLst>
                <a:path w="60" h="5">
                  <a:moveTo>
                    <a:pt x="0" y="1"/>
                  </a:moveTo>
                  <a:cubicBezTo>
                    <a:pt x="18" y="1"/>
                    <a:pt x="39" y="1"/>
                    <a:pt x="60" y="4"/>
                  </a:cubicBezTo>
                  <a:cubicBezTo>
                    <a:pt x="39" y="1"/>
                    <a:pt x="21"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4" name="Google Shape;6461;p94"/>
            <p:cNvSpPr/>
            <p:nvPr/>
          </p:nvSpPr>
          <p:spPr>
            <a:xfrm>
              <a:off x="1445760" y="1460520"/>
              <a:ext cx="360" cy="360"/>
            </a:xfrm>
            <a:custGeom>
              <a:avLst/>
              <a:gdLst/>
              <a:ahLst/>
              <a:cxnLst/>
              <a:rect l="l" t="t" r="r" b="b"/>
              <a:pathLst>
                <a:path w="15" h="32">
                  <a:moveTo>
                    <a:pt x="1" y="0"/>
                  </a:moveTo>
                  <a:lnTo>
                    <a:pt x="15"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5" name="Google Shape;6462;p94"/>
            <p:cNvSpPr/>
            <p:nvPr/>
          </p:nvSpPr>
          <p:spPr>
            <a:xfrm>
              <a:off x="1446120" y="1461240"/>
              <a:ext cx="360" cy="360"/>
            </a:xfrm>
            <a:custGeom>
              <a:avLst/>
              <a:gdLst/>
              <a:ahLst/>
              <a:cxnLst/>
              <a:rect l="l" t="t" r="r" b="b"/>
              <a:pathLst>
                <a:path w="15" h="29">
                  <a:moveTo>
                    <a:pt x="0" y="0"/>
                  </a:moveTo>
                  <a:lnTo>
                    <a:pt x="14"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6" name="Google Shape;6463;p94"/>
            <p:cNvSpPr/>
            <p:nvPr/>
          </p:nvSpPr>
          <p:spPr>
            <a:xfrm>
              <a:off x="1445760" y="1459800"/>
              <a:ext cx="360" cy="360"/>
            </a:xfrm>
            <a:custGeom>
              <a:avLst/>
              <a:gdLst/>
              <a:ahLst/>
              <a:cxnLst/>
              <a:rect l="l" t="t" r="r" b="b"/>
              <a:pathLst>
                <a:path w="15" h="29">
                  <a:moveTo>
                    <a:pt x="0" y="1"/>
                  </a:moveTo>
                  <a:lnTo>
                    <a:pt x="14"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7" name="Google Shape;6464;p94"/>
            <p:cNvSpPr/>
            <p:nvPr/>
          </p:nvSpPr>
          <p:spPr>
            <a:xfrm>
              <a:off x="1445400" y="1459080"/>
              <a:ext cx="360" cy="360"/>
            </a:xfrm>
            <a:custGeom>
              <a:avLst/>
              <a:gdLst/>
              <a:ahLst/>
              <a:cxnLst/>
              <a:rect l="l" t="t" r="r" b="b"/>
              <a:pathLst>
                <a:path w="12" h="29">
                  <a:moveTo>
                    <a:pt x="1" y="0"/>
                  </a:moveTo>
                  <a:lnTo>
                    <a:pt x="11"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8" name="Google Shape;6465;p94"/>
            <p:cNvSpPr/>
            <p:nvPr/>
          </p:nvSpPr>
          <p:spPr>
            <a:xfrm>
              <a:off x="1446480" y="1461960"/>
              <a:ext cx="360" cy="360"/>
            </a:xfrm>
            <a:custGeom>
              <a:avLst/>
              <a:gdLst/>
              <a:ahLst/>
              <a:cxnLst/>
              <a:rect l="l" t="t" r="r" b="b"/>
              <a:pathLst>
                <a:path w="15" h="32">
                  <a:moveTo>
                    <a:pt x="0" y="0"/>
                  </a:moveTo>
                  <a:lnTo>
                    <a:pt x="14"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09" name="Google Shape;6466;p94"/>
            <p:cNvSpPr/>
            <p:nvPr/>
          </p:nvSpPr>
          <p:spPr>
            <a:xfrm>
              <a:off x="1445040" y="1458360"/>
              <a:ext cx="360" cy="360"/>
            </a:xfrm>
            <a:custGeom>
              <a:avLst/>
              <a:gdLst/>
              <a:ahLst/>
              <a:cxnLst/>
              <a:rect l="l" t="t" r="r" b="b"/>
              <a:pathLst>
                <a:path w="11" h="29">
                  <a:moveTo>
                    <a:pt x="0" y="1"/>
                  </a:moveTo>
                  <a:lnTo>
                    <a:pt x="11" y="2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0" name="Google Shape;6467;p94"/>
            <p:cNvSpPr/>
            <p:nvPr/>
          </p:nvSpPr>
          <p:spPr>
            <a:xfrm>
              <a:off x="920160" y="1323000"/>
              <a:ext cx="360" cy="360"/>
            </a:xfrm>
            <a:custGeom>
              <a:avLst/>
              <a:gdLst/>
              <a:ahLst/>
              <a:cxnLst/>
              <a:rect l="l" t="t" r="r" b="b"/>
              <a:pathLst>
                <a:path w="71" h="96">
                  <a:moveTo>
                    <a:pt x="0" y="1"/>
                  </a:moveTo>
                  <a:cubicBezTo>
                    <a:pt x="25" y="36"/>
                    <a:pt x="49" y="67"/>
                    <a:pt x="70" y="95"/>
                  </a:cubicBezTo>
                  <a:cubicBezTo>
                    <a:pt x="49" y="67"/>
                    <a:pt x="25" y="36"/>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1" name="Google Shape;6468;p94"/>
            <p:cNvSpPr/>
            <p:nvPr/>
          </p:nvSpPr>
          <p:spPr>
            <a:xfrm>
              <a:off x="941040" y="1320120"/>
              <a:ext cx="360" cy="360"/>
            </a:xfrm>
            <a:custGeom>
              <a:avLst/>
              <a:gdLst/>
              <a:ahLst/>
              <a:cxnLst/>
              <a:rect l="l" t="t" r="r" b="b"/>
              <a:pathLst>
                <a:path w="71" h="32">
                  <a:moveTo>
                    <a:pt x="0" y="0"/>
                  </a:moveTo>
                  <a:lnTo>
                    <a:pt x="0" y="0"/>
                  </a:lnTo>
                  <a:cubicBezTo>
                    <a:pt x="14" y="7"/>
                    <a:pt x="28" y="11"/>
                    <a:pt x="42" y="18"/>
                  </a:cubicBezTo>
                  <a:cubicBezTo>
                    <a:pt x="53" y="21"/>
                    <a:pt x="60" y="28"/>
                    <a:pt x="70" y="32"/>
                  </a:cubicBezTo>
                  <a:cubicBezTo>
                    <a:pt x="49" y="18"/>
                    <a:pt x="25"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2" name="Google Shape;6469;p94"/>
            <p:cNvSpPr/>
            <p:nvPr/>
          </p:nvSpPr>
          <p:spPr>
            <a:xfrm>
              <a:off x="977040" y="1371240"/>
              <a:ext cx="360" cy="360"/>
            </a:xfrm>
            <a:custGeom>
              <a:avLst/>
              <a:gdLst/>
              <a:ahLst/>
              <a:cxnLst/>
              <a:rect l="l" t="t" r="r" b="b"/>
              <a:pathLst>
                <a:path w="64" h="47">
                  <a:moveTo>
                    <a:pt x="0" y="46"/>
                  </a:moveTo>
                  <a:lnTo>
                    <a:pt x="6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3" name="Google Shape;6470;p94"/>
            <p:cNvSpPr/>
            <p:nvPr/>
          </p:nvSpPr>
          <p:spPr>
            <a:xfrm>
              <a:off x="978120" y="1370520"/>
              <a:ext cx="360" cy="360"/>
            </a:xfrm>
            <a:custGeom>
              <a:avLst/>
              <a:gdLst/>
              <a:ahLst/>
              <a:cxnLst/>
              <a:rect l="l" t="t" r="r" b="b"/>
              <a:pathLst>
                <a:path w="57" h="39">
                  <a:moveTo>
                    <a:pt x="56" y="0"/>
                  </a:moveTo>
                  <a:lnTo>
                    <a:pt x="0" y="3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4" name="Google Shape;6471;p94"/>
            <p:cNvSpPr/>
            <p:nvPr/>
          </p:nvSpPr>
          <p:spPr>
            <a:xfrm>
              <a:off x="979920" y="1369080"/>
              <a:ext cx="360" cy="360"/>
            </a:xfrm>
            <a:custGeom>
              <a:avLst/>
              <a:gdLst/>
              <a:ahLst/>
              <a:cxnLst/>
              <a:rect l="l" t="t" r="r" b="b"/>
              <a:pathLst>
                <a:path w="57" h="39">
                  <a:moveTo>
                    <a:pt x="56" y="0"/>
                  </a:moveTo>
                  <a:lnTo>
                    <a:pt x="0" y="3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5" name="Google Shape;6472;p94"/>
            <p:cNvSpPr/>
            <p:nvPr/>
          </p:nvSpPr>
          <p:spPr>
            <a:xfrm>
              <a:off x="911160" y="1312200"/>
              <a:ext cx="360" cy="1800"/>
            </a:xfrm>
            <a:custGeom>
              <a:avLst/>
              <a:gdLst/>
              <a:ahLst/>
              <a:cxnLst/>
              <a:rect l="l" t="t" r="r" b="b"/>
              <a:pathLst>
                <a:path w="102" h="225">
                  <a:moveTo>
                    <a:pt x="0" y="1"/>
                  </a:moveTo>
                  <a:cubicBezTo>
                    <a:pt x="70" y="50"/>
                    <a:pt x="102" y="158"/>
                    <a:pt x="102" y="225"/>
                  </a:cubicBezTo>
                  <a:cubicBezTo>
                    <a:pt x="102" y="158"/>
                    <a:pt x="70" y="46"/>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6" name="Google Shape;6473;p94"/>
            <p:cNvSpPr/>
            <p:nvPr/>
          </p:nvSpPr>
          <p:spPr>
            <a:xfrm>
              <a:off x="979200" y="1369800"/>
              <a:ext cx="360" cy="360"/>
            </a:xfrm>
            <a:custGeom>
              <a:avLst/>
              <a:gdLst/>
              <a:ahLst/>
              <a:cxnLst/>
              <a:rect l="l" t="t" r="r" b="b"/>
              <a:pathLst>
                <a:path w="50" h="33">
                  <a:moveTo>
                    <a:pt x="50" y="1"/>
                  </a:moveTo>
                  <a:lnTo>
                    <a:pt x="1"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7" name="Google Shape;6474;p94"/>
            <p:cNvSpPr/>
            <p:nvPr/>
          </p:nvSpPr>
          <p:spPr>
            <a:xfrm>
              <a:off x="1321920" y="1455120"/>
              <a:ext cx="360" cy="360"/>
            </a:xfrm>
            <a:custGeom>
              <a:avLst/>
              <a:gdLst/>
              <a:ahLst/>
              <a:cxnLst/>
              <a:rect l="l" t="t" r="r" b="b"/>
              <a:pathLst>
                <a:path w="15" h="11">
                  <a:moveTo>
                    <a:pt x="15"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8" name="Google Shape;6475;p94"/>
            <p:cNvSpPr/>
            <p:nvPr/>
          </p:nvSpPr>
          <p:spPr>
            <a:xfrm>
              <a:off x="1321200" y="145476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19" name="Google Shape;6476;p94"/>
            <p:cNvSpPr/>
            <p:nvPr/>
          </p:nvSpPr>
          <p:spPr>
            <a:xfrm>
              <a:off x="1245600" y="1432440"/>
              <a:ext cx="1440" cy="360"/>
            </a:xfrm>
            <a:custGeom>
              <a:avLst/>
              <a:gdLst/>
              <a:ahLst/>
              <a:cxnLst/>
              <a:rect l="l" t="t" r="r" b="b"/>
              <a:pathLst>
                <a:path w="183" h="89">
                  <a:moveTo>
                    <a:pt x="182" y="88"/>
                  </a:moveTo>
                  <a:cubicBezTo>
                    <a:pt x="123" y="57"/>
                    <a:pt x="63" y="25"/>
                    <a:pt x="0" y="1"/>
                  </a:cubicBezTo>
                  <a:cubicBezTo>
                    <a:pt x="63" y="25"/>
                    <a:pt x="123" y="57"/>
                    <a:pt x="182" y="8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0" name="Google Shape;6477;p94"/>
            <p:cNvSpPr/>
            <p:nvPr/>
          </p:nvSpPr>
          <p:spPr>
            <a:xfrm>
              <a:off x="897120" y="1312560"/>
              <a:ext cx="3960" cy="1440"/>
            </a:xfrm>
            <a:custGeom>
              <a:avLst/>
              <a:gdLst/>
              <a:ahLst/>
              <a:cxnLst/>
              <a:rect l="l" t="t" r="r" b="b"/>
              <a:pathLst>
                <a:path w="382" h="190">
                  <a:moveTo>
                    <a:pt x="382" y="49"/>
                  </a:moveTo>
                  <a:cubicBezTo>
                    <a:pt x="266" y="189"/>
                    <a:pt x="28" y="21"/>
                    <a:pt x="0" y="0"/>
                  </a:cubicBezTo>
                  <a:cubicBezTo>
                    <a:pt x="28" y="21"/>
                    <a:pt x="266" y="189"/>
                    <a:pt x="382" y="4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1" name="Google Shape;6478;p94"/>
            <p:cNvSpPr/>
            <p:nvPr/>
          </p:nvSpPr>
          <p:spPr>
            <a:xfrm>
              <a:off x="1320840" y="1454040"/>
              <a:ext cx="360" cy="360"/>
            </a:xfrm>
            <a:custGeom>
              <a:avLst/>
              <a:gdLst/>
              <a:ahLst/>
              <a:cxnLst/>
              <a:rect l="l" t="t" r="r" b="b"/>
              <a:pathLst>
                <a:path w="8" h="4">
                  <a:moveTo>
                    <a:pt x="8"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2" name="Google Shape;6479;p94"/>
            <p:cNvSpPr/>
            <p:nvPr/>
          </p:nvSpPr>
          <p:spPr>
            <a:xfrm>
              <a:off x="1322640" y="1455480"/>
              <a:ext cx="360" cy="360"/>
            </a:xfrm>
            <a:custGeom>
              <a:avLst/>
              <a:gdLst/>
              <a:ahLst/>
              <a:cxnLst/>
              <a:rect l="l" t="t" r="r" b="b"/>
              <a:pathLst>
                <a:path w="4" h="8">
                  <a:moveTo>
                    <a:pt x="0" y="1"/>
                  </a:moveTo>
                  <a:lnTo>
                    <a:pt x="4" y="8"/>
                  </a:lnTo>
                  <a:lnTo>
                    <a:pt x="4"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3" name="Google Shape;6480;p94"/>
            <p:cNvSpPr/>
            <p:nvPr/>
          </p:nvSpPr>
          <p:spPr>
            <a:xfrm>
              <a:off x="942120" y="1320480"/>
              <a:ext cx="360" cy="360"/>
            </a:xfrm>
            <a:custGeom>
              <a:avLst/>
              <a:gdLst/>
              <a:ahLst/>
              <a:cxnLst/>
              <a:rect l="l" t="t" r="r" b="b"/>
              <a:pathLst>
                <a:path w="5" h="4">
                  <a:moveTo>
                    <a:pt x="1" y="0"/>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4" name="Google Shape;6481;p94"/>
            <p:cNvSpPr/>
            <p:nvPr/>
          </p:nvSpPr>
          <p:spPr>
            <a:xfrm>
              <a:off x="941760" y="1320480"/>
              <a:ext cx="360" cy="360"/>
            </a:xfrm>
            <a:custGeom>
              <a:avLst/>
              <a:gdLst/>
              <a:ahLst/>
              <a:cxnLst/>
              <a:rect l="l" t="t" r="r" b="b"/>
              <a:pathLst>
                <a:path w="15" h="12">
                  <a:moveTo>
                    <a:pt x="1" y="1"/>
                  </a:moveTo>
                  <a:cubicBezTo>
                    <a:pt x="4" y="4"/>
                    <a:pt x="8" y="8"/>
                    <a:pt x="15" y="11"/>
                  </a:cubicBez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5" name="Google Shape;6482;p94"/>
            <p:cNvSpPr/>
            <p:nvPr/>
          </p:nvSpPr>
          <p:spPr>
            <a:xfrm>
              <a:off x="979200" y="13654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6" name="Google Shape;6483;p94"/>
            <p:cNvSpPr/>
            <p:nvPr/>
          </p:nvSpPr>
          <p:spPr>
            <a:xfrm>
              <a:off x="1275480" y="1437840"/>
              <a:ext cx="3600" cy="360"/>
            </a:xfrm>
            <a:custGeom>
              <a:avLst/>
              <a:gdLst/>
              <a:ahLst/>
              <a:cxnLst/>
              <a:rect l="l" t="t" r="r" b="b"/>
              <a:pathLst>
                <a:path w="351" h="102">
                  <a:moveTo>
                    <a:pt x="1" y="0"/>
                  </a:moveTo>
                  <a:cubicBezTo>
                    <a:pt x="120" y="25"/>
                    <a:pt x="235" y="60"/>
                    <a:pt x="351" y="102"/>
                  </a:cubicBezTo>
                  <a:lnTo>
                    <a:pt x="351" y="102"/>
                  </a:lnTo>
                  <a:cubicBezTo>
                    <a:pt x="235" y="60"/>
                    <a:pt x="120" y="25"/>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7" name="Google Shape;6484;p94"/>
            <p:cNvSpPr/>
            <p:nvPr/>
          </p:nvSpPr>
          <p:spPr>
            <a:xfrm>
              <a:off x="1037520" y="1430280"/>
              <a:ext cx="201960" cy="360"/>
            </a:xfrm>
            <a:custGeom>
              <a:avLst/>
              <a:gdLst/>
              <a:ahLst/>
              <a:cxnLst/>
              <a:rect l="l" t="t" r="r" b="b"/>
              <a:pathLst>
                <a:path w="14943" h="81">
                  <a:moveTo>
                    <a:pt x="1" y="81"/>
                  </a:moveTo>
                  <a:lnTo>
                    <a:pt x="1494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8" name="Google Shape;6485;p94"/>
            <p:cNvSpPr/>
            <p:nvPr/>
          </p:nvSpPr>
          <p:spPr>
            <a:xfrm>
              <a:off x="1320120" y="145368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29" name="Google Shape;6486;p94"/>
            <p:cNvSpPr/>
            <p:nvPr/>
          </p:nvSpPr>
          <p:spPr>
            <a:xfrm>
              <a:off x="980280" y="1366920"/>
              <a:ext cx="360" cy="360"/>
            </a:xfrm>
            <a:custGeom>
              <a:avLst/>
              <a:gdLst/>
              <a:ahLst/>
              <a:cxnLst/>
              <a:rect l="l" t="t" r="r" b="b"/>
              <a:pathLst>
                <a:path w="82" h="106">
                  <a:moveTo>
                    <a:pt x="1" y="0"/>
                  </a:moveTo>
                  <a:cubicBezTo>
                    <a:pt x="36" y="35"/>
                    <a:pt x="78" y="81"/>
                    <a:pt x="78" y="105"/>
                  </a:cubicBezTo>
                  <a:cubicBezTo>
                    <a:pt x="81" y="81"/>
                    <a:pt x="36" y="35"/>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0" name="Google Shape;6487;p94"/>
            <p:cNvSpPr/>
            <p:nvPr/>
          </p:nvSpPr>
          <p:spPr>
            <a:xfrm>
              <a:off x="1362240" y="1484640"/>
              <a:ext cx="360" cy="360"/>
            </a:xfrm>
            <a:custGeom>
              <a:avLst/>
              <a:gdLst/>
              <a:ahLst/>
              <a:cxnLst/>
              <a:rect l="l" t="t" r="r" b="b"/>
              <a:pathLst>
                <a:path w="1" h="15">
                  <a:moveTo>
                    <a:pt x="1" y="1"/>
                  </a:moveTo>
                  <a:lnTo>
                    <a:pt x="1" y="15"/>
                  </a:lnTo>
                  <a:cubicBezTo>
                    <a:pt x="1" y="11"/>
                    <a:pt x="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1" name="Google Shape;6488;p94"/>
            <p:cNvSpPr/>
            <p:nvPr/>
          </p:nvSpPr>
          <p:spPr>
            <a:xfrm>
              <a:off x="1361520" y="1487160"/>
              <a:ext cx="360" cy="360"/>
            </a:xfrm>
            <a:custGeom>
              <a:avLst/>
              <a:gdLst/>
              <a:ahLst/>
              <a:cxnLst/>
              <a:rect l="l" t="t" r="r" b="b"/>
              <a:pathLst>
                <a:path w="12" h="11">
                  <a:moveTo>
                    <a:pt x="11"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2" name="Google Shape;6489;p94"/>
            <p:cNvSpPr/>
            <p:nvPr/>
          </p:nvSpPr>
          <p:spPr>
            <a:xfrm>
              <a:off x="1361880" y="1486440"/>
              <a:ext cx="360" cy="360"/>
            </a:xfrm>
            <a:custGeom>
              <a:avLst/>
              <a:gdLst/>
              <a:ahLst/>
              <a:cxnLst/>
              <a:rect l="l" t="t" r="r" b="b"/>
              <a:pathLst>
                <a:path w="10" h="12">
                  <a:moveTo>
                    <a:pt x="9" y="1"/>
                  </a:moveTo>
                  <a:cubicBezTo>
                    <a:pt x="6" y="4"/>
                    <a:pt x="1" y="12"/>
                    <a:pt x="1" y="12"/>
                  </a:cubicBezTo>
                  <a:cubicBezTo>
                    <a:pt x="2" y="12"/>
                    <a:pt x="2" y="12"/>
                    <a:pt x="2" y="11"/>
                  </a:cubicBezTo>
                  <a:cubicBezTo>
                    <a:pt x="6" y="8"/>
                    <a:pt x="9" y="4"/>
                    <a:pt x="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3" name="Google Shape;6490;p94"/>
            <p:cNvSpPr/>
            <p:nvPr/>
          </p:nvSpPr>
          <p:spPr>
            <a:xfrm>
              <a:off x="1361520" y="1486800"/>
              <a:ext cx="360" cy="360"/>
            </a:xfrm>
            <a:custGeom>
              <a:avLst/>
              <a:gdLst/>
              <a:ahLst/>
              <a:cxnLst/>
              <a:rect l="l" t="t" r="r" b="b"/>
              <a:pathLst>
                <a:path w="12" h="8">
                  <a:moveTo>
                    <a:pt x="11"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4" name="Google Shape;6491;p94"/>
            <p:cNvSpPr/>
            <p:nvPr/>
          </p:nvSpPr>
          <p:spPr>
            <a:xfrm>
              <a:off x="1362240" y="1485360"/>
              <a:ext cx="360" cy="360"/>
            </a:xfrm>
            <a:custGeom>
              <a:avLst/>
              <a:gdLst/>
              <a:ahLst/>
              <a:cxnLst/>
              <a:rect l="l" t="t" r="r" b="b"/>
              <a:pathLst>
                <a:path w="1" h="15">
                  <a:moveTo>
                    <a:pt x="0" y="0"/>
                  </a:moveTo>
                  <a:lnTo>
                    <a:pt x="0" y="14"/>
                  </a:lnTo>
                  <a:cubicBezTo>
                    <a:pt x="0" y="11"/>
                    <a:pt x="0"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5" name="Google Shape;6492;p94"/>
            <p:cNvSpPr/>
            <p:nvPr/>
          </p:nvSpPr>
          <p:spPr>
            <a:xfrm>
              <a:off x="1362240" y="1486440"/>
              <a:ext cx="360" cy="360"/>
            </a:xfrm>
            <a:custGeom>
              <a:avLst/>
              <a:gdLst/>
              <a:ahLst/>
              <a:cxnLst/>
              <a:rect l="l" t="t" r="r" b="b"/>
              <a:pathLst>
                <a:path w="4" h="9">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6" name="Google Shape;6493;p94"/>
            <p:cNvSpPr/>
            <p:nvPr/>
          </p:nvSpPr>
          <p:spPr>
            <a:xfrm>
              <a:off x="1443960" y="1451160"/>
              <a:ext cx="360" cy="360"/>
            </a:xfrm>
            <a:custGeom>
              <a:avLst/>
              <a:gdLst/>
              <a:ahLst/>
              <a:cxnLst/>
              <a:rect l="l" t="t" r="r" b="b"/>
              <a:pathLst>
                <a:path w="1" h="21">
                  <a:moveTo>
                    <a:pt x="0" y="2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7" name="Google Shape;6494;p94"/>
            <p:cNvSpPr/>
            <p:nvPr/>
          </p:nvSpPr>
          <p:spPr>
            <a:xfrm>
              <a:off x="1441080" y="1446480"/>
              <a:ext cx="1800" cy="360"/>
            </a:xfrm>
            <a:custGeom>
              <a:avLst/>
              <a:gdLst/>
              <a:ahLst/>
              <a:cxnLst/>
              <a:rect l="l" t="t" r="r" b="b"/>
              <a:pathLst>
                <a:path w="211" h="39">
                  <a:moveTo>
                    <a:pt x="0" y="0"/>
                  </a:moveTo>
                  <a:lnTo>
                    <a:pt x="0" y="0"/>
                  </a:lnTo>
                  <a:cubicBezTo>
                    <a:pt x="81" y="7"/>
                    <a:pt x="196" y="14"/>
                    <a:pt x="210" y="39"/>
                  </a:cubicBezTo>
                  <a:cubicBezTo>
                    <a:pt x="196" y="14"/>
                    <a:pt x="81"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8" name="Google Shape;6495;p94"/>
            <p:cNvSpPr/>
            <p:nvPr/>
          </p:nvSpPr>
          <p:spPr>
            <a:xfrm>
              <a:off x="1382040" y="1474920"/>
              <a:ext cx="360" cy="360"/>
            </a:xfrm>
            <a:custGeom>
              <a:avLst/>
              <a:gdLst/>
              <a:ahLst/>
              <a:cxnLst/>
              <a:rect l="l" t="t" r="r" b="b"/>
              <a:pathLst>
                <a:path w="12" h="8">
                  <a:moveTo>
                    <a:pt x="1" y="7"/>
                  </a:moveTo>
                  <a:lnTo>
                    <a:pt x="1" y="7"/>
                  </a:ln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39" name="Google Shape;6496;p94"/>
            <p:cNvSpPr/>
            <p:nvPr/>
          </p:nvSpPr>
          <p:spPr>
            <a:xfrm>
              <a:off x="1333440" y="148860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0" name="Google Shape;6497;p94"/>
            <p:cNvSpPr/>
            <p:nvPr/>
          </p:nvSpPr>
          <p:spPr>
            <a:xfrm>
              <a:off x="1333440" y="1489320"/>
              <a:ext cx="360" cy="360"/>
            </a:xfrm>
            <a:custGeom>
              <a:avLst/>
              <a:gdLst/>
              <a:ahLst/>
              <a:cxnLst/>
              <a:rect l="l" t="t" r="r" b="b"/>
              <a:pathLst>
                <a:path w="4" h="19">
                  <a:moveTo>
                    <a:pt x="4" y="1"/>
                  </a:moveTo>
                  <a:cubicBezTo>
                    <a:pt x="0" y="8"/>
                    <a:pt x="0" y="11"/>
                    <a:pt x="4" y="18"/>
                  </a:cubicBez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1" name="Google Shape;6498;p94"/>
            <p:cNvSpPr/>
            <p:nvPr/>
          </p:nvSpPr>
          <p:spPr>
            <a:xfrm>
              <a:off x="1333800" y="1490040"/>
              <a:ext cx="360" cy="360"/>
            </a:xfrm>
            <a:custGeom>
              <a:avLst/>
              <a:gdLst/>
              <a:ahLst/>
              <a:cxnLst/>
              <a:rect l="l" t="t" r="r" b="b"/>
              <a:pathLst>
                <a:path w="8" h="18">
                  <a:moveTo>
                    <a:pt x="0" y="0"/>
                  </a:moveTo>
                  <a:lnTo>
                    <a:pt x="0" y="0"/>
                  </a:lnTo>
                  <a:cubicBezTo>
                    <a:pt x="4" y="7"/>
                    <a:pt x="4" y="14"/>
                    <a:pt x="7" y="18"/>
                  </a:cubicBezTo>
                  <a:cubicBezTo>
                    <a:pt x="7" y="14"/>
                    <a:pt x="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2" name="Google Shape;6499;p94"/>
            <p:cNvSpPr/>
            <p:nvPr/>
          </p:nvSpPr>
          <p:spPr>
            <a:xfrm>
              <a:off x="1360800" y="1487520"/>
              <a:ext cx="360" cy="360"/>
            </a:xfrm>
            <a:custGeom>
              <a:avLst/>
              <a:gdLst/>
              <a:ahLst/>
              <a:cxnLst/>
              <a:rect l="l" t="t" r="r" b="b"/>
              <a:pathLst>
                <a:path w="12" h="11">
                  <a:moveTo>
                    <a:pt x="11"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3" name="Google Shape;6500;p94"/>
            <p:cNvSpPr/>
            <p:nvPr/>
          </p:nvSpPr>
          <p:spPr>
            <a:xfrm>
              <a:off x="1333800" y="1491120"/>
              <a:ext cx="360" cy="360"/>
            </a:xfrm>
            <a:custGeom>
              <a:avLst/>
              <a:gdLst/>
              <a:ahLst/>
              <a:cxnLst/>
              <a:rect l="l" t="t" r="r" b="b"/>
              <a:pathLst>
                <a:path w="5" h="11">
                  <a:moveTo>
                    <a:pt x="1" y="0"/>
                  </a:moveTo>
                  <a:lnTo>
                    <a:pt x="1" y="0"/>
                  </a:lnTo>
                  <a:cubicBezTo>
                    <a:pt x="1" y="4"/>
                    <a:pt x="4" y="7"/>
                    <a:pt x="4" y="11"/>
                  </a:cubicBezTo>
                  <a:cubicBezTo>
                    <a:pt x="4" y="7"/>
                    <a:pt x="4"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4" name="Google Shape;6501;p94"/>
            <p:cNvSpPr/>
            <p:nvPr/>
          </p:nvSpPr>
          <p:spPr>
            <a:xfrm>
              <a:off x="1333440" y="1487520"/>
              <a:ext cx="360" cy="360"/>
            </a:xfrm>
            <a:custGeom>
              <a:avLst/>
              <a:gdLst/>
              <a:ahLst/>
              <a:cxnLst/>
              <a:rect l="l" t="t" r="r" b="b"/>
              <a:pathLst>
                <a:path w="4" h="19">
                  <a:moveTo>
                    <a:pt x="0" y="1"/>
                  </a:moveTo>
                  <a:lnTo>
                    <a:pt x="0" y="18"/>
                  </a:lnTo>
                  <a:cubicBezTo>
                    <a:pt x="0" y="15"/>
                    <a:pt x="4"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5" name="Google Shape;6502;p94"/>
            <p:cNvSpPr/>
            <p:nvPr/>
          </p:nvSpPr>
          <p:spPr>
            <a:xfrm>
              <a:off x="1360440" y="1487880"/>
              <a:ext cx="360" cy="360"/>
            </a:xfrm>
            <a:custGeom>
              <a:avLst/>
              <a:gdLst/>
              <a:ahLst/>
              <a:cxnLst/>
              <a:rect l="l" t="t" r="r" b="b"/>
              <a:pathLst>
                <a:path w="15" h="12">
                  <a:moveTo>
                    <a:pt x="15"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6" name="Google Shape;6503;p94"/>
            <p:cNvSpPr/>
            <p:nvPr/>
          </p:nvSpPr>
          <p:spPr>
            <a:xfrm>
              <a:off x="1334160" y="1491840"/>
              <a:ext cx="360" cy="360"/>
            </a:xfrm>
            <a:custGeom>
              <a:avLst/>
              <a:gdLst/>
              <a:ahLst/>
              <a:cxnLst/>
              <a:rect l="l" t="t" r="r" b="b"/>
              <a:pathLst>
                <a:path w="8" h="15">
                  <a:moveTo>
                    <a:pt x="0" y="0"/>
                  </a:moveTo>
                  <a:cubicBezTo>
                    <a:pt x="4" y="7"/>
                    <a:pt x="4" y="11"/>
                    <a:pt x="7" y="14"/>
                  </a:cubicBezTo>
                  <a:cubicBezTo>
                    <a:pt x="7" y="11"/>
                    <a:pt x="4"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7" name="Google Shape;6504;p94"/>
            <p:cNvSpPr/>
            <p:nvPr/>
          </p:nvSpPr>
          <p:spPr>
            <a:xfrm>
              <a:off x="1360080" y="1488240"/>
              <a:ext cx="360" cy="360"/>
            </a:xfrm>
            <a:custGeom>
              <a:avLst/>
              <a:gdLst/>
              <a:ahLst/>
              <a:cxnLst/>
              <a:rect l="l" t="t" r="r" b="b"/>
              <a:pathLst>
                <a:path w="19" h="11">
                  <a:moveTo>
                    <a:pt x="18"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8" name="Google Shape;6505;p94"/>
            <p:cNvSpPr/>
            <p:nvPr/>
          </p:nvSpPr>
          <p:spPr>
            <a:xfrm>
              <a:off x="1386720" y="1470600"/>
              <a:ext cx="360" cy="360"/>
            </a:xfrm>
            <a:custGeom>
              <a:avLst/>
              <a:gdLst/>
              <a:ahLst/>
              <a:cxnLst/>
              <a:rect l="l" t="t" r="r" b="b"/>
              <a:pathLst>
                <a:path w="22" h="18">
                  <a:moveTo>
                    <a:pt x="1" y="18"/>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49" name="Google Shape;6506;p94"/>
            <p:cNvSpPr/>
            <p:nvPr/>
          </p:nvSpPr>
          <p:spPr>
            <a:xfrm>
              <a:off x="1443960" y="1450440"/>
              <a:ext cx="360" cy="360"/>
            </a:xfrm>
            <a:custGeom>
              <a:avLst/>
              <a:gdLst/>
              <a:ahLst/>
              <a:cxnLst/>
              <a:rect l="l" t="t" r="r" b="b"/>
              <a:pathLst>
                <a:path w="1" h="18">
                  <a:moveTo>
                    <a:pt x="0" y="0"/>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0" name="Google Shape;6507;p94"/>
            <p:cNvSpPr/>
            <p:nvPr/>
          </p:nvSpPr>
          <p:spPr>
            <a:xfrm>
              <a:off x="1443960" y="1451880"/>
              <a:ext cx="360" cy="360"/>
            </a:xfrm>
            <a:custGeom>
              <a:avLst/>
              <a:gdLst/>
              <a:ahLst/>
              <a:cxnLst/>
              <a:rect l="l" t="t" r="r" b="b"/>
              <a:pathLst>
                <a:path w="4" h="22">
                  <a:moveTo>
                    <a:pt x="0" y="0"/>
                  </a:moveTo>
                  <a:lnTo>
                    <a:pt x="0" y="21"/>
                  </a:lnTo>
                  <a:cubicBezTo>
                    <a:pt x="4" y="14"/>
                    <a:pt x="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1" name="Google Shape;6508;p94"/>
            <p:cNvSpPr/>
            <p:nvPr/>
          </p:nvSpPr>
          <p:spPr>
            <a:xfrm>
              <a:off x="1443960" y="1451520"/>
              <a:ext cx="360" cy="360"/>
            </a:xfrm>
            <a:custGeom>
              <a:avLst/>
              <a:gdLst/>
              <a:ahLst/>
              <a:cxnLst/>
              <a:rect l="l" t="t" r="r" b="b"/>
              <a:pathLst>
                <a:path w="1" h="22">
                  <a:moveTo>
                    <a:pt x="0" y="0"/>
                  </a:moveTo>
                  <a:lnTo>
                    <a:pt x="0"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2" name="Google Shape;6509;p94"/>
            <p:cNvSpPr/>
            <p:nvPr/>
          </p:nvSpPr>
          <p:spPr>
            <a:xfrm>
              <a:off x="1389960" y="1468440"/>
              <a:ext cx="360" cy="360"/>
            </a:xfrm>
            <a:custGeom>
              <a:avLst/>
              <a:gdLst/>
              <a:ahLst/>
              <a:cxnLst/>
              <a:rect l="l" t="t" r="r" b="b"/>
              <a:pathLst>
                <a:path w="12" h="8">
                  <a:moveTo>
                    <a:pt x="1" y="7"/>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3" name="Google Shape;6510;p94"/>
            <p:cNvSpPr/>
            <p:nvPr/>
          </p:nvSpPr>
          <p:spPr>
            <a:xfrm>
              <a:off x="1389960" y="1468440"/>
              <a:ext cx="360" cy="360"/>
            </a:xfrm>
            <a:custGeom>
              <a:avLst/>
              <a:gdLst/>
              <a:ahLst/>
              <a:cxnLst/>
              <a:rect l="l" t="t" r="r" b="b"/>
              <a:pathLst>
                <a:path w="8" h="5">
                  <a:moveTo>
                    <a:pt x="1" y="4"/>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4" name="Google Shape;6511;p94"/>
            <p:cNvSpPr/>
            <p:nvPr/>
          </p:nvSpPr>
          <p:spPr>
            <a:xfrm>
              <a:off x="1384920" y="1472400"/>
              <a:ext cx="360" cy="360"/>
            </a:xfrm>
            <a:custGeom>
              <a:avLst/>
              <a:gdLst/>
              <a:ahLst/>
              <a:cxnLst/>
              <a:rect l="l" t="t" r="r" b="b"/>
              <a:pathLst>
                <a:path w="29" h="25">
                  <a:moveTo>
                    <a:pt x="0" y="25"/>
                  </a:moveTo>
                  <a:lnTo>
                    <a:pt x="2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5" name="Google Shape;6512;p94"/>
            <p:cNvSpPr/>
            <p:nvPr/>
          </p:nvSpPr>
          <p:spPr>
            <a:xfrm>
              <a:off x="1443960" y="1450080"/>
              <a:ext cx="360" cy="360"/>
            </a:xfrm>
            <a:custGeom>
              <a:avLst/>
              <a:gdLst/>
              <a:ahLst/>
              <a:cxnLst/>
              <a:rect l="l" t="t" r="r" b="b"/>
              <a:pathLst>
                <a:path w="1" h="22">
                  <a:moveTo>
                    <a:pt x="0" y="1"/>
                  </a:moveTo>
                  <a:lnTo>
                    <a:pt x="0" y="22"/>
                  </a:lnTo>
                  <a:cubicBezTo>
                    <a:pt x="0" y="15"/>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6" name="Google Shape;6513;p94"/>
            <p:cNvSpPr/>
            <p:nvPr/>
          </p:nvSpPr>
          <p:spPr>
            <a:xfrm>
              <a:off x="1390320" y="1468440"/>
              <a:ext cx="360" cy="360"/>
            </a:xfrm>
            <a:custGeom>
              <a:avLst/>
              <a:gdLst/>
              <a:ahLst/>
              <a:cxnLst/>
              <a:rect l="l" t="t" r="r" b="b"/>
              <a:pathLst>
                <a:path w="8" h="5">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7" name="Google Shape;6514;p94"/>
            <p:cNvSpPr/>
            <p:nvPr/>
          </p:nvSpPr>
          <p:spPr>
            <a:xfrm>
              <a:off x="1388520" y="1469520"/>
              <a:ext cx="360" cy="360"/>
            </a:xfrm>
            <a:custGeom>
              <a:avLst/>
              <a:gdLst/>
              <a:ahLst/>
              <a:cxnLst/>
              <a:rect l="l" t="t" r="r" b="b"/>
              <a:pathLst>
                <a:path w="18" h="15">
                  <a:moveTo>
                    <a:pt x="0" y="1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8" name="Google Shape;6515;p94"/>
            <p:cNvSpPr/>
            <p:nvPr/>
          </p:nvSpPr>
          <p:spPr>
            <a:xfrm>
              <a:off x="1389240" y="1468800"/>
              <a:ext cx="360" cy="360"/>
            </a:xfrm>
            <a:custGeom>
              <a:avLst/>
              <a:gdLst/>
              <a:ahLst/>
              <a:cxnLst/>
              <a:rect l="l" t="t" r="r" b="b"/>
              <a:pathLst>
                <a:path w="15" h="8">
                  <a:moveTo>
                    <a:pt x="1" y="7"/>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59" name="Google Shape;6516;p94"/>
            <p:cNvSpPr/>
            <p:nvPr/>
          </p:nvSpPr>
          <p:spPr>
            <a:xfrm>
              <a:off x="1389240" y="1469160"/>
              <a:ext cx="360" cy="360"/>
            </a:xfrm>
            <a:custGeom>
              <a:avLst/>
              <a:gdLst/>
              <a:ahLst/>
              <a:cxnLst/>
              <a:rect l="l" t="t" r="r" b="b"/>
              <a:pathLst>
                <a:path w="15" h="12">
                  <a:moveTo>
                    <a:pt x="0" y="1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0" name="Google Shape;6517;p94"/>
            <p:cNvSpPr/>
            <p:nvPr/>
          </p:nvSpPr>
          <p:spPr>
            <a:xfrm>
              <a:off x="1388880" y="1469160"/>
              <a:ext cx="360" cy="360"/>
            </a:xfrm>
            <a:custGeom>
              <a:avLst/>
              <a:gdLst/>
              <a:ahLst/>
              <a:cxnLst/>
              <a:rect l="l" t="t" r="r" b="b"/>
              <a:pathLst>
                <a:path w="18" h="12">
                  <a:moveTo>
                    <a:pt x="0" y="1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1" name="Google Shape;6518;p94"/>
            <p:cNvSpPr/>
            <p:nvPr/>
          </p:nvSpPr>
          <p:spPr>
            <a:xfrm>
              <a:off x="1389600" y="1468800"/>
              <a:ext cx="360" cy="360"/>
            </a:xfrm>
            <a:custGeom>
              <a:avLst/>
              <a:gdLst/>
              <a:ahLst/>
              <a:cxnLst/>
              <a:rect l="l" t="t" r="r" b="b"/>
              <a:pathLst>
                <a:path w="15" h="8">
                  <a:moveTo>
                    <a:pt x="1" y="8"/>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2" name="Google Shape;6519;p94"/>
            <p:cNvSpPr/>
            <p:nvPr/>
          </p:nvSpPr>
          <p:spPr>
            <a:xfrm>
              <a:off x="1443960" y="1453680"/>
              <a:ext cx="360" cy="360"/>
            </a:xfrm>
            <a:custGeom>
              <a:avLst/>
              <a:gdLst/>
              <a:ahLst/>
              <a:cxnLst/>
              <a:rect l="l" t="t" r="r" b="b"/>
              <a:pathLst>
                <a:path w="5" h="25">
                  <a:moveTo>
                    <a:pt x="1" y="0"/>
                  </a:moveTo>
                  <a:cubicBezTo>
                    <a:pt x="1" y="7"/>
                    <a:pt x="1" y="18"/>
                    <a:pt x="4" y="25"/>
                  </a:cubicBezTo>
                  <a:cubicBezTo>
                    <a:pt x="1" y="18"/>
                    <a:pt x="1"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3" name="Google Shape;6520;p94"/>
            <p:cNvSpPr/>
            <p:nvPr/>
          </p:nvSpPr>
          <p:spPr>
            <a:xfrm>
              <a:off x="1443960" y="1452600"/>
              <a:ext cx="360" cy="360"/>
            </a:xfrm>
            <a:custGeom>
              <a:avLst/>
              <a:gdLst/>
              <a:ahLst/>
              <a:cxnLst/>
              <a:rect l="l" t="t" r="r" b="b"/>
              <a:pathLst>
                <a:path w="1" h="22">
                  <a:moveTo>
                    <a:pt x="1" y="0"/>
                  </a:moveTo>
                  <a:lnTo>
                    <a:pt x="1" y="21"/>
                  </a:lnTo>
                  <a:cubicBezTo>
                    <a:pt x="1" y="14"/>
                    <a:pt x="1"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4" name="Google Shape;6521;p94"/>
            <p:cNvSpPr/>
            <p:nvPr/>
          </p:nvSpPr>
          <p:spPr>
            <a:xfrm>
              <a:off x="1389600" y="1468800"/>
              <a:ext cx="360" cy="360"/>
            </a:xfrm>
            <a:custGeom>
              <a:avLst/>
              <a:gdLst/>
              <a:ahLst/>
              <a:cxnLst/>
              <a:rect l="l" t="t" r="r" b="b"/>
              <a:pathLst>
                <a:path w="15" h="8">
                  <a:moveTo>
                    <a:pt x="1" y="8"/>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5" name="Google Shape;6522;p94"/>
            <p:cNvSpPr/>
            <p:nvPr/>
          </p:nvSpPr>
          <p:spPr>
            <a:xfrm>
              <a:off x="1390320" y="1468440"/>
              <a:ext cx="360" cy="360"/>
            </a:xfrm>
            <a:custGeom>
              <a:avLst/>
              <a:gdLst/>
              <a:ahLst/>
              <a:cxnLst/>
              <a:rect l="l" t="t" r="r" b="b"/>
              <a:pathLst>
                <a:path w="8" h="8">
                  <a:moveTo>
                    <a:pt x="1" y="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6" name="Google Shape;6523;p94"/>
            <p:cNvSpPr/>
            <p:nvPr/>
          </p:nvSpPr>
          <p:spPr>
            <a:xfrm>
              <a:off x="1443960" y="1452960"/>
              <a:ext cx="360" cy="360"/>
            </a:xfrm>
            <a:custGeom>
              <a:avLst/>
              <a:gdLst/>
              <a:ahLst/>
              <a:cxnLst/>
              <a:rect l="l" t="t" r="r" b="b"/>
              <a:pathLst>
                <a:path w="1" h="22">
                  <a:moveTo>
                    <a:pt x="0" y="1"/>
                  </a:moveTo>
                  <a:lnTo>
                    <a:pt x="0" y="22"/>
                  </a:lnTo>
                  <a:cubicBezTo>
                    <a:pt x="0" y="15"/>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7" name="Google Shape;6524;p94"/>
            <p:cNvSpPr/>
            <p:nvPr/>
          </p:nvSpPr>
          <p:spPr>
            <a:xfrm>
              <a:off x="1390320" y="1468440"/>
              <a:ext cx="360" cy="360"/>
            </a:xfrm>
            <a:custGeom>
              <a:avLst/>
              <a:gdLst/>
              <a:ahLst/>
              <a:cxnLst/>
              <a:rect l="l" t="t" r="r" b="b"/>
              <a:pathLst>
                <a:path w="8" h="5">
                  <a:moveTo>
                    <a:pt x="1" y="4"/>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8" name="Google Shape;6525;p94"/>
            <p:cNvSpPr/>
            <p:nvPr/>
          </p:nvSpPr>
          <p:spPr>
            <a:xfrm>
              <a:off x="1443960" y="1448280"/>
              <a:ext cx="360" cy="360"/>
            </a:xfrm>
            <a:custGeom>
              <a:avLst/>
              <a:gdLst/>
              <a:ahLst/>
              <a:cxnLst/>
              <a:rect l="l" t="t" r="r" b="b"/>
              <a:pathLst>
                <a:path w="4" h="43">
                  <a:moveTo>
                    <a:pt x="4" y="0"/>
                  </a:moveTo>
                  <a:cubicBezTo>
                    <a:pt x="0" y="14"/>
                    <a:pt x="0" y="28"/>
                    <a:pt x="0" y="42"/>
                  </a:cubicBezTo>
                  <a:cubicBezTo>
                    <a:pt x="0" y="28"/>
                    <a:pt x="4" y="14"/>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69" name="Google Shape;6526;p94"/>
            <p:cNvSpPr/>
            <p:nvPr/>
          </p:nvSpPr>
          <p:spPr>
            <a:xfrm>
              <a:off x="1443960" y="1449000"/>
              <a:ext cx="360" cy="360"/>
            </a:xfrm>
            <a:custGeom>
              <a:avLst/>
              <a:gdLst/>
              <a:ahLst/>
              <a:cxnLst/>
              <a:rect l="l" t="t" r="r" b="b"/>
              <a:pathLst>
                <a:path w="1" h="22">
                  <a:moveTo>
                    <a:pt x="0" y="1"/>
                  </a:moveTo>
                  <a:lnTo>
                    <a:pt x="0"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0" name="Google Shape;6527;p94"/>
            <p:cNvSpPr/>
            <p:nvPr/>
          </p:nvSpPr>
          <p:spPr>
            <a:xfrm>
              <a:off x="1433880" y="1444680"/>
              <a:ext cx="360" cy="360"/>
            </a:xfrm>
            <a:custGeom>
              <a:avLst/>
              <a:gdLst/>
              <a:ahLst/>
              <a:cxnLst/>
              <a:rect l="l" t="t" r="r" b="b"/>
              <a:pathLst>
                <a:path w="18" h="5">
                  <a:moveTo>
                    <a:pt x="0" y="4"/>
                  </a:moveTo>
                  <a:cubicBezTo>
                    <a:pt x="4" y="1"/>
                    <a:pt x="11" y="1"/>
                    <a:pt x="18" y="1"/>
                  </a:cubicBezTo>
                  <a:cubicBezTo>
                    <a:pt x="11" y="1"/>
                    <a:pt x="4" y="1"/>
                    <a:pt x="0"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1" name="Google Shape;6528;p94"/>
            <p:cNvSpPr/>
            <p:nvPr/>
          </p:nvSpPr>
          <p:spPr>
            <a:xfrm>
              <a:off x="1387080" y="1470600"/>
              <a:ext cx="360" cy="360"/>
            </a:xfrm>
            <a:custGeom>
              <a:avLst/>
              <a:gdLst/>
              <a:ahLst/>
              <a:cxnLst/>
              <a:rect l="l" t="t" r="r" b="b"/>
              <a:pathLst>
                <a:path w="22" h="15">
                  <a:moveTo>
                    <a:pt x="1" y="14"/>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2" name="Google Shape;6529;p94"/>
            <p:cNvSpPr/>
            <p:nvPr/>
          </p:nvSpPr>
          <p:spPr>
            <a:xfrm>
              <a:off x="1387440" y="1470240"/>
              <a:ext cx="360" cy="360"/>
            </a:xfrm>
            <a:custGeom>
              <a:avLst/>
              <a:gdLst/>
              <a:ahLst/>
              <a:cxnLst/>
              <a:rect l="l" t="t" r="r" b="b"/>
              <a:pathLst>
                <a:path w="22" h="15">
                  <a:moveTo>
                    <a:pt x="1" y="14"/>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3" name="Google Shape;6530;p94"/>
            <p:cNvSpPr/>
            <p:nvPr/>
          </p:nvSpPr>
          <p:spPr>
            <a:xfrm>
              <a:off x="1386360" y="1470960"/>
              <a:ext cx="360" cy="360"/>
            </a:xfrm>
            <a:custGeom>
              <a:avLst/>
              <a:gdLst/>
              <a:ahLst/>
              <a:cxnLst/>
              <a:rect l="l" t="t" r="r" b="b"/>
              <a:pathLst>
                <a:path w="26" h="18">
                  <a:moveTo>
                    <a:pt x="1" y="18"/>
                  </a:moveTo>
                  <a:lnTo>
                    <a:pt x="2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4" name="Google Shape;6531;p94"/>
            <p:cNvSpPr/>
            <p:nvPr/>
          </p:nvSpPr>
          <p:spPr>
            <a:xfrm>
              <a:off x="1443960" y="1449720"/>
              <a:ext cx="360" cy="360"/>
            </a:xfrm>
            <a:custGeom>
              <a:avLst/>
              <a:gdLst/>
              <a:ahLst/>
              <a:cxnLst/>
              <a:rect l="l" t="t" r="r" b="b"/>
              <a:pathLst>
                <a:path w="1" h="19">
                  <a:moveTo>
                    <a:pt x="1" y="1"/>
                  </a:moveTo>
                  <a:lnTo>
                    <a:pt x="1" y="18"/>
                  </a:lnTo>
                  <a:cubicBezTo>
                    <a:pt x="1" y="11"/>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5" name="Google Shape;6532;p94"/>
            <p:cNvSpPr/>
            <p:nvPr/>
          </p:nvSpPr>
          <p:spPr>
            <a:xfrm>
              <a:off x="1443960" y="1449360"/>
              <a:ext cx="360" cy="360"/>
            </a:xfrm>
            <a:custGeom>
              <a:avLst/>
              <a:gdLst/>
              <a:ahLst/>
              <a:cxnLst/>
              <a:rect l="l" t="t" r="r" b="b"/>
              <a:pathLst>
                <a:path w="1" h="19">
                  <a:moveTo>
                    <a:pt x="1" y="1"/>
                  </a:moveTo>
                  <a:lnTo>
                    <a:pt x="1" y="18"/>
                  </a:lnTo>
                  <a:cubicBezTo>
                    <a:pt x="1" y="11"/>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6" name="Google Shape;6533;p94"/>
            <p:cNvSpPr/>
            <p:nvPr/>
          </p:nvSpPr>
          <p:spPr>
            <a:xfrm>
              <a:off x="1384200" y="1472760"/>
              <a:ext cx="360" cy="360"/>
            </a:xfrm>
            <a:custGeom>
              <a:avLst/>
              <a:gdLst/>
              <a:ahLst/>
              <a:cxnLst/>
              <a:rect l="l" t="t" r="r" b="b"/>
              <a:pathLst>
                <a:path w="32" h="29">
                  <a:moveTo>
                    <a:pt x="0" y="29"/>
                  </a:moveTo>
                  <a:lnTo>
                    <a:pt x="3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7" name="Google Shape;6534;p94"/>
            <p:cNvSpPr/>
            <p:nvPr/>
          </p:nvSpPr>
          <p:spPr>
            <a:xfrm>
              <a:off x="1390680" y="1468080"/>
              <a:ext cx="360" cy="360"/>
            </a:xfrm>
            <a:custGeom>
              <a:avLst/>
              <a:gdLst/>
              <a:ahLst/>
              <a:cxnLst/>
              <a:rect l="l" t="t" r="r" b="b"/>
              <a:pathLst>
                <a:path w="8" h="4">
                  <a:moveTo>
                    <a:pt x="1" y="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8" name="Google Shape;6535;p94"/>
            <p:cNvSpPr/>
            <p:nvPr/>
          </p:nvSpPr>
          <p:spPr>
            <a:xfrm>
              <a:off x="1391040" y="14680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79" name="Google Shape;6536;p94"/>
            <p:cNvSpPr/>
            <p:nvPr/>
          </p:nvSpPr>
          <p:spPr>
            <a:xfrm>
              <a:off x="1390680" y="146808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0" name="Google Shape;6537;p94"/>
            <p:cNvSpPr/>
            <p:nvPr/>
          </p:nvSpPr>
          <p:spPr>
            <a:xfrm>
              <a:off x="1386000" y="1471320"/>
              <a:ext cx="360" cy="360"/>
            </a:xfrm>
            <a:custGeom>
              <a:avLst/>
              <a:gdLst/>
              <a:ahLst/>
              <a:cxnLst/>
              <a:rect l="l" t="t" r="r" b="b"/>
              <a:pathLst>
                <a:path w="25" h="22">
                  <a:moveTo>
                    <a:pt x="0" y="22"/>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1" name="Google Shape;6538;p94"/>
            <p:cNvSpPr/>
            <p:nvPr/>
          </p:nvSpPr>
          <p:spPr>
            <a:xfrm>
              <a:off x="1390680" y="146808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2" name="Google Shape;6539;p94"/>
            <p:cNvSpPr/>
            <p:nvPr/>
          </p:nvSpPr>
          <p:spPr>
            <a:xfrm>
              <a:off x="1390680" y="146808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3" name="Google Shape;6540;p94"/>
            <p:cNvSpPr/>
            <p:nvPr/>
          </p:nvSpPr>
          <p:spPr>
            <a:xfrm>
              <a:off x="1385280" y="1471680"/>
              <a:ext cx="360" cy="360"/>
            </a:xfrm>
            <a:custGeom>
              <a:avLst/>
              <a:gdLst/>
              <a:ahLst/>
              <a:cxnLst/>
              <a:rect l="l" t="t" r="r" b="b"/>
              <a:pathLst>
                <a:path w="29" h="26">
                  <a:moveTo>
                    <a:pt x="1" y="25"/>
                  </a:moveTo>
                  <a:lnTo>
                    <a:pt x="2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4" name="Google Shape;6541;p94"/>
            <p:cNvSpPr/>
            <p:nvPr/>
          </p:nvSpPr>
          <p:spPr>
            <a:xfrm>
              <a:off x="1387800" y="1469880"/>
              <a:ext cx="360" cy="360"/>
            </a:xfrm>
            <a:custGeom>
              <a:avLst/>
              <a:gdLst/>
              <a:ahLst/>
              <a:cxnLst/>
              <a:rect l="l" t="t" r="r" b="b"/>
              <a:pathLst>
                <a:path w="19" h="15">
                  <a:moveTo>
                    <a:pt x="1" y="1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5" name="Google Shape;6542;p94"/>
            <p:cNvSpPr/>
            <p:nvPr/>
          </p:nvSpPr>
          <p:spPr>
            <a:xfrm>
              <a:off x="1443960" y="1454040"/>
              <a:ext cx="360" cy="360"/>
            </a:xfrm>
            <a:custGeom>
              <a:avLst/>
              <a:gdLst/>
              <a:ahLst/>
              <a:cxnLst/>
              <a:rect l="l" t="t" r="r" b="b"/>
              <a:pathLst>
                <a:path w="4" h="25">
                  <a:moveTo>
                    <a:pt x="0" y="0"/>
                  </a:moveTo>
                  <a:cubicBezTo>
                    <a:pt x="0" y="7"/>
                    <a:pt x="4" y="14"/>
                    <a:pt x="4" y="25"/>
                  </a:cubicBezTo>
                  <a:cubicBezTo>
                    <a:pt x="4" y="14"/>
                    <a:pt x="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6" name="Google Shape;6543;p94"/>
            <p:cNvSpPr/>
            <p:nvPr/>
          </p:nvSpPr>
          <p:spPr>
            <a:xfrm>
              <a:off x="1388160" y="1469520"/>
              <a:ext cx="360" cy="360"/>
            </a:xfrm>
            <a:custGeom>
              <a:avLst/>
              <a:gdLst/>
              <a:ahLst/>
              <a:cxnLst/>
              <a:rect l="l" t="t" r="r" b="b"/>
              <a:pathLst>
                <a:path w="18" h="15">
                  <a:moveTo>
                    <a:pt x="0" y="15"/>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7" name="Google Shape;6544;p94"/>
            <p:cNvSpPr/>
            <p:nvPr/>
          </p:nvSpPr>
          <p:spPr>
            <a:xfrm>
              <a:off x="1444320" y="1454760"/>
              <a:ext cx="360" cy="360"/>
            </a:xfrm>
            <a:custGeom>
              <a:avLst/>
              <a:gdLst/>
              <a:ahLst/>
              <a:cxnLst/>
              <a:rect l="l" t="t" r="r" b="b"/>
              <a:pathLst>
                <a:path w="4" h="25">
                  <a:moveTo>
                    <a:pt x="0" y="0"/>
                  </a:moveTo>
                  <a:lnTo>
                    <a:pt x="4"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8" name="Google Shape;6545;p94"/>
            <p:cNvSpPr/>
            <p:nvPr/>
          </p:nvSpPr>
          <p:spPr>
            <a:xfrm>
              <a:off x="1884600" y="1479600"/>
              <a:ext cx="91080" cy="64800"/>
            </a:xfrm>
            <a:custGeom>
              <a:avLst/>
              <a:gdLst/>
              <a:ahLst/>
              <a:cxnLst/>
              <a:rect l="l" t="t" r="r" b="b"/>
              <a:pathLst>
                <a:path w="6782" h="4844">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89" name="Google Shape;6546;p94"/>
            <p:cNvSpPr/>
            <p:nvPr/>
          </p:nvSpPr>
          <p:spPr>
            <a:xfrm>
              <a:off x="1972080" y="1514160"/>
              <a:ext cx="3960" cy="2160"/>
            </a:xfrm>
            <a:custGeom>
              <a:avLst/>
              <a:gdLst/>
              <a:ahLst/>
              <a:cxnLst/>
              <a:rect l="l" t="t" r="r" b="b"/>
              <a:pathLst>
                <a:path w="365" h="226">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0" name="Google Shape;6547;p94"/>
            <p:cNvSpPr/>
            <p:nvPr/>
          </p:nvSpPr>
          <p:spPr>
            <a:xfrm>
              <a:off x="1898280" y="1535400"/>
              <a:ext cx="360" cy="360"/>
            </a:xfrm>
            <a:custGeom>
              <a:avLst/>
              <a:gdLst/>
              <a:ahLst/>
              <a:cxnLst/>
              <a:rect l="l" t="t" r="r" b="b"/>
              <a:pathLst>
                <a:path w="5" h="11">
                  <a:moveTo>
                    <a:pt x="4"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1" name="Google Shape;6548;p94"/>
            <p:cNvSpPr/>
            <p:nvPr/>
          </p:nvSpPr>
          <p:spPr>
            <a:xfrm>
              <a:off x="1898640" y="1535760"/>
              <a:ext cx="360" cy="360"/>
            </a:xfrm>
            <a:custGeom>
              <a:avLst/>
              <a:gdLst/>
              <a:ahLst/>
              <a:cxnLst/>
              <a:rect l="l" t="t" r="r" b="b"/>
              <a:pathLst>
                <a:path w="15" h="29">
                  <a:moveTo>
                    <a:pt x="14" y="28"/>
                  </a:moveTo>
                  <a:lnTo>
                    <a:pt x="14" y="28"/>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2" name="Google Shape;6549;p94"/>
            <p:cNvSpPr/>
            <p:nvPr/>
          </p:nvSpPr>
          <p:spPr>
            <a:xfrm>
              <a:off x="1898280" y="1535040"/>
              <a:ext cx="360" cy="360"/>
            </a:xfrm>
            <a:custGeom>
              <a:avLst/>
              <a:gdLst/>
              <a:ahLst/>
              <a:cxnLst/>
              <a:rect l="l" t="t" r="r" b="b"/>
              <a:pathLst>
                <a:path w="1" h="8">
                  <a:moveTo>
                    <a:pt x="0"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3" name="Google Shape;6550;p94"/>
            <p:cNvSpPr/>
            <p:nvPr/>
          </p:nvSpPr>
          <p:spPr>
            <a:xfrm>
              <a:off x="1898280" y="153504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4" name="Google Shape;6551;p94"/>
            <p:cNvSpPr/>
            <p:nvPr/>
          </p:nvSpPr>
          <p:spPr>
            <a:xfrm>
              <a:off x="1898280" y="1534680"/>
              <a:ext cx="360" cy="360"/>
            </a:xfrm>
            <a:custGeom>
              <a:avLst/>
              <a:gdLst/>
              <a:ahLst/>
              <a:cxnLst/>
              <a:rect l="l" t="t" r="r" b="b"/>
              <a:pathLst>
                <a:path w="1" h="8">
                  <a:moveTo>
                    <a:pt x="1" y="7"/>
                  </a:moveTo>
                  <a:lnTo>
                    <a:pt x="1" y="0"/>
                  </a:lnTo>
                  <a:cubicBezTo>
                    <a:pt x="1" y="4"/>
                    <a:pt x="1" y="4"/>
                    <a:pt x="1"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5" name="Google Shape;6552;p94"/>
            <p:cNvSpPr/>
            <p:nvPr/>
          </p:nvSpPr>
          <p:spPr>
            <a:xfrm>
              <a:off x="1888200" y="1493640"/>
              <a:ext cx="360" cy="360"/>
            </a:xfrm>
            <a:custGeom>
              <a:avLst/>
              <a:gdLst/>
              <a:ahLst/>
              <a:cxnLst/>
              <a:rect l="l" t="t" r="r" b="b"/>
              <a:pathLst>
                <a:path w="5" h="5">
                  <a:moveTo>
                    <a:pt x="1" y="1"/>
                  </a:moveTo>
                  <a:lnTo>
                    <a:pt x="1" y="4"/>
                  </a:ln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6" name="Google Shape;6553;p94"/>
            <p:cNvSpPr/>
            <p:nvPr/>
          </p:nvSpPr>
          <p:spPr>
            <a:xfrm>
              <a:off x="1898280" y="1535760"/>
              <a:ext cx="360" cy="360"/>
            </a:xfrm>
            <a:custGeom>
              <a:avLst/>
              <a:gdLst/>
              <a:ahLst/>
              <a:cxnLst/>
              <a:rect l="l" t="t" r="r" b="b"/>
              <a:pathLst>
                <a:path w="12" h="18">
                  <a:moveTo>
                    <a:pt x="11" y="1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7" name="Google Shape;6554;p94"/>
            <p:cNvSpPr/>
            <p:nvPr/>
          </p:nvSpPr>
          <p:spPr>
            <a:xfrm>
              <a:off x="1898280" y="1535040"/>
              <a:ext cx="360" cy="360"/>
            </a:xfrm>
            <a:custGeom>
              <a:avLst/>
              <a:gdLst/>
              <a:ahLst/>
              <a:cxnLst/>
              <a:rect l="l" t="t" r="r" b="b"/>
              <a:pathLst>
                <a:path w="5" h="8">
                  <a:moveTo>
                    <a:pt x="4"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8" name="Google Shape;6555;p94"/>
            <p:cNvSpPr/>
            <p:nvPr/>
          </p:nvSpPr>
          <p:spPr>
            <a:xfrm>
              <a:off x="1888200" y="1493640"/>
              <a:ext cx="360" cy="360"/>
            </a:xfrm>
            <a:custGeom>
              <a:avLst/>
              <a:gdLst/>
              <a:ahLst/>
              <a:cxnLst/>
              <a:rect l="l" t="t" r="r" b="b"/>
              <a:pathLst>
                <a:path w="15" h="15">
                  <a:moveTo>
                    <a:pt x="15" y="1"/>
                  </a:moveTo>
                  <a:cubicBezTo>
                    <a:pt x="11" y="4"/>
                    <a:pt x="8" y="11"/>
                    <a:pt x="1" y="15"/>
                  </a:cubicBezTo>
                  <a:cubicBezTo>
                    <a:pt x="8" y="11"/>
                    <a:pt x="11" y="4"/>
                    <a:pt x="1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899" name="Google Shape;6556;p94"/>
            <p:cNvSpPr/>
            <p:nvPr/>
          </p:nvSpPr>
          <p:spPr>
            <a:xfrm>
              <a:off x="1940400" y="1483560"/>
              <a:ext cx="360" cy="360"/>
            </a:xfrm>
            <a:custGeom>
              <a:avLst/>
              <a:gdLst/>
              <a:ahLst/>
              <a:cxnLst/>
              <a:rect l="l" t="t" r="r" b="b"/>
              <a:pathLst>
                <a:path w="15" h="8">
                  <a:moveTo>
                    <a:pt x="0" y="1"/>
                  </a:moveTo>
                  <a:lnTo>
                    <a:pt x="14"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0" name="Google Shape;6557;p94"/>
            <p:cNvSpPr/>
            <p:nvPr/>
          </p:nvSpPr>
          <p:spPr>
            <a:xfrm>
              <a:off x="1970280" y="1491480"/>
              <a:ext cx="360" cy="360"/>
            </a:xfrm>
            <a:custGeom>
              <a:avLst/>
              <a:gdLst/>
              <a:ahLst/>
              <a:cxnLst/>
              <a:rect l="l" t="t" r="r" b="b"/>
              <a:pathLst>
                <a:path w="15" h="1">
                  <a:moveTo>
                    <a:pt x="0" y="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1" name="Google Shape;6558;p94"/>
            <p:cNvSpPr/>
            <p:nvPr/>
          </p:nvSpPr>
          <p:spPr>
            <a:xfrm>
              <a:off x="1971000" y="1491480"/>
              <a:ext cx="360" cy="360"/>
            </a:xfrm>
            <a:custGeom>
              <a:avLst/>
              <a:gdLst/>
              <a:ahLst/>
              <a:cxnLst/>
              <a:rect l="l" t="t" r="r" b="b"/>
              <a:pathLst>
                <a:path w="18" h="1">
                  <a:moveTo>
                    <a:pt x="0" y="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2" name="Google Shape;6559;p94"/>
            <p:cNvSpPr/>
            <p:nvPr/>
          </p:nvSpPr>
          <p:spPr>
            <a:xfrm>
              <a:off x="1972080" y="14914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3" name="Google Shape;6560;p94"/>
            <p:cNvSpPr/>
            <p:nvPr/>
          </p:nvSpPr>
          <p:spPr>
            <a:xfrm>
              <a:off x="1973160" y="14914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4" name="Google Shape;6561;p94"/>
            <p:cNvSpPr/>
            <p:nvPr/>
          </p:nvSpPr>
          <p:spPr>
            <a:xfrm>
              <a:off x="1976400" y="14914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5" name="Google Shape;6562;p94"/>
            <p:cNvSpPr/>
            <p:nvPr/>
          </p:nvSpPr>
          <p:spPr>
            <a:xfrm>
              <a:off x="2049840" y="1450440"/>
              <a:ext cx="21960" cy="10440"/>
            </a:xfrm>
            <a:custGeom>
              <a:avLst/>
              <a:gdLst/>
              <a:ahLst/>
              <a:cxnLst/>
              <a:rect l="l" t="t" r="r" b="b"/>
              <a:pathLst>
                <a:path w="1688" h="859">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6" name="Google Shape;6563;p94"/>
            <p:cNvSpPr/>
            <p:nvPr/>
          </p:nvSpPr>
          <p:spPr>
            <a:xfrm>
              <a:off x="2070000" y="145368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7" name="Google Shape;6564;p94"/>
            <p:cNvSpPr/>
            <p:nvPr/>
          </p:nvSpPr>
          <p:spPr>
            <a:xfrm>
              <a:off x="2069640" y="1454040"/>
              <a:ext cx="360" cy="360"/>
            </a:xfrm>
            <a:custGeom>
              <a:avLst/>
              <a:gdLst/>
              <a:ahLst/>
              <a:cxnLst/>
              <a:rect l="l" t="t" r="r" b="b"/>
              <a:pathLst>
                <a:path w="12" h="8">
                  <a:moveTo>
                    <a:pt x="1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8" name="Google Shape;6565;p94"/>
            <p:cNvSpPr/>
            <p:nvPr/>
          </p:nvSpPr>
          <p:spPr>
            <a:xfrm>
              <a:off x="2072520" y="1451880"/>
              <a:ext cx="360" cy="360"/>
            </a:xfrm>
            <a:custGeom>
              <a:avLst/>
              <a:gdLst/>
              <a:ahLst/>
              <a:cxnLst/>
              <a:rect l="l" t="t" r="r" b="b"/>
              <a:pathLst>
                <a:path w="15" h="11">
                  <a:moveTo>
                    <a:pt x="1" y="11"/>
                  </a:moveTo>
                  <a:lnTo>
                    <a:pt x="15" y="0"/>
                  </a:ln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09" name="Google Shape;6566;p94"/>
            <p:cNvSpPr/>
            <p:nvPr/>
          </p:nvSpPr>
          <p:spPr>
            <a:xfrm>
              <a:off x="2072160" y="1452240"/>
              <a:ext cx="360" cy="360"/>
            </a:xfrm>
            <a:custGeom>
              <a:avLst/>
              <a:gdLst/>
              <a:ahLst/>
              <a:cxnLst/>
              <a:rect l="l" t="t" r="r" b="b"/>
              <a:pathLst>
                <a:path w="12" h="12">
                  <a:moveTo>
                    <a:pt x="11"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0" name="Google Shape;6567;p94"/>
            <p:cNvSpPr/>
            <p:nvPr/>
          </p:nvSpPr>
          <p:spPr>
            <a:xfrm>
              <a:off x="2055960" y="1461960"/>
              <a:ext cx="360" cy="360"/>
            </a:xfrm>
            <a:custGeom>
              <a:avLst/>
              <a:gdLst/>
              <a:ahLst/>
              <a:cxnLst/>
              <a:rect l="l" t="t" r="r" b="b"/>
              <a:pathLst>
                <a:path w="29" h="5">
                  <a:moveTo>
                    <a:pt x="29"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1" name="Google Shape;6568;p94"/>
            <p:cNvSpPr/>
            <p:nvPr/>
          </p:nvSpPr>
          <p:spPr>
            <a:xfrm>
              <a:off x="2057760" y="1461600"/>
              <a:ext cx="360" cy="360"/>
            </a:xfrm>
            <a:custGeom>
              <a:avLst/>
              <a:gdLst/>
              <a:ahLst/>
              <a:cxnLst/>
              <a:rect l="l" t="t" r="r" b="b"/>
              <a:pathLst>
                <a:path w="25" h="8">
                  <a:moveTo>
                    <a:pt x="25"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2" name="Google Shape;6569;p94"/>
            <p:cNvSpPr/>
            <p:nvPr/>
          </p:nvSpPr>
          <p:spPr>
            <a:xfrm>
              <a:off x="2057040" y="1461600"/>
              <a:ext cx="360" cy="360"/>
            </a:xfrm>
            <a:custGeom>
              <a:avLst/>
              <a:gdLst/>
              <a:ahLst/>
              <a:cxnLst/>
              <a:rect l="l" t="t" r="r" b="b"/>
              <a:pathLst>
                <a:path w="29" h="5">
                  <a:moveTo>
                    <a:pt x="29"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3" name="Google Shape;6570;p94"/>
            <p:cNvSpPr/>
            <p:nvPr/>
          </p:nvSpPr>
          <p:spPr>
            <a:xfrm>
              <a:off x="2055600" y="14619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4" name="Google Shape;6571;p94"/>
            <p:cNvSpPr/>
            <p:nvPr/>
          </p:nvSpPr>
          <p:spPr>
            <a:xfrm>
              <a:off x="2059560" y="1461240"/>
              <a:ext cx="360" cy="360"/>
            </a:xfrm>
            <a:custGeom>
              <a:avLst/>
              <a:gdLst/>
              <a:ahLst/>
              <a:cxnLst/>
              <a:rect l="l" t="t" r="r" b="b"/>
              <a:pathLst>
                <a:path w="22" h="8">
                  <a:moveTo>
                    <a:pt x="21"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5" name="Google Shape;6572;p94"/>
            <p:cNvSpPr/>
            <p:nvPr/>
          </p:nvSpPr>
          <p:spPr>
            <a:xfrm>
              <a:off x="2058120" y="1461600"/>
              <a:ext cx="360" cy="360"/>
            </a:xfrm>
            <a:custGeom>
              <a:avLst/>
              <a:gdLst/>
              <a:ahLst/>
              <a:cxnLst/>
              <a:rect l="l" t="t" r="r" b="b"/>
              <a:pathLst>
                <a:path w="22" h="4">
                  <a:moveTo>
                    <a:pt x="22"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6" name="Google Shape;6573;p94"/>
            <p:cNvSpPr/>
            <p:nvPr/>
          </p:nvSpPr>
          <p:spPr>
            <a:xfrm>
              <a:off x="2058840" y="1461240"/>
              <a:ext cx="360" cy="360"/>
            </a:xfrm>
            <a:custGeom>
              <a:avLst/>
              <a:gdLst/>
              <a:ahLst/>
              <a:cxnLst/>
              <a:rect l="l" t="t" r="r" b="b"/>
              <a:pathLst>
                <a:path w="19" h="4">
                  <a:moveTo>
                    <a:pt x="18"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7" name="Google Shape;6574;p94"/>
            <p:cNvSpPr/>
            <p:nvPr/>
          </p:nvSpPr>
          <p:spPr>
            <a:xfrm>
              <a:off x="2059200" y="1461240"/>
              <a:ext cx="360" cy="360"/>
            </a:xfrm>
            <a:custGeom>
              <a:avLst/>
              <a:gdLst/>
              <a:ahLst/>
              <a:cxnLst/>
              <a:rect l="l" t="t" r="r" b="b"/>
              <a:pathLst>
                <a:path w="18" h="8">
                  <a:moveTo>
                    <a:pt x="18"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8" name="Google Shape;6575;p94"/>
            <p:cNvSpPr/>
            <p:nvPr/>
          </p:nvSpPr>
          <p:spPr>
            <a:xfrm>
              <a:off x="2069280" y="1454040"/>
              <a:ext cx="360" cy="360"/>
            </a:xfrm>
            <a:custGeom>
              <a:avLst/>
              <a:gdLst/>
              <a:ahLst/>
              <a:cxnLst/>
              <a:rect l="l" t="t" r="r" b="b"/>
              <a:pathLst>
                <a:path w="11" h="5">
                  <a:moveTo>
                    <a:pt x="11"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19" name="Google Shape;6576;p94"/>
            <p:cNvSpPr/>
            <p:nvPr/>
          </p:nvSpPr>
          <p:spPr>
            <a:xfrm>
              <a:off x="2050200" y="1452600"/>
              <a:ext cx="360" cy="360"/>
            </a:xfrm>
            <a:custGeom>
              <a:avLst/>
              <a:gdLst/>
              <a:ahLst/>
              <a:cxnLst/>
              <a:rect l="l" t="t" r="r" b="b"/>
              <a:pathLst>
                <a:path w="75" h="8">
                  <a:moveTo>
                    <a:pt x="1" y="1"/>
                  </a:moveTo>
                  <a:lnTo>
                    <a:pt x="74" y="8"/>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0" name="Google Shape;6577;p94"/>
            <p:cNvSpPr/>
            <p:nvPr/>
          </p:nvSpPr>
          <p:spPr>
            <a:xfrm>
              <a:off x="2071440" y="1450440"/>
              <a:ext cx="360" cy="360"/>
            </a:xfrm>
            <a:custGeom>
              <a:avLst/>
              <a:gdLst/>
              <a:ahLst/>
              <a:cxnLst/>
              <a:rect l="l" t="t" r="r" b="b"/>
              <a:pathLst>
                <a:path w="22" h="11">
                  <a:moveTo>
                    <a:pt x="0" y="11"/>
                  </a:moveTo>
                  <a:lnTo>
                    <a:pt x="18" y="0"/>
                  </a:lnTo>
                  <a:lnTo>
                    <a:pt x="21" y="7"/>
                  </a:ln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1" name="Google Shape;6578;p94"/>
            <p:cNvSpPr/>
            <p:nvPr/>
          </p:nvSpPr>
          <p:spPr>
            <a:xfrm>
              <a:off x="2051280" y="1452600"/>
              <a:ext cx="360" cy="360"/>
            </a:xfrm>
            <a:custGeom>
              <a:avLst/>
              <a:gdLst/>
              <a:ahLst/>
              <a:cxnLst/>
              <a:rect l="l" t="t" r="r" b="b"/>
              <a:pathLst>
                <a:path w="71" h="5">
                  <a:moveTo>
                    <a:pt x="7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2" name="Google Shape;6579;p94"/>
            <p:cNvSpPr/>
            <p:nvPr/>
          </p:nvSpPr>
          <p:spPr>
            <a:xfrm>
              <a:off x="2071800" y="1450440"/>
              <a:ext cx="360" cy="360"/>
            </a:xfrm>
            <a:custGeom>
              <a:avLst/>
              <a:gdLst/>
              <a:ahLst/>
              <a:cxnLst/>
              <a:rect l="l" t="t" r="r" b="b"/>
              <a:pathLst>
                <a:path w="53" h="85">
                  <a:moveTo>
                    <a:pt x="0" y="0"/>
                  </a:moveTo>
                  <a:cubicBezTo>
                    <a:pt x="14" y="21"/>
                    <a:pt x="35" y="53"/>
                    <a:pt x="53" y="85"/>
                  </a:cubicBezTo>
                  <a:cubicBezTo>
                    <a:pt x="35" y="53"/>
                    <a:pt x="18" y="21"/>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3" name="Google Shape;6580;p94"/>
            <p:cNvSpPr/>
            <p:nvPr/>
          </p:nvSpPr>
          <p:spPr>
            <a:xfrm>
              <a:off x="2072520" y="1451520"/>
              <a:ext cx="360" cy="360"/>
            </a:xfrm>
            <a:custGeom>
              <a:avLst/>
              <a:gdLst/>
              <a:ahLst/>
              <a:cxnLst/>
              <a:rect l="l" t="t" r="r" b="b"/>
              <a:pathLst>
                <a:path w="11" h="19">
                  <a:moveTo>
                    <a:pt x="11" y="18"/>
                  </a:moveTo>
                  <a:lnTo>
                    <a:pt x="11" y="18"/>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4" name="Google Shape;6581;p94"/>
            <p:cNvSpPr/>
            <p:nvPr/>
          </p:nvSpPr>
          <p:spPr>
            <a:xfrm>
              <a:off x="2071800" y="1450440"/>
              <a:ext cx="360" cy="360"/>
            </a:xfrm>
            <a:custGeom>
              <a:avLst/>
              <a:gdLst/>
              <a:ahLst/>
              <a:cxnLst/>
              <a:rect l="l" t="t" r="r" b="b"/>
              <a:pathLst>
                <a:path w="8" h="8">
                  <a:moveTo>
                    <a:pt x="1" y="0"/>
                  </a:moveTo>
                  <a:lnTo>
                    <a:pt x="1" y="0"/>
                  </a:lnTo>
                  <a:lnTo>
                    <a:pt x="8" y="7"/>
                  </a:lnTo>
                  <a:lnTo>
                    <a:pt x="8"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5" name="Google Shape;6582;p94"/>
            <p:cNvSpPr/>
            <p:nvPr/>
          </p:nvSpPr>
          <p:spPr>
            <a:xfrm>
              <a:off x="2101320" y="1496880"/>
              <a:ext cx="43920" cy="42480"/>
            </a:xfrm>
            <a:custGeom>
              <a:avLst/>
              <a:gdLst/>
              <a:ahLst/>
              <a:cxnLst/>
              <a:rect l="l" t="t" r="r" b="b"/>
              <a:pathLst>
                <a:path w="3327" h="3219">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6" name="Google Shape;6583;p94"/>
            <p:cNvSpPr/>
            <p:nvPr/>
          </p:nvSpPr>
          <p:spPr>
            <a:xfrm>
              <a:off x="2125080" y="1550520"/>
              <a:ext cx="16200" cy="2520"/>
            </a:xfrm>
            <a:custGeom>
              <a:avLst/>
              <a:gdLst/>
              <a:ahLst/>
              <a:cxnLst/>
              <a:rect l="l" t="t" r="r" b="b"/>
              <a:pathLst>
                <a:path w="1265" h="262">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7" name="Google Shape;6584;p94"/>
            <p:cNvSpPr/>
            <p:nvPr/>
          </p:nvSpPr>
          <p:spPr>
            <a:xfrm>
              <a:off x="2143800" y="1503360"/>
              <a:ext cx="360" cy="360"/>
            </a:xfrm>
            <a:custGeom>
              <a:avLst/>
              <a:gdLst/>
              <a:ahLst/>
              <a:cxnLst/>
              <a:rect l="l" t="t" r="r" b="b"/>
              <a:pathLst>
                <a:path w="8" h="12">
                  <a:moveTo>
                    <a:pt x="8"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8" name="Google Shape;6585;p94"/>
            <p:cNvSpPr/>
            <p:nvPr/>
          </p:nvSpPr>
          <p:spPr>
            <a:xfrm>
              <a:off x="2146320" y="1498680"/>
              <a:ext cx="360" cy="360"/>
            </a:xfrm>
            <a:custGeom>
              <a:avLst/>
              <a:gdLst/>
              <a:ahLst/>
              <a:cxnLst/>
              <a:rect l="l" t="t" r="r" b="b"/>
              <a:pathLst>
                <a:path w="5" h="36">
                  <a:moveTo>
                    <a:pt x="1" y="0"/>
                  </a:moveTo>
                  <a:cubicBezTo>
                    <a:pt x="1" y="11"/>
                    <a:pt x="1" y="25"/>
                    <a:pt x="4" y="35"/>
                  </a:cubicBezTo>
                  <a:cubicBezTo>
                    <a:pt x="1" y="25"/>
                    <a:pt x="1"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29" name="Google Shape;6586;p94"/>
            <p:cNvSpPr/>
            <p:nvPr/>
          </p:nvSpPr>
          <p:spPr>
            <a:xfrm>
              <a:off x="2144160" y="1502640"/>
              <a:ext cx="360" cy="360"/>
            </a:xfrm>
            <a:custGeom>
              <a:avLst/>
              <a:gdLst/>
              <a:ahLst/>
              <a:cxnLst/>
              <a:rect l="l" t="t" r="r" b="b"/>
              <a:pathLst>
                <a:path w="5" h="22">
                  <a:moveTo>
                    <a:pt x="4" y="1"/>
                  </a:moveTo>
                  <a:cubicBezTo>
                    <a:pt x="4" y="8"/>
                    <a:pt x="1" y="15"/>
                    <a:pt x="1" y="22"/>
                  </a:cubicBezTo>
                  <a:cubicBezTo>
                    <a:pt x="1" y="15"/>
                    <a:pt x="4" y="8"/>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0" name="Google Shape;6587;p94"/>
            <p:cNvSpPr/>
            <p:nvPr/>
          </p:nvSpPr>
          <p:spPr>
            <a:xfrm>
              <a:off x="2145960" y="1497600"/>
              <a:ext cx="360" cy="360"/>
            </a:xfrm>
            <a:custGeom>
              <a:avLst/>
              <a:gdLst/>
              <a:ahLst/>
              <a:cxnLst/>
              <a:rect l="l" t="t" r="r" b="b"/>
              <a:pathLst>
                <a:path w="8" h="29">
                  <a:moveTo>
                    <a:pt x="1" y="1"/>
                  </a:moveTo>
                  <a:cubicBezTo>
                    <a:pt x="4" y="11"/>
                    <a:pt x="8" y="22"/>
                    <a:pt x="8" y="29"/>
                  </a:cubicBezTo>
                  <a:cubicBezTo>
                    <a:pt x="8" y="22"/>
                    <a:pt x="4"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1" name="Google Shape;6588;p94"/>
            <p:cNvSpPr/>
            <p:nvPr/>
          </p:nvSpPr>
          <p:spPr>
            <a:xfrm>
              <a:off x="2145960" y="1497240"/>
              <a:ext cx="360" cy="360"/>
            </a:xfrm>
            <a:custGeom>
              <a:avLst/>
              <a:gdLst/>
              <a:ahLst/>
              <a:cxnLst/>
              <a:rect l="l" t="t" r="r" b="b"/>
              <a:pathLst>
                <a:path w="1" h="8">
                  <a:moveTo>
                    <a:pt x="1" y="7"/>
                  </a:moveTo>
                  <a:lnTo>
                    <a:pt x="1" y="0"/>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2" name="Google Shape;6589;p94"/>
            <p:cNvSpPr/>
            <p:nvPr/>
          </p:nvSpPr>
          <p:spPr>
            <a:xfrm>
              <a:off x="2144160" y="1503000"/>
              <a:ext cx="360" cy="360"/>
            </a:xfrm>
            <a:custGeom>
              <a:avLst/>
              <a:gdLst/>
              <a:ahLst/>
              <a:cxnLst/>
              <a:rect l="l" t="t" r="r" b="b"/>
              <a:pathLst>
                <a:path w="8" h="11">
                  <a:moveTo>
                    <a:pt x="8" y="0"/>
                  </a:moveTo>
                  <a:lnTo>
                    <a:pt x="8" y="0"/>
                  </a:lnTo>
                  <a:cubicBezTo>
                    <a:pt x="4" y="4"/>
                    <a:pt x="4" y="7"/>
                    <a:pt x="1" y="11"/>
                  </a:cubicBezTo>
                  <a:cubicBezTo>
                    <a:pt x="4" y="7"/>
                    <a:pt x="8" y="4"/>
                    <a:pt x="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3" name="Google Shape;6590;p94"/>
            <p:cNvSpPr/>
            <p:nvPr/>
          </p:nvSpPr>
          <p:spPr>
            <a:xfrm>
              <a:off x="2143440" y="1503720"/>
              <a:ext cx="360" cy="360"/>
            </a:xfrm>
            <a:custGeom>
              <a:avLst/>
              <a:gdLst/>
              <a:ahLst/>
              <a:cxnLst/>
              <a:rect l="l" t="t" r="r" b="b"/>
              <a:pathLst>
                <a:path w="11" h="12">
                  <a:moveTo>
                    <a:pt x="0" y="1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4" name="Google Shape;6591;p94"/>
            <p:cNvSpPr/>
            <p:nvPr/>
          </p:nvSpPr>
          <p:spPr>
            <a:xfrm>
              <a:off x="2146320" y="1498320"/>
              <a:ext cx="360" cy="360"/>
            </a:xfrm>
            <a:custGeom>
              <a:avLst/>
              <a:gdLst/>
              <a:ahLst/>
              <a:cxnLst/>
              <a:rect l="l" t="t" r="r" b="b"/>
              <a:pathLst>
                <a:path w="5" h="26">
                  <a:moveTo>
                    <a:pt x="1" y="1"/>
                  </a:moveTo>
                  <a:cubicBezTo>
                    <a:pt x="1" y="8"/>
                    <a:pt x="4" y="15"/>
                    <a:pt x="4" y="25"/>
                  </a:cubicBezTo>
                  <a:cubicBezTo>
                    <a:pt x="4" y="15"/>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5" name="Google Shape;6592;p94"/>
            <p:cNvSpPr/>
            <p:nvPr/>
          </p:nvSpPr>
          <p:spPr>
            <a:xfrm>
              <a:off x="2101320" y="1512720"/>
              <a:ext cx="360" cy="1440"/>
            </a:xfrm>
            <a:custGeom>
              <a:avLst/>
              <a:gdLst/>
              <a:ahLst/>
              <a:cxnLst/>
              <a:rect l="l" t="t" r="r" b="b"/>
              <a:pathLst>
                <a:path w="103" h="19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6" name="Google Shape;6593;p94"/>
            <p:cNvSpPr/>
            <p:nvPr/>
          </p:nvSpPr>
          <p:spPr>
            <a:xfrm>
              <a:off x="2103840" y="1512000"/>
              <a:ext cx="360" cy="360"/>
            </a:xfrm>
            <a:custGeom>
              <a:avLst/>
              <a:gdLst/>
              <a:ahLst/>
              <a:cxnLst/>
              <a:rect l="l" t="t" r="r" b="b"/>
              <a:pathLst>
                <a:path w="5" h="9">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7" name="Google Shape;6594;p94"/>
            <p:cNvSpPr/>
            <p:nvPr/>
          </p:nvSpPr>
          <p:spPr>
            <a:xfrm>
              <a:off x="2104200" y="1511280"/>
              <a:ext cx="360" cy="360"/>
            </a:xfrm>
            <a:custGeom>
              <a:avLst/>
              <a:gdLst/>
              <a:ahLst/>
              <a:cxnLst/>
              <a:rect l="l" t="t" r="r" b="b"/>
              <a:pathLst>
                <a:path w="6" h="9">
                  <a:moveTo>
                    <a:pt x="5" y="0"/>
                  </a:moveTo>
                  <a:cubicBezTo>
                    <a:pt x="5" y="0"/>
                    <a:pt x="5" y="0"/>
                    <a:pt x="4" y="1"/>
                  </a:cubicBezTo>
                  <a:cubicBezTo>
                    <a:pt x="0" y="5"/>
                    <a:pt x="0" y="5"/>
                    <a:pt x="0" y="8"/>
                  </a:cubicBezTo>
                  <a:cubicBezTo>
                    <a:pt x="0" y="5"/>
                    <a:pt x="5" y="0"/>
                    <a:pt x="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8" name="Google Shape;6595;p94"/>
            <p:cNvSpPr/>
            <p:nvPr/>
          </p:nvSpPr>
          <p:spPr>
            <a:xfrm>
              <a:off x="2104200" y="1510920"/>
              <a:ext cx="360" cy="360"/>
            </a:xfrm>
            <a:custGeom>
              <a:avLst/>
              <a:gdLst/>
              <a:ahLst/>
              <a:cxnLst/>
              <a:rect l="l" t="t" r="r" b="b"/>
              <a:pathLst>
                <a:path w="1" h="8">
                  <a:moveTo>
                    <a:pt x="0"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39" name="Google Shape;6596;p94"/>
            <p:cNvSpPr/>
            <p:nvPr/>
          </p:nvSpPr>
          <p:spPr>
            <a:xfrm>
              <a:off x="2103840" y="1511640"/>
              <a:ext cx="360" cy="360"/>
            </a:xfrm>
            <a:custGeom>
              <a:avLst/>
              <a:gdLst/>
              <a:ahLst/>
              <a:cxnLst/>
              <a:rect l="l" t="t" r="r" b="b"/>
              <a:pathLst>
                <a:path w="8" h="9">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0" name="Google Shape;6597;p94"/>
            <p:cNvSpPr/>
            <p:nvPr/>
          </p:nvSpPr>
          <p:spPr>
            <a:xfrm>
              <a:off x="2105280" y="1508760"/>
              <a:ext cx="360" cy="360"/>
            </a:xfrm>
            <a:custGeom>
              <a:avLst/>
              <a:gdLst/>
              <a:ahLst/>
              <a:cxnLst/>
              <a:rect l="l" t="t" r="r" b="b"/>
              <a:pathLst>
                <a:path w="8" h="11">
                  <a:moveTo>
                    <a:pt x="1" y="11"/>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1" name="Google Shape;6598;p94"/>
            <p:cNvSpPr/>
            <p:nvPr/>
          </p:nvSpPr>
          <p:spPr>
            <a:xfrm>
              <a:off x="2103480" y="1512000"/>
              <a:ext cx="360" cy="360"/>
            </a:xfrm>
            <a:custGeom>
              <a:avLst/>
              <a:gdLst/>
              <a:ahLst/>
              <a:cxnLst/>
              <a:rect l="l" t="t" r="r" b="b"/>
              <a:pathLst>
                <a:path w="12" h="5">
                  <a:moveTo>
                    <a:pt x="11" y="0"/>
                  </a:moveTo>
                  <a:cubicBezTo>
                    <a:pt x="9" y="0"/>
                    <a:pt x="4" y="5"/>
                    <a:pt x="1" y="5"/>
                  </a:cubicBezTo>
                  <a:cubicBezTo>
                    <a:pt x="4" y="5"/>
                    <a:pt x="8" y="1"/>
                    <a:pt x="11" y="1"/>
                  </a:cubicBezTo>
                  <a:cubicBezTo>
                    <a:pt x="11" y="0"/>
                    <a:pt x="11" y="0"/>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2" name="Google Shape;6599;p94"/>
            <p:cNvSpPr/>
            <p:nvPr/>
          </p:nvSpPr>
          <p:spPr>
            <a:xfrm>
              <a:off x="2103120" y="1512360"/>
              <a:ext cx="360" cy="360"/>
            </a:xfrm>
            <a:custGeom>
              <a:avLst/>
              <a:gdLst/>
              <a:ahLst/>
              <a:cxnLst/>
              <a:rect l="l" t="t" r="r" b="b"/>
              <a:pathLst>
                <a:path w="8" h="5">
                  <a:moveTo>
                    <a:pt x="1" y="4"/>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3" name="Google Shape;6600;p94"/>
            <p:cNvSpPr/>
            <p:nvPr/>
          </p:nvSpPr>
          <p:spPr>
            <a:xfrm>
              <a:off x="2107440" y="1505160"/>
              <a:ext cx="360" cy="360"/>
            </a:xfrm>
            <a:custGeom>
              <a:avLst/>
              <a:gdLst/>
              <a:ahLst/>
              <a:cxnLst/>
              <a:rect l="l" t="t" r="r" b="b"/>
              <a:pathLst>
                <a:path w="8" h="22">
                  <a:moveTo>
                    <a:pt x="7" y="0"/>
                  </a:moveTo>
                  <a:cubicBezTo>
                    <a:pt x="4" y="7"/>
                    <a:pt x="4" y="14"/>
                    <a:pt x="0" y="21"/>
                  </a:cubicBezTo>
                  <a:cubicBezTo>
                    <a:pt x="4" y="14"/>
                    <a:pt x="7" y="7"/>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4" name="Google Shape;6601;p94"/>
            <p:cNvSpPr/>
            <p:nvPr/>
          </p:nvSpPr>
          <p:spPr>
            <a:xfrm>
              <a:off x="2107080" y="1505880"/>
              <a:ext cx="360" cy="360"/>
            </a:xfrm>
            <a:custGeom>
              <a:avLst/>
              <a:gdLst/>
              <a:ahLst/>
              <a:cxnLst/>
              <a:rect l="l" t="t" r="r" b="b"/>
              <a:pathLst>
                <a:path w="12" h="29">
                  <a:moveTo>
                    <a:pt x="1" y="28"/>
                  </a:moveTo>
                  <a:cubicBezTo>
                    <a:pt x="4" y="18"/>
                    <a:pt x="8" y="11"/>
                    <a:pt x="11" y="0"/>
                  </a:cubicBezTo>
                  <a:cubicBezTo>
                    <a:pt x="8" y="11"/>
                    <a:pt x="4" y="18"/>
                    <a:pt x="1"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5" name="Google Shape;6602;p94"/>
            <p:cNvSpPr/>
            <p:nvPr/>
          </p:nvSpPr>
          <p:spPr>
            <a:xfrm>
              <a:off x="2106720" y="1506240"/>
              <a:ext cx="360" cy="360"/>
            </a:xfrm>
            <a:custGeom>
              <a:avLst/>
              <a:gdLst/>
              <a:ahLst/>
              <a:cxnLst/>
              <a:rect l="l" t="t" r="r" b="b"/>
              <a:pathLst>
                <a:path w="15" h="32">
                  <a:moveTo>
                    <a:pt x="14" y="0"/>
                  </a:moveTo>
                  <a:cubicBezTo>
                    <a:pt x="11" y="11"/>
                    <a:pt x="4" y="21"/>
                    <a:pt x="0" y="31"/>
                  </a:cubicBezTo>
                  <a:cubicBezTo>
                    <a:pt x="7" y="21"/>
                    <a:pt x="11" y="11"/>
                    <a:pt x="1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6" name="Google Shape;6603;p94"/>
            <p:cNvSpPr/>
            <p:nvPr/>
          </p:nvSpPr>
          <p:spPr>
            <a:xfrm>
              <a:off x="2106000" y="1507680"/>
              <a:ext cx="360" cy="360"/>
            </a:xfrm>
            <a:custGeom>
              <a:avLst/>
              <a:gdLst/>
              <a:ahLst/>
              <a:cxnLst/>
              <a:rect l="l" t="t" r="r" b="b"/>
              <a:pathLst>
                <a:path w="18" h="25">
                  <a:moveTo>
                    <a:pt x="0" y="25"/>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7" name="Google Shape;6604;p94"/>
            <p:cNvSpPr/>
            <p:nvPr/>
          </p:nvSpPr>
          <p:spPr>
            <a:xfrm>
              <a:off x="2106360" y="1506960"/>
              <a:ext cx="360" cy="360"/>
            </a:xfrm>
            <a:custGeom>
              <a:avLst/>
              <a:gdLst/>
              <a:ahLst/>
              <a:cxnLst/>
              <a:rect l="l" t="t" r="r" b="b"/>
              <a:pathLst>
                <a:path w="18" h="29">
                  <a:moveTo>
                    <a:pt x="18" y="1"/>
                  </a:moveTo>
                  <a:cubicBezTo>
                    <a:pt x="14" y="8"/>
                    <a:pt x="7" y="19"/>
                    <a:pt x="0" y="29"/>
                  </a:cubicBezTo>
                  <a:cubicBezTo>
                    <a:pt x="7" y="19"/>
                    <a:pt x="14" y="11"/>
                    <a:pt x="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8" name="Google Shape;6605;p94"/>
            <p:cNvSpPr/>
            <p:nvPr/>
          </p:nvSpPr>
          <p:spPr>
            <a:xfrm>
              <a:off x="2105640" y="1508400"/>
              <a:ext cx="360" cy="360"/>
            </a:xfrm>
            <a:custGeom>
              <a:avLst/>
              <a:gdLst/>
              <a:ahLst/>
              <a:cxnLst/>
              <a:rect l="l" t="t" r="r" b="b"/>
              <a:pathLst>
                <a:path w="11" h="22">
                  <a:moveTo>
                    <a:pt x="1" y="21"/>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49" name="Google Shape;6606;p94"/>
            <p:cNvSpPr/>
            <p:nvPr/>
          </p:nvSpPr>
          <p:spPr>
            <a:xfrm>
              <a:off x="2131200" y="1499040"/>
              <a:ext cx="360" cy="360"/>
            </a:xfrm>
            <a:custGeom>
              <a:avLst/>
              <a:gdLst/>
              <a:ahLst/>
              <a:cxnLst/>
              <a:rect l="l" t="t" r="r" b="b"/>
              <a:pathLst>
                <a:path w="19" h="1">
                  <a:moveTo>
                    <a:pt x="1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0" name="Google Shape;6607;p94"/>
            <p:cNvSpPr/>
            <p:nvPr/>
          </p:nvSpPr>
          <p:spPr>
            <a:xfrm>
              <a:off x="2130840" y="1499040"/>
              <a:ext cx="360" cy="360"/>
            </a:xfrm>
            <a:custGeom>
              <a:avLst/>
              <a:gdLst/>
              <a:ahLst/>
              <a:cxnLst/>
              <a:rect l="l" t="t" r="r" b="b"/>
              <a:pathLst>
                <a:path w="22" h="1">
                  <a:moveTo>
                    <a:pt x="22"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1" name="Google Shape;6608;p94"/>
            <p:cNvSpPr/>
            <p:nvPr/>
          </p:nvSpPr>
          <p:spPr>
            <a:xfrm>
              <a:off x="2130120" y="1499040"/>
              <a:ext cx="360" cy="360"/>
            </a:xfrm>
            <a:custGeom>
              <a:avLst/>
              <a:gdLst/>
              <a:ahLst/>
              <a:cxnLst/>
              <a:rect l="l" t="t" r="r" b="b"/>
              <a:pathLst>
                <a:path w="22" h="1">
                  <a:moveTo>
                    <a:pt x="21"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2" name="Google Shape;6609;p94"/>
            <p:cNvSpPr/>
            <p:nvPr/>
          </p:nvSpPr>
          <p:spPr>
            <a:xfrm>
              <a:off x="2127600" y="14990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3" name="Google Shape;6610;p94"/>
            <p:cNvSpPr/>
            <p:nvPr/>
          </p:nvSpPr>
          <p:spPr>
            <a:xfrm>
              <a:off x="2131560" y="1499040"/>
              <a:ext cx="360" cy="360"/>
            </a:xfrm>
            <a:custGeom>
              <a:avLst/>
              <a:gdLst/>
              <a:ahLst/>
              <a:cxnLst/>
              <a:rect l="l" t="t" r="r" b="b"/>
              <a:pathLst>
                <a:path w="15" h="5">
                  <a:moveTo>
                    <a:pt x="15"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4" name="Google Shape;6611;p94"/>
            <p:cNvSpPr/>
            <p:nvPr/>
          </p:nvSpPr>
          <p:spPr>
            <a:xfrm>
              <a:off x="2128320" y="14990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5" name="Google Shape;6612;p94"/>
            <p:cNvSpPr/>
            <p:nvPr/>
          </p:nvSpPr>
          <p:spPr>
            <a:xfrm>
              <a:off x="2129760" y="1499040"/>
              <a:ext cx="360" cy="360"/>
            </a:xfrm>
            <a:custGeom>
              <a:avLst/>
              <a:gdLst/>
              <a:ahLst/>
              <a:cxnLst/>
              <a:rect l="l" t="t" r="r" b="b"/>
              <a:pathLst>
                <a:path w="26" h="1">
                  <a:moveTo>
                    <a:pt x="25"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6" name="Google Shape;6613;p94"/>
            <p:cNvSpPr/>
            <p:nvPr/>
          </p:nvSpPr>
          <p:spPr>
            <a:xfrm>
              <a:off x="2129400" y="14990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7" name="Google Shape;6614;p94"/>
            <p:cNvSpPr/>
            <p:nvPr/>
          </p:nvSpPr>
          <p:spPr>
            <a:xfrm>
              <a:off x="2131560" y="1499040"/>
              <a:ext cx="360" cy="360"/>
            </a:xfrm>
            <a:custGeom>
              <a:avLst/>
              <a:gdLst/>
              <a:ahLst/>
              <a:cxnLst/>
              <a:rect l="l" t="t" r="r" b="b"/>
              <a:pathLst>
                <a:path w="15" h="1">
                  <a:moveTo>
                    <a:pt x="1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8" name="Google Shape;6615;p94"/>
            <p:cNvSpPr/>
            <p:nvPr/>
          </p:nvSpPr>
          <p:spPr>
            <a:xfrm>
              <a:off x="2145600" y="1497240"/>
              <a:ext cx="360" cy="360"/>
            </a:xfrm>
            <a:custGeom>
              <a:avLst/>
              <a:gdLst/>
              <a:ahLst/>
              <a:cxnLst/>
              <a:rect l="l" t="t" r="r" b="b"/>
              <a:pathLst>
                <a:path w="19" h="5">
                  <a:moveTo>
                    <a:pt x="18"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59" name="Google Shape;6616;p94"/>
            <p:cNvSpPr/>
            <p:nvPr/>
          </p:nvSpPr>
          <p:spPr>
            <a:xfrm>
              <a:off x="2145240" y="1497240"/>
              <a:ext cx="360" cy="360"/>
            </a:xfrm>
            <a:custGeom>
              <a:avLst/>
              <a:gdLst/>
              <a:ahLst/>
              <a:cxnLst/>
              <a:rect l="l" t="t" r="r" b="b"/>
              <a:pathLst>
                <a:path w="26" h="5">
                  <a:moveTo>
                    <a:pt x="25"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0" name="Google Shape;6617;p94"/>
            <p:cNvSpPr/>
            <p:nvPr/>
          </p:nvSpPr>
          <p:spPr>
            <a:xfrm>
              <a:off x="2145960" y="1497240"/>
              <a:ext cx="360" cy="360"/>
            </a:xfrm>
            <a:custGeom>
              <a:avLst/>
              <a:gdLst/>
              <a:ahLst/>
              <a:cxnLst/>
              <a:rect l="l" t="t" r="r" b="b"/>
              <a:pathLst>
                <a:path w="12" h="1">
                  <a:moveTo>
                    <a:pt x="11" y="0"/>
                  </a:moveTo>
                  <a:lnTo>
                    <a:pt x="11" y="0"/>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1" name="Google Shape;6618;p94"/>
            <p:cNvSpPr/>
            <p:nvPr/>
          </p:nvSpPr>
          <p:spPr>
            <a:xfrm>
              <a:off x="2144160" y="1497960"/>
              <a:ext cx="360" cy="360"/>
            </a:xfrm>
            <a:custGeom>
              <a:avLst/>
              <a:gdLst/>
              <a:ahLst/>
              <a:cxnLst/>
              <a:rect l="l" t="t" r="r" b="b"/>
              <a:pathLst>
                <a:path w="11" h="8">
                  <a:moveTo>
                    <a:pt x="11"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2" name="Google Shape;6619;p94"/>
            <p:cNvSpPr/>
            <p:nvPr/>
          </p:nvSpPr>
          <p:spPr>
            <a:xfrm>
              <a:off x="2144880" y="1497600"/>
              <a:ext cx="360" cy="360"/>
            </a:xfrm>
            <a:custGeom>
              <a:avLst/>
              <a:gdLst/>
              <a:ahLst/>
              <a:cxnLst/>
              <a:rect l="l" t="t" r="r" b="b"/>
              <a:pathLst>
                <a:path w="18" h="5">
                  <a:moveTo>
                    <a:pt x="18"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3" name="Google Shape;6620;p94"/>
            <p:cNvSpPr/>
            <p:nvPr/>
          </p:nvSpPr>
          <p:spPr>
            <a:xfrm>
              <a:off x="2131920" y="1499040"/>
              <a:ext cx="360" cy="360"/>
            </a:xfrm>
            <a:custGeom>
              <a:avLst/>
              <a:gdLst/>
              <a:ahLst/>
              <a:cxnLst/>
              <a:rect l="l" t="t" r="r" b="b"/>
              <a:pathLst>
                <a:path w="11" h="4">
                  <a:moveTo>
                    <a:pt x="11"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4" name="Google Shape;6621;p94"/>
            <p:cNvSpPr/>
            <p:nvPr/>
          </p:nvSpPr>
          <p:spPr>
            <a:xfrm>
              <a:off x="2144520" y="1497600"/>
              <a:ext cx="360" cy="360"/>
            </a:xfrm>
            <a:custGeom>
              <a:avLst/>
              <a:gdLst/>
              <a:ahLst/>
              <a:cxnLst/>
              <a:rect l="l" t="t" r="r" b="b"/>
              <a:pathLst>
                <a:path w="12" h="5">
                  <a:moveTo>
                    <a:pt x="11"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5" name="Google Shape;6622;p94"/>
            <p:cNvSpPr/>
            <p:nvPr/>
          </p:nvSpPr>
          <p:spPr>
            <a:xfrm>
              <a:off x="2144160" y="1497600"/>
              <a:ext cx="360" cy="360"/>
            </a:xfrm>
            <a:custGeom>
              <a:avLst/>
              <a:gdLst/>
              <a:ahLst/>
              <a:cxnLst/>
              <a:rect l="l" t="t" r="r" b="b"/>
              <a:pathLst>
                <a:path w="11" h="5">
                  <a:moveTo>
                    <a:pt x="11"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6" name="Google Shape;6623;p94"/>
            <p:cNvSpPr/>
            <p:nvPr/>
          </p:nvSpPr>
          <p:spPr>
            <a:xfrm>
              <a:off x="2128680" y="14990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7" name="Google Shape;6624;p94"/>
            <p:cNvSpPr/>
            <p:nvPr/>
          </p:nvSpPr>
          <p:spPr>
            <a:xfrm>
              <a:off x="2122920" y="1499040"/>
              <a:ext cx="360" cy="360"/>
            </a:xfrm>
            <a:custGeom>
              <a:avLst/>
              <a:gdLst/>
              <a:ahLst/>
              <a:cxnLst/>
              <a:rect l="l" t="t" r="r" b="b"/>
              <a:pathLst>
                <a:path w="29" h="1">
                  <a:moveTo>
                    <a:pt x="0" y="0"/>
                  </a:moveTo>
                  <a:lnTo>
                    <a:pt x="2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8" name="Google Shape;6625;p94"/>
            <p:cNvSpPr/>
            <p:nvPr/>
          </p:nvSpPr>
          <p:spPr>
            <a:xfrm>
              <a:off x="2126520" y="1499040"/>
              <a:ext cx="360" cy="360"/>
            </a:xfrm>
            <a:custGeom>
              <a:avLst/>
              <a:gdLst/>
              <a:ahLst/>
              <a:cxnLst/>
              <a:rect l="l" t="t" r="r" b="b"/>
              <a:pathLst>
                <a:path w="29" h="1">
                  <a:moveTo>
                    <a:pt x="2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69" name="Google Shape;6626;p94"/>
            <p:cNvSpPr/>
            <p:nvPr/>
          </p:nvSpPr>
          <p:spPr>
            <a:xfrm>
              <a:off x="2140920" y="1498320"/>
              <a:ext cx="2160" cy="1440"/>
            </a:xfrm>
            <a:custGeom>
              <a:avLst/>
              <a:gdLst/>
              <a:ahLst/>
              <a:cxnLst/>
              <a:rect l="l" t="t" r="r" b="b"/>
              <a:pathLst>
                <a:path w="239" h="173">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0" name="Google Shape;6627;p94"/>
            <p:cNvSpPr/>
            <p:nvPr/>
          </p:nvSpPr>
          <p:spPr>
            <a:xfrm>
              <a:off x="2123640" y="1499040"/>
              <a:ext cx="360" cy="360"/>
            </a:xfrm>
            <a:custGeom>
              <a:avLst/>
              <a:gdLst/>
              <a:ahLst/>
              <a:cxnLst/>
              <a:rect l="l" t="t" r="r" b="b"/>
              <a:pathLst>
                <a:path w="46" h="4">
                  <a:moveTo>
                    <a:pt x="46"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1" name="Google Shape;6628;p94"/>
            <p:cNvSpPr/>
            <p:nvPr/>
          </p:nvSpPr>
          <p:spPr>
            <a:xfrm>
              <a:off x="2124720" y="1499040"/>
              <a:ext cx="360" cy="360"/>
            </a:xfrm>
            <a:custGeom>
              <a:avLst/>
              <a:gdLst/>
              <a:ahLst/>
              <a:cxnLst/>
              <a:rect l="l" t="t" r="r" b="b"/>
              <a:pathLst>
                <a:path w="40" h="1">
                  <a:moveTo>
                    <a:pt x="39"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2" name="Google Shape;6629;p94"/>
            <p:cNvSpPr/>
            <p:nvPr/>
          </p:nvSpPr>
          <p:spPr>
            <a:xfrm>
              <a:off x="2125440" y="1499040"/>
              <a:ext cx="360" cy="360"/>
            </a:xfrm>
            <a:custGeom>
              <a:avLst/>
              <a:gdLst/>
              <a:ahLst/>
              <a:cxnLst/>
              <a:rect l="l" t="t" r="r" b="b"/>
              <a:pathLst>
                <a:path w="36" h="1">
                  <a:moveTo>
                    <a:pt x="35"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3" name="Google Shape;6630;p94"/>
            <p:cNvSpPr/>
            <p:nvPr/>
          </p:nvSpPr>
          <p:spPr>
            <a:xfrm>
              <a:off x="2110680" y="1505160"/>
              <a:ext cx="360" cy="360"/>
            </a:xfrm>
            <a:custGeom>
              <a:avLst/>
              <a:gdLst/>
              <a:ahLst/>
              <a:cxnLst/>
              <a:rect l="l" t="t" r="r" b="b"/>
              <a:pathLst>
                <a:path w="50" h="5">
                  <a:moveTo>
                    <a:pt x="15" y="1"/>
                  </a:moveTo>
                  <a:lnTo>
                    <a:pt x="1" y="4"/>
                  </a:lnTo>
                  <a:cubicBezTo>
                    <a:pt x="18" y="4"/>
                    <a:pt x="32" y="1"/>
                    <a:pt x="5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4" name="Google Shape;6631;p94"/>
            <p:cNvSpPr/>
            <p:nvPr/>
          </p:nvSpPr>
          <p:spPr>
            <a:xfrm>
              <a:off x="2107800" y="1505160"/>
              <a:ext cx="360" cy="360"/>
            </a:xfrm>
            <a:custGeom>
              <a:avLst/>
              <a:gdLst/>
              <a:ahLst/>
              <a:cxnLst/>
              <a:rect l="l" t="t" r="r" b="b"/>
              <a:pathLst>
                <a:path w="109" h="3">
                  <a:moveTo>
                    <a:pt x="54" y="0"/>
                  </a:moveTo>
                  <a:cubicBezTo>
                    <a:pt x="36" y="0"/>
                    <a:pt x="18" y="1"/>
                    <a:pt x="0" y="3"/>
                  </a:cubicBezTo>
                  <a:lnTo>
                    <a:pt x="109" y="3"/>
                  </a:lnTo>
                  <a:cubicBezTo>
                    <a:pt x="91" y="1"/>
                    <a:pt x="73" y="0"/>
                    <a:pt x="5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5" name="Google Shape;6632;p94"/>
            <p:cNvSpPr/>
            <p:nvPr/>
          </p:nvSpPr>
          <p:spPr>
            <a:xfrm>
              <a:off x="2109960" y="1505160"/>
              <a:ext cx="360" cy="360"/>
            </a:xfrm>
            <a:custGeom>
              <a:avLst/>
              <a:gdLst/>
              <a:ahLst/>
              <a:cxnLst/>
              <a:rect l="l" t="t" r="r" b="b"/>
              <a:pathLst>
                <a:path w="46" h="1">
                  <a:moveTo>
                    <a:pt x="25" y="0"/>
                  </a:moveTo>
                  <a:lnTo>
                    <a:pt x="46" y="0"/>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6" name="Google Shape;6633;p94"/>
            <p:cNvSpPr/>
            <p:nvPr/>
          </p:nvSpPr>
          <p:spPr>
            <a:xfrm>
              <a:off x="2111400" y="1504800"/>
              <a:ext cx="360" cy="360"/>
            </a:xfrm>
            <a:custGeom>
              <a:avLst/>
              <a:gdLst/>
              <a:ahLst/>
              <a:cxnLst/>
              <a:rect l="l" t="t" r="r" b="b"/>
              <a:pathLst>
                <a:path w="53" h="12">
                  <a:moveTo>
                    <a:pt x="53" y="1"/>
                  </a:moveTo>
                  <a:cubicBezTo>
                    <a:pt x="35" y="4"/>
                    <a:pt x="18" y="8"/>
                    <a:pt x="0" y="11"/>
                  </a:cubicBezTo>
                  <a:cubicBezTo>
                    <a:pt x="18" y="8"/>
                    <a:pt x="35" y="4"/>
                    <a:pt x="5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7" name="Google Shape;6634;p94"/>
            <p:cNvSpPr/>
            <p:nvPr/>
          </p:nvSpPr>
          <p:spPr>
            <a:xfrm>
              <a:off x="2189880" y="1551240"/>
              <a:ext cx="10440" cy="4680"/>
            </a:xfrm>
            <a:custGeom>
              <a:avLst/>
              <a:gdLst/>
              <a:ahLst/>
              <a:cxnLst/>
              <a:rect l="l" t="t" r="r" b="b"/>
              <a:pathLst>
                <a:path w="856" h="418">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8" name="Google Shape;6635;p94"/>
            <p:cNvSpPr/>
            <p:nvPr/>
          </p:nvSpPr>
          <p:spPr>
            <a:xfrm>
              <a:off x="1773720" y="1238760"/>
              <a:ext cx="75960" cy="35280"/>
            </a:xfrm>
            <a:custGeom>
              <a:avLst/>
              <a:gdLst/>
              <a:ahLst/>
              <a:cxnLst/>
              <a:rect l="l" t="t" r="r" b="b"/>
              <a:pathLst>
                <a:path w="5675" h="268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79" name="Google Shape;6636;p94"/>
            <p:cNvSpPr/>
            <p:nvPr/>
          </p:nvSpPr>
          <p:spPr>
            <a:xfrm>
              <a:off x="1876320" y="1375200"/>
              <a:ext cx="29880" cy="27360"/>
            </a:xfrm>
            <a:custGeom>
              <a:avLst/>
              <a:gdLst/>
              <a:ahLst/>
              <a:cxnLst/>
              <a:rect l="l" t="t" r="r" b="b"/>
              <a:pathLst>
                <a:path w="2270" h="2098">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0" name="Google Shape;6637;p94"/>
            <p:cNvSpPr/>
            <p:nvPr/>
          </p:nvSpPr>
          <p:spPr>
            <a:xfrm>
              <a:off x="1889640" y="1368360"/>
              <a:ext cx="5400" cy="3960"/>
            </a:xfrm>
            <a:custGeom>
              <a:avLst/>
              <a:gdLst/>
              <a:ahLst/>
              <a:cxnLst/>
              <a:rect l="l" t="t" r="r" b="b"/>
              <a:pathLst>
                <a:path w="473" h="369">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1" name="Google Shape;6638;p94"/>
            <p:cNvSpPr/>
            <p:nvPr/>
          </p:nvSpPr>
          <p:spPr>
            <a:xfrm>
              <a:off x="1904040" y="1328040"/>
              <a:ext cx="60840" cy="89280"/>
            </a:xfrm>
            <a:custGeom>
              <a:avLst/>
              <a:gdLst/>
              <a:ahLst/>
              <a:cxnLst/>
              <a:rect l="l" t="t" r="r" b="b"/>
              <a:pathLst>
                <a:path w="4552" h="6666">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2" name="Google Shape;6639;p94"/>
            <p:cNvSpPr/>
            <p:nvPr/>
          </p:nvSpPr>
          <p:spPr>
            <a:xfrm>
              <a:off x="1901160" y="1333440"/>
              <a:ext cx="2880" cy="3960"/>
            </a:xfrm>
            <a:custGeom>
              <a:avLst/>
              <a:gdLst/>
              <a:ahLst/>
              <a:cxnLst/>
              <a:rect l="l" t="t" r="r" b="b"/>
              <a:pathLst>
                <a:path w="292" h="358">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3" name="Google Shape;6640;p94"/>
            <p:cNvSpPr/>
            <p:nvPr/>
          </p:nvSpPr>
          <p:spPr>
            <a:xfrm>
              <a:off x="1893960" y="1366920"/>
              <a:ext cx="15480" cy="9720"/>
            </a:xfrm>
            <a:custGeom>
              <a:avLst/>
              <a:gdLst/>
              <a:ahLst/>
              <a:cxnLst/>
              <a:rect l="l" t="t" r="r" b="b"/>
              <a:pathLst>
                <a:path w="1226" h="799">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4" name="Google Shape;6641;p94"/>
            <p:cNvSpPr/>
            <p:nvPr/>
          </p:nvSpPr>
          <p:spPr>
            <a:xfrm>
              <a:off x="1942920" y="1307880"/>
              <a:ext cx="1080" cy="4680"/>
            </a:xfrm>
            <a:custGeom>
              <a:avLst/>
              <a:gdLst/>
              <a:ahLst/>
              <a:cxnLst/>
              <a:rect l="l" t="t" r="r" b="b"/>
              <a:pathLst>
                <a:path w="148" h="414">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5" name="Google Shape;6642;p94"/>
            <p:cNvSpPr/>
            <p:nvPr/>
          </p:nvSpPr>
          <p:spPr>
            <a:xfrm>
              <a:off x="1897560" y="1369440"/>
              <a:ext cx="360" cy="360"/>
            </a:xfrm>
            <a:custGeom>
              <a:avLst/>
              <a:gdLst/>
              <a:ahLst/>
              <a:cxnLst/>
              <a:rect l="l" t="t" r="r" b="b"/>
              <a:pathLst>
                <a:path w="11" h="40">
                  <a:moveTo>
                    <a:pt x="11" y="1"/>
                  </a:moveTo>
                  <a:cubicBezTo>
                    <a:pt x="7" y="11"/>
                    <a:pt x="4" y="25"/>
                    <a:pt x="0" y="39"/>
                  </a:cubicBezTo>
                  <a:cubicBezTo>
                    <a:pt x="7" y="25"/>
                    <a:pt x="11" y="11"/>
                    <a:pt x="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6" name="Google Shape;6643;p94"/>
            <p:cNvSpPr/>
            <p:nvPr/>
          </p:nvSpPr>
          <p:spPr>
            <a:xfrm>
              <a:off x="1896840" y="1371600"/>
              <a:ext cx="360" cy="360"/>
            </a:xfrm>
            <a:custGeom>
              <a:avLst/>
              <a:gdLst/>
              <a:ahLst/>
              <a:cxnLst/>
              <a:rect l="l" t="t" r="r" b="b"/>
              <a:pathLst>
                <a:path w="19" h="36">
                  <a:moveTo>
                    <a:pt x="1" y="36"/>
                  </a:moveTo>
                  <a:cubicBezTo>
                    <a:pt x="8" y="22"/>
                    <a:pt x="11" y="11"/>
                    <a:pt x="18" y="1"/>
                  </a:cubicBezTo>
                  <a:cubicBezTo>
                    <a:pt x="11" y="11"/>
                    <a:pt x="8" y="22"/>
                    <a:pt x="1" y="3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7" name="Google Shape;6644;p94"/>
            <p:cNvSpPr/>
            <p:nvPr/>
          </p:nvSpPr>
          <p:spPr>
            <a:xfrm>
              <a:off x="1897560" y="1369800"/>
              <a:ext cx="360" cy="360"/>
            </a:xfrm>
            <a:custGeom>
              <a:avLst/>
              <a:gdLst/>
              <a:ahLst/>
              <a:cxnLst/>
              <a:rect l="l" t="t" r="r" b="b"/>
              <a:pathLst>
                <a:path w="12" h="36">
                  <a:moveTo>
                    <a:pt x="11" y="0"/>
                  </a:moveTo>
                  <a:cubicBezTo>
                    <a:pt x="8" y="11"/>
                    <a:pt x="4" y="25"/>
                    <a:pt x="1" y="35"/>
                  </a:cubicBezTo>
                  <a:cubicBezTo>
                    <a:pt x="4" y="25"/>
                    <a:pt x="11" y="11"/>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8" name="Google Shape;6645;p94"/>
            <p:cNvSpPr/>
            <p:nvPr/>
          </p:nvSpPr>
          <p:spPr>
            <a:xfrm>
              <a:off x="1896480" y="1372320"/>
              <a:ext cx="360" cy="360"/>
            </a:xfrm>
            <a:custGeom>
              <a:avLst/>
              <a:gdLst/>
              <a:ahLst/>
              <a:cxnLst/>
              <a:rect l="l" t="t" r="r" b="b"/>
              <a:pathLst>
                <a:path w="22" h="32">
                  <a:moveTo>
                    <a:pt x="22" y="0"/>
                  </a:moveTo>
                  <a:cubicBezTo>
                    <a:pt x="11" y="11"/>
                    <a:pt x="4" y="21"/>
                    <a:pt x="1" y="32"/>
                  </a:cubicBezTo>
                  <a:cubicBezTo>
                    <a:pt x="8" y="21"/>
                    <a:pt x="15" y="11"/>
                    <a:pt x="2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89" name="Google Shape;6646;p94"/>
            <p:cNvSpPr/>
            <p:nvPr/>
          </p:nvSpPr>
          <p:spPr>
            <a:xfrm>
              <a:off x="1897200" y="1371240"/>
              <a:ext cx="360" cy="360"/>
            </a:xfrm>
            <a:custGeom>
              <a:avLst/>
              <a:gdLst/>
              <a:ahLst/>
              <a:cxnLst/>
              <a:rect l="l" t="t" r="r" b="b"/>
              <a:pathLst>
                <a:path w="19" h="36">
                  <a:moveTo>
                    <a:pt x="18" y="1"/>
                  </a:moveTo>
                  <a:cubicBezTo>
                    <a:pt x="11" y="11"/>
                    <a:pt x="4" y="25"/>
                    <a:pt x="1" y="36"/>
                  </a:cubicBezTo>
                  <a:cubicBezTo>
                    <a:pt x="8" y="25"/>
                    <a:pt x="11" y="11"/>
                    <a:pt x="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0" name="Google Shape;6647;p94"/>
            <p:cNvSpPr/>
            <p:nvPr/>
          </p:nvSpPr>
          <p:spPr>
            <a:xfrm>
              <a:off x="1897200" y="1370520"/>
              <a:ext cx="360" cy="360"/>
            </a:xfrm>
            <a:custGeom>
              <a:avLst/>
              <a:gdLst/>
              <a:ahLst/>
              <a:cxnLst/>
              <a:rect l="l" t="t" r="r" b="b"/>
              <a:pathLst>
                <a:path w="15" h="39">
                  <a:moveTo>
                    <a:pt x="0" y="39"/>
                  </a:moveTo>
                  <a:cubicBezTo>
                    <a:pt x="7" y="25"/>
                    <a:pt x="11" y="14"/>
                    <a:pt x="14" y="0"/>
                  </a:cubicBezTo>
                  <a:cubicBezTo>
                    <a:pt x="11" y="14"/>
                    <a:pt x="7" y="25"/>
                    <a:pt x="0" y="3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1" name="Google Shape;6648;p94"/>
            <p:cNvSpPr/>
            <p:nvPr/>
          </p:nvSpPr>
          <p:spPr>
            <a:xfrm>
              <a:off x="1902960" y="1376280"/>
              <a:ext cx="360" cy="360"/>
            </a:xfrm>
            <a:custGeom>
              <a:avLst/>
              <a:gdLst/>
              <a:ahLst/>
              <a:cxnLst/>
              <a:rect l="l" t="t" r="r" b="b"/>
              <a:pathLst>
                <a:path w="32" h="36">
                  <a:moveTo>
                    <a:pt x="0" y="1"/>
                  </a:moveTo>
                  <a:lnTo>
                    <a:pt x="0" y="1"/>
                  </a:lnTo>
                  <a:cubicBezTo>
                    <a:pt x="11" y="11"/>
                    <a:pt x="18" y="25"/>
                    <a:pt x="32" y="36"/>
                  </a:cubicBezTo>
                  <a:cubicBezTo>
                    <a:pt x="21" y="25"/>
                    <a:pt x="11" y="1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2" name="Google Shape;6649;p94"/>
            <p:cNvSpPr/>
            <p:nvPr/>
          </p:nvSpPr>
          <p:spPr>
            <a:xfrm>
              <a:off x="1904040" y="1377000"/>
              <a:ext cx="360" cy="360"/>
            </a:xfrm>
            <a:custGeom>
              <a:avLst/>
              <a:gdLst/>
              <a:ahLst/>
              <a:cxnLst/>
              <a:rect l="l" t="t" r="r" b="b"/>
              <a:pathLst>
                <a:path w="39" h="36">
                  <a:moveTo>
                    <a:pt x="39" y="36"/>
                  </a:moveTo>
                  <a:lnTo>
                    <a:pt x="39" y="36"/>
                  </a:lnTo>
                  <a:cubicBezTo>
                    <a:pt x="25" y="25"/>
                    <a:pt x="11" y="15"/>
                    <a:pt x="0" y="1"/>
                  </a:cubicBezTo>
                  <a:cubicBezTo>
                    <a:pt x="11" y="15"/>
                    <a:pt x="25" y="25"/>
                    <a:pt x="39" y="3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3" name="Google Shape;6650;p94"/>
            <p:cNvSpPr/>
            <p:nvPr/>
          </p:nvSpPr>
          <p:spPr>
            <a:xfrm>
              <a:off x="1895760" y="1373040"/>
              <a:ext cx="360" cy="360"/>
            </a:xfrm>
            <a:custGeom>
              <a:avLst/>
              <a:gdLst/>
              <a:ahLst/>
              <a:cxnLst/>
              <a:rect l="l" t="t" r="r" b="b"/>
              <a:pathLst>
                <a:path w="29" h="25">
                  <a:moveTo>
                    <a:pt x="1" y="25"/>
                  </a:moveTo>
                  <a:cubicBezTo>
                    <a:pt x="11" y="18"/>
                    <a:pt x="18" y="7"/>
                    <a:pt x="29" y="0"/>
                  </a:cubicBezTo>
                  <a:cubicBezTo>
                    <a:pt x="18" y="7"/>
                    <a:pt x="11" y="18"/>
                    <a:pt x="1"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4" name="Google Shape;6651;p94"/>
            <p:cNvSpPr/>
            <p:nvPr/>
          </p:nvSpPr>
          <p:spPr>
            <a:xfrm>
              <a:off x="1903680" y="1376640"/>
              <a:ext cx="360" cy="360"/>
            </a:xfrm>
            <a:custGeom>
              <a:avLst/>
              <a:gdLst/>
              <a:ahLst/>
              <a:cxnLst/>
              <a:rect l="l" t="t" r="r" b="b"/>
              <a:pathLst>
                <a:path w="29" h="29">
                  <a:moveTo>
                    <a:pt x="29" y="29"/>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5" name="Google Shape;6652;p94"/>
            <p:cNvSpPr/>
            <p:nvPr/>
          </p:nvSpPr>
          <p:spPr>
            <a:xfrm>
              <a:off x="1896120" y="1372680"/>
              <a:ext cx="360" cy="360"/>
            </a:xfrm>
            <a:custGeom>
              <a:avLst/>
              <a:gdLst/>
              <a:ahLst/>
              <a:cxnLst/>
              <a:rect l="l" t="t" r="r" b="b"/>
              <a:pathLst>
                <a:path w="25" h="29">
                  <a:moveTo>
                    <a:pt x="25" y="1"/>
                  </a:moveTo>
                  <a:cubicBezTo>
                    <a:pt x="18" y="11"/>
                    <a:pt x="11" y="18"/>
                    <a:pt x="0" y="29"/>
                  </a:cubicBezTo>
                  <a:cubicBezTo>
                    <a:pt x="11" y="18"/>
                    <a:pt x="18" y="11"/>
                    <a:pt x="2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6" name="Google Shape;6653;p94"/>
            <p:cNvSpPr/>
            <p:nvPr/>
          </p:nvSpPr>
          <p:spPr>
            <a:xfrm>
              <a:off x="2013480" y="1341000"/>
              <a:ext cx="18720" cy="27720"/>
            </a:xfrm>
            <a:custGeom>
              <a:avLst/>
              <a:gdLst/>
              <a:ahLst/>
              <a:cxnLst/>
              <a:rect l="l" t="t" r="r" b="b"/>
              <a:pathLst>
                <a:path w="1468" h="2129">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7" name="Google Shape;6654;p94"/>
            <p:cNvSpPr/>
            <p:nvPr/>
          </p:nvSpPr>
          <p:spPr>
            <a:xfrm>
              <a:off x="2037600" y="1359720"/>
              <a:ext cx="7920" cy="11160"/>
            </a:xfrm>
            <a:custGeom>
              <a:avLst/>
              <a:gdLst/>
              <a:ahLst/>
              <a:cxnLst/>
              <a:rect l="l" t="t" r="r" b="b"/>
              <a:pathLst>
                <a:path w="659" h="905">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8" name="Google Shape;6655;p94"/>
            <p:cNvSpPr/>
            <p:nvPr/>
          </p:nvSpPr>
          <p:spPr>
            <a:xfrm>
              <a:off x="2021040" y="1369800"/>
              <a:ext cx="360" cy="360"/>
            </a:xfrm>
            <a:custGeom>
              <a:avLst/>
              <a:gdLst/>
              <a:ahLst/>
              <a:cxnLst/>
              <a:rect l="l" t="t" r="r" b="b"/>
              <a:pathLst>
                <a:path w="18" h="1">
                  <a:moveTo>
                    <a:pt x="1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5999" name="Google Shape;6656;p94"/>
            <p:cNvSpPr/>
            <p:nvPr/>
          </p:nvSpPr>
          <p:spPr>
            <a:xfrm>
              <a:off x="2021760" y="1369800"/>
              <a:ext cx="360" cy="360"/>
            </a:xfrm>
            <a:custGeom>
              <a:avLst/>
              <a:gdLst/>
              <a:ahLst/>
              <a:cxnLst/>
              <a:rect l="l" t="t" r="r" b="b"/>
              <a:pathLst>
                <a:path w="19" h="1">
                  <a:moveTo>
                    <a:pt x="1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0" name="Google Shape;6657;p94"/>
            <p:cNvSpPr/>
            <p:nvPr/>
          </p:nvSpPr>
          <p:spPr>
            <a:xfrm>
              <a:off x="2019960" y="1369440"/>
              <a:ext cx="360" cy="360"/>
            </a:xfrm>
            <a:custGeom>
              <a:avLst/>
              <a:gdLst/>
              <a:ahLst/>
              <a:cxnLst/>
              <a:rect l="l" t="t" r="r" b="b"/>
              <a:pathLst>
                <a:path w="18" h="1">
                  <a:moveTo>
                    <a:pt x="18"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1" name="Google Shape;6658;p94"/>
            <p:cNvSpPr/>
            <p:nvPr/>
          </p:nvSpPr>
          <p:spPr>
            <a:xfrm>
              <a:off x="2020320" y="1369800"/>
              <a:ext cx="360" cy="360"/>
            </a:xfrm>
            <a:custGeom>
              <a:avLst/>
              <a:gdLst/>
              <a:ahLst/>
              <a:cxnLst/>
              <a:rect l="l" t="t" r="r" b="b"/>
              <a:pathLst>
                <a:path w="18" h="1">
                  <a:moveTo>
                    <a:pt x="1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2" name="Google Shape;6659;p94"/>
            <p:cNvSpPr/>
            <p:nvPr/>
          </p:nvSpPr>
          <p:spPr>
            <a:xfrm>
              <a:off x="2018880" y="13694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3" name="Google Shape;6660;p94"/>
            <p:cNvSpPr/>
            <p:nvPr/>
          </p:nvSpPr>
          <p:spPr>
            <a:xfrm>
              <a:off x="2019600" y="13694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4" name="Google Shape;6661;p94"/>
            <p:cNvSpPr/>
            <p:nvPr/>
          </p:nvSpPr>
          <p:spPr>
            <a:xfrm>
              <a:off x="2022480" y="1369800"/>
              <a:ext cx="360" cy="360"/>
            </a:xfrm>
            <a:custGeom>
              <a:avLst/>
              <a:gdLst/>
              <a:ahLst/>
              <a:cxnLst/>
              <a:rect l="l" t="t" r="r" b="b"/>
              <a:pathLst>
                <a:path w="19" h="1">
                  <a:moveTo>
                    <a:pt x="1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5" name="Google Shape;6662;p94"/>
            <p:cNvSpPr/>
            <p:nvPr/>
          </p:nvSpPr>
          <p:spPr>
            <a:xfrm>
              <a:off x="2025000" y="13701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6" name="Google Shape;6663;p94"/>
            <p:cNvSpPr/>
            <p:nvPr/>
          </p:nvSpPr>
          <p:spPr>
            <a:xfrm>
              <a:off x="2025720" y="13701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7" name="Google Shape;6664;p94"/>
            <p:cNvSpPr/>
            <p:nvPr/>
          </p:nvSpPr>
          <p:spPr>
            <a:xfrm>
              <a:off x="2025000" y="13701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8" name="Google Shape;6665;p94"/>
            <p:cNvSpPr/>
            <p:nvPr/>
          </p:nvSpPr>
          <p:spPr>
            <a:xfrm>
              <a:off x="2022840" y="1369800"/>
              <a:ext cx="360" cy="360"/>
            </a:xfrm>
            <a:custGeom>
              <a:avLst/>
              <a:gdLst/>
              <a:ahLst/>
              <a:cxnLst/>
              <a:rect l="l" t="t" r="r" b="b"/>
              <a:pathLst>
                <a:path w="15" h="1">
                  <a:moveTo>
                    <a:pt x="15"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09" name="Google Shape;6666;p94"/>
            <p:cNvSpPr/>
            <p:nvPr/>
          </p:nvSpPr>
          <p:spPr>
            <a:xfrm>
              <a:off x="2023200" y="1369800"/>
              <a:ext cx="360" cy="360"/>
            </a:xfrm>
            <a:custGeom>
              <a:avLst/>
              <a:gdLst/>
              <a:ahLst/>
              <a:cxnLst/>
              <a:rect l="l" t="t" r="r" b="b"/>
              <a:pathLst>
                <a:path w="15" h="1">
                  <a:moveTo>
                    <a:pt x="1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0" name="Google Shape;6667;p94"/>
            <p:cNvSpPr/>
            <p:nvPr/>
          </p:nvSpPr>
          <p:spPr>
            <a:xfrm>
              <a:off x="2023560" y="1370160"/>
              <a:ext cx="360" cy="360"/>
            </a:xfrm>
            <a:custGeom>
              <a:avLst/>
              <a:gdLst/>
              <a:ahLst/>
              <a:cxnLst/>
              <a:rect l="l" t="t" r="r" b="b"/>
              <a:pathLst>
                <a:path w="12" h="1">
                  <a:moveTo>
                    <a:pt x="1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1" name="Google Shape;6668;p94"/>
            <p:cNvSpPr/>
            <p:nvPr/>
          </p:nvSpPr>
          <p:spPr>
            <a:xfrm>
              <a:off x="2024280" y="1370160"/>
              <a:ext cx="360" cy="360"/>
            </a:xfrm>
            <a:custGeom>
              <a:avLst/>
              <a:gdLst/>
              <a:ahLst/>
              <a:cxnLst/>
              <a:rect l="l" t="t" r="r" b="b"/>
              <a:pathLst>
                <a:path w="11" h="1">
                  <a:moveTo>
                    <a:pt x="11"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2" name="Google Shape;6669;p94"/>
            <p:cNvSpPr/>
            <p:nvPr/>
          </p:nvSpPr>
          <p:spPr>
            <a:xfrm>
              <a:off x="2021400" y="1369800"/>
              <a:ext cx="360" cy="360"/>
            </a:xfrm>
            <a:custGeom>
              <a:avLst/>
              <a:gdLst/>
              <a:ahLst/>
              <a:cxnLst/>
              <a:rect l="l" t="t" r="r" b="b"/>
              <a:pathLst>
                <a:path w="19" h="1">
                  <a:moveTo>
                    <a:pt x="1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3" name="Google Shape;6670;p94"/>
            <p:cNvSpPr/>
            <p:nvPr/>
          </p:nvSpPr>
          <p:spPr>
            <a:xfrm>
              <a:off x="2024280" y="1370160"/>
              <a:ext cx="360" cy="360"/>
            </a:xfrm>
            <a:custGeom>
              <a:avLst/>
              <a:gdLst/>
              <a:ahLst/>
              <a:cxnLst/>
              <a:rect l="l" t="t" r="r" b="b"/>
              <a:pathLst>
                <a:path w="12" h="1">
                  <a:moveTo>
                    <a:pt x="11"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4" name="Google Shape;6671;p94"/>
            <p:cNvSpPr/>
            <p:nvPr/>
          </p:nvSpPr>
          <p:spPr>
            <a:xfrm>
              <a:off x="2018520" y="1369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5" name="Google Shape;6672;p94"/>
            <p:cNvSpPr/>
            <p:nvPr/>
          </p:nvSpPr>
          <p:spPr>
            <a:xfrm>
              <a:off x="2025360" y="13701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6" name="Google Shape;6673;p94"/>
            <p:cNvSpPr/>
            <p:nvPr/>
          </p:nvSpPr>
          <p:spPr>
            <a:xfrm>
              <a:off x="2086920" y="1339200"/>
              <a:ext cx="3600" cy="6480"/>
            </a:xfrm>
            <a:custGeom>
              <a:avLst/>
              <a:gdLst/>
              <a:ahLst/>
              <a:cxnLst/>
              <a:rect l="l" t="t" r="r" b="b"/>
              <a:pathLst>
                <a:path w="351" h="56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7" name="Google Shape;6674;p94"/>
            <p:cNvSpPr/>
            <p:nvPr/>
          </p:nvSpPr>
          <p:spPr>
            <a:xfrm>
              <a:off x="2037960" y="1205640"/>
              <a:ext cx="89640" cy="157320"/>
            </a:xfrm>
            <a:custGeom>
              <a:avLst/>
              <a:gdLst/>
              <a:ahLst/>
              <a:cxnLst/>
              <a:rect l="l" t="t" r="r" b="b"/>
              <a:pathLst>
                <a:path w="6684" h="11671">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8" name="Google Shape;6675;p94"/>
            <p:cNvSpPr/>
            <p:nvPr/>
          </p:nvSpPr>
          <p:spPr>
            <a:xfrm>
              <a:off x="2128680" y="12445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19" name="Google Shape;6676;p94"/>
            <p:cNvSpPr/>
            <p:nvPr/>
          </p:nvSpPr>
          <p:spPr>
            <a:xfrm>
              <a:off x="2125800" y="1239480"/>
              <a:ext cx="360" cy="360"/>
            </a:xfrm>
            <a:custGeom>
              <a:avLst/>
              <a:gdLst/>
              <a:ahLst/>
              <a:cxnLst/>
              <a:rect l="l" t="t" r="r" b="b"/>
              <a:pathLst>
                <a:path w="8" h="15">
                  <a:moveTo>
                    <a:pt x="1" y="1"/>
                  </a:moveTo>
                  <a:cubicBezTo>
                    <a:pt x="1" y="4"/>
                    <a:pt x="4" y="11"/>
                    <a:pt x="8" y="15"/>
                  </a:cubicBezTo>
                  <a:cubicBezTo>
                    <a:pt x="4" y="11"/>
                    <a:pt x="4"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0" name="Google Shape;6677;p94"/>
            <p:cNvSpPr/>
            <p:nvPr/>
          </p:nvSpPr>
          <p:spPr>
            <a:xfrm>
              <a:off x="2126520" y="1240920"/>
              <a:ext cx="360" cy="360"/>
            </a:xfrm>
            <a:custGeom>
              <a:avLst/>
              <a:gdLst/>
              <a:ahLst/>
              <a:cxnLst/>
              <a:rect l="l" t="t" r="r" b="b"/>
              <a:pathLst>
                <a:path w="15" h="19">
                  <a:moveTo>
                    <a:pt x="1" y="1"/>
                  </a:moveTo>
                  <a:lnTo>
                    <a:pt x="15"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1" name="Google Shape;6678;p94"/>
            <p:cNvSpPr/>
            <p:nvPr/>
          </p:nvSpPr>
          <p:spPr>
            <a:xfrm>
              <a:off x="2126160" y="1240560"/>
              <a:ext cx="360" cy="360"/>
            </a:xfrm>
            <a:custGeom>
              <a:avLst/>
              <a:gdLst/>
              <a:ahLst/>
              <a:cxnLst/>
              <a:rect l="l" t="t" r="r" b="b"/>
              <a:pathLst>
                <a:path w="15" h="18">
                  <a:moveTo>
                    <a:pt x="0" y="0"/>
                  </a:moveTo>
                  <a:lnTo>
                    <a:pt x="14"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2" name="Google Shape;6679;p94"/>
            <p:cNvSpPr/>
            <p:nvPr/>
          </p:nvSpPr>
          <p:spPr>
            <a:xfrm>
              <a:off x="2125800" y="1239840"/>
              <a:ext cx="360" cy="360"/>
            </a:xfrm>
            <a:custGeom>
              <a:avLst/>
              <a:gdLst/>
              <a:ahLst/>
              <a:cxnLst/>
              <a:rect l="l" t="t" r="r" b="b"/>
              <a:pathLst>
                <a:path w="8" h="18">
                  <a:moveTo>
                    <a:pt x="0" y="0"/>
                  </a:moveTo>
                  <a:cubicBezTo>
                    <a:pt x="4" y="7"/>
                    <a:pt x="7" y="14"/>
                    <a:pt x="7" y="18"/>
                  </a:cubicBezTo>
                  <a:cubicBezTo>
                    <a:pt x="7" y="11"/>
                    <a:pt x="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3" name="Google Shape;6680;p94"/>
            <p:cNvSpPr/>
            <p:nvPr/>
          </p:nvSpPr>
          <p:spPr>
            <a:xfrm>
              <a:off x="2128320" y="1243800"/>
              <a:ext cx="360" cy="360"/>
            </a:xfrm>
            <a:custGeom>
              <a:avLst/>
              <a:gdLst/>
              <a:ahLst/>
              <a:cxnLst/>
              <a:rect l="l" t="t" r="r" b="b"/>
              <a:pathLst>
                <a:path w="8" h="25">
                  <a:moveTo>
                    <a:pt x="0" y="0"/>
                  </a:moveTo>
                  <a:cubicBezTo>
                    <a:pt x="0" y="7"/>
                    <a:pt x="4" y="14"/>
                    <a:pt x="7" y="25"/>
                  </a:cubicBezTo>
                  <a:cubicBezTo>
                    <a:pt x="4" y="14"/>
                    <a:pt x="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4" name="Google Shape;6681;p94"/>
            <p:cNvSpPr/>
            <p:nvPr/>
          </p:nvSpPr>
          <p:spPr>
            <a:xfrm>
              <a:off x="2126160" y="1240200"/>
              <a:ext cx="360" cy="360"/>
            </a:xfrm>
            <a:custGeom>
              <a:avLst/>
              <a:gdLst/>
              <a:ahLst/>
              <a:cxnLst/>
              <a:rect l="l" t="t" r="r" b="b"/>
              <a:pathLst>
                <a:path w="11" h="18">
                  <a:moveTo>
                    <a:pt x="0" y="0"/>
                  </a:moveTo>
                  <a:lnTo>
                    <a:pt x="1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5" name="Google Shape;6682;p94"/>
            <p:cNvSpPr/>
            <p:nvPr/>
          </p:nvSpPr>
          <p:spPr>
            <a:xfrm>
              <a:off x="2128320" y="1243440"/>
              <a:ext cx="360" cy="360"/>
            </a:xfrm>
            <a:custGeom>
              <a:avLst/>
              <a:gdLst/>
              <a:ahLst/>
              <a:cxnLst/>
              <a:rect l="l" t="t" r="r" b="b"/>
              <a:pathLst>
                <a:path w="8" h="19">
                  <a:moveTo>
                    <a:pt x="0" y="1"/>
                  </a:moveTo>
                  <a:lnTo>
                    <a:pt x="7"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6" name="Google Shape;6683;p94"/>
            <p:cNvSpPr/>
            <p:nvPr/>
          </p:nvSpPr>
          <p:spPr>
            <a:xfrm>
              <a:off x="2127240" y="1242000"/>
              <a:ext cx="360" cy="360"/>
            </a:xfrm>
            <a:custGeom>
              <a:avLst/>
              <a:gdLst/>
              <a:ahLst/>
              <a:cxnLst/>
              <a:rect l="l" t="t" r="r" b="b"/>
              <a:pathLst>
                <a:path w="15" h="15">
                  <a:moveTo>
                    <a:pt x="0" y="0"/>
                  </a:moveTo>
                  <a:lnTo>
                    <a:pt x="14"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7" name="Google Shape;6684;p94"/>
            <p:cNvSpPr/>
            <p:nvPr/>
          </p:nvSpPr>
          <p:spPr>
            <a:xfrm>
              <a:off x="2127240" y="1241640"/>
              <a:ext cx="360" cy="360"/>
            </a:xfrm>
            <a:custGeom>
              <a:avLst/>
              <a:gdLst/>
              <a:ahLst/>
              <a:cxnLst/>
              <a:rect l="l" t="t" r="r" b="b"/>
              <a:pathLst>
                <a:path w="15" h="18">
                  <a:moveTo>
                    <a:pt x="0" y="0"/>
                  </a:moveTo>
                  <a:lnTo>
                    <a:pt x="14"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8" name="Google Shape;6685;p94"/>
            <p:cNvSpPr/>
            <p:nvPr/>
          </p:nvSpPr>
          <p:spPr>
            <a:xfrm>
              <a:off x="2128320" y="1243080"/>
              <a:ext cx="360" cy="360"/>
            </a:xfrm>
            <a:custGeom>
              <a:avLst/>
              <a:gdLst/>
              <a:ahLst/>
              <a:cxnLst/>
              <a:rect l="l" t="t" r="r" b="b"/>
              <a:pathLst>
                <a:path w="8" h="22">
                  <a:moveTo>
                    <a:pt x="0" y="0"/>
                  </a:moveTo>
                  <a:cubicBezTo>
                    <a:pt x="0" y="7"/>
                    <a:pt x="4" y="14"/>
                    <a:pt x="7" y="21"/>
                  </a:cubicBezTo>
                  <a:cubicBezTo>
                    <a:pt x="4" y="14"/>
                    <a:pt x="0"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29" name="Google Shape;6686;p94"/>
            <p:cNvSpPr/>
            <p:nvPr/>
          </p:nvSpPr>
          <p:spPr>
            <a:xfrm>
              <a:off x="2127960" y="1242720"/>
              <a:ext cx="360" cy="360"/>
            </a:xfrm>
            <a:custGeom>
              <a:avLst/>
              <a:gdLst/>
              <a:ahLst/>
              <a:cxnLst/>
              <a:rect l="l" t="t" r="r" b="b"/>
              <a:pathLst>
                <a:path w="5" h="8">
                  <a:moveTo>
                    <a:pt x="1" y="1"/>
                  </a:moveTo>
                  <a:lnTo>
                    <a:pt x="4"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0" name="Google Shape;6687;p94"/>
            <p:cNvSpPr/>
            <p:nvPr/>
          </p:nvSpPr>
          <p:spPr>
            <a:xfrm>
              <a:off x="2126880" y="1241280"/>
              <a:ext cx="360" cy="360"/>
            </a:xfrm>
            <a:custGeom>
              <a:avLst/>
              <a:gdLst/>
              <a:ahLst/>
              <a:cxnLst/>
              <a:rect l="l" t="t" r="r" b="b"/>
              <a:pathLst>
                <a:path w="15" h="19">
                  <a:moveTo>
                    <a:pt x="1" y="1"/>
                  </a:moveTo>
                  <a:lnTo>
                    <a:pt x="15"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1" name="Google Shape;6688;p94"/>
            <p:cNvSpPr/>
            <p:nvPr/>
          </p:nvSpPr>
          <p:spPr>
            <a:xfrm>
              <a:off x="2125800" y="1239120"/>
              <a:ext cx="360" cy="360"/>
            </a:xfrm>
            <a:custGeom>
              <a:avLst/>
              <a:gdLst/>
              <a:ahLst/>
              <a:cxnLst/>
              <a:rect l="l" t="t" r="r" b="b"/>
              <a:pathLst>
                <a:path w="5" h="15">
                  <a:moveTo>
                    <a:pt x="1" y="0"/>
                  </a:moveTo>
                  <a:cubicBezTo>
                    <a:pt x="1" y="4"/>
                    <a:pt x="4" y="7"/>
                    <a:pt x="4" y="14"/>
                  </a:cubicBezTo>
                  <a:cubicBezTo>
                    <a:pt x="4" y="7"/>
                    <a:pt x="1"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2" name="Google Shape;6689;p94"/>
            <p:cNvSpPr/>
            <p:nvPr/>
          </p:nvSpPr>
          <p:spPr>
            <a:xfrm>
              <a:off x="2127960" y="1242720"/>
              <a:ext cx="360" cy="360"/>
            </a:xfrm>
            <a:custGeom>
              <a:avLst/>
              <a:gdLst/>
              <a:ahLst/>
              <a:cxnLst/>
              <a:rect l="l" t="t" r="r" b="b"/>
              <a:pathLst>
                <a:path w="8" h="12">
                  <a:moveTo>
                    <a:pt x="1" y="1"/>
                  </a:moveTo>
                  <a:lnTo>
                    <a:pt x="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3" name="Google Shape;6690;p94"/>
            <p:cNvSpPr/>
            <p:nvPr/>
          </p:nvSpPr>
          <p:spPr>
            <a:xfrm>
              <a:off x="2127600" y="1242000"/>
              <a:ext cx="360" cy="360"/>
            </a:xfrm>
            <a:custGeom>
              <a:avLst/>
              <a:gdLst/>
              <a:ahLst/>
              <a:cxnLst/>
              <a:rect l="l" t="t" r="r" b="b"/>
              <a:pathLst>
                <a:path w="25" h="25">
                  <a:moveTo>
                    <a:pt x="0" y="0"/>
                  </a:moveTo>
                  <a:cubicBezTo>
                    <a:pt x="14" y="14"/>
                    <a:pt x="21" y="25"/>
                    <a:pt x="25" y="25"/>
                  </a:cubicBezTo>
                  <a:cubicBezTo>
                    <a:pt x="25" y="25"/>
                    <a:pt x="14" y="1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4" name="Google Shape;6691;p94"/>
            <p:cNvSpPr/>
            <p:nvPr/>
          </p:nvSpPr>
          <p:spPr>
            <a:xfrm>
              <a:off x="2125440" y="1238400"/>
              <a:ext cx="360" cy="360"/>
            </a:xfrm>
            <a:custGeom>
              <a:avLst/>
              <a:gdLst/>
              <a:ahLst/>
              <a:cxnLst/>
              <a:rect l="l" t="t" r="r" b="b"/>
              <a:pathLst>
                <a:path w="1" h="8">
                  <a:moveTo>
                    <a:pt x="0" y="1"/>
                  </a:moveTo>
                  <a:lnTo>
                    <a:pt x="0" y="8"/>
                  </a:lnTo>
                  <a:cubicBezTo>
                    <a:pt x="0" y="8"/>
                    <a:pt x="0"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5" name="Google Shape;6692;p94"/>
            <p:cNvSpPr/>
            <p:nvPr/>
          </p:nvSpPr>
          <p:spPr>
            <a:xfrm>
              <a:off x="2126880" y="1241280"/>
              <a:ext cx="360" cy="360"/>
            </a:xfrm>
            <a:custGeom>
              <a:avLst/>
              <a:gdLst/>
              <a:ahLst/>
              <a:cxnLst/>
              <a:rect l="l" t="t" r="r" b="b"/>
              <a:pathLst>
                <a:path w="15" h="18">
                  <a:moveTo>
                    <a:pt x="0" y="0"/>
                  </a:moveTo>
                  <a:lnTo>
                    <a:pt x="14"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6" name="Google Shape;6693;p94"/>
            <p:cNvSpPr/>
            <p:nvPr/>
          </p:nvSpPr>
          <p:spPr>
            <a:xfrm>
              <a:off x="2125440" y="1238760"/>
              <a:ext cx="360" cy="360"/>
            </a:xfrm>
            <a:custGeom>
              <a:avLst/>
              <a:gdLst/>
              <a:ahLst/>
              <a:cxnLst/>
              <a:rect l="l" t="t" r="r" b="b"/>
              <a:pathLst>
                <a:path w="1" h="11">
                  <a:moveTo>
                    <a:pt x="0" y="11"/>
                  </a:moveTo>
                  <a:lnTo>
                    <a:pt x="0" y="0"/>
                  </a:lnTo>
                  <a:cubicBezTo>
                    <a:pt x="0" y="4"/>
                    <a:pt x="0" y="7"/>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7" name="Google Shape;6694;p94"/>
            <p:cNvSpPr/>
            <p:nvPr/>
          </p:nvSpPr>
          <p:spPr>
            <a:xfrm>
              <a:off x="2106360" y="1206360"/>
              <a:ext cx="5760" cy="3960"/>
            </a:xfrm>
            <a:custGeom>
              <a:avLst/>
              <a:gdLst/>
              <a:ahLst/>
              <a:cxnLst/>
              <a:rect l="l" t="t" r="r" b="b"/>
              <a:pathLst>
                <a:path w="491" h="379">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8" name="Google Shape;6695;p94"/>
            <p:cNvSpPr/>
            <p:nvPr/>
          </p:nvSpPr>
          <p:spPr>
            <a:xfrm>
              <a:off x="2117160" y="1326600"/>
              <a:ext cx="1440" cy="360"/>
            </a:xfrm>
            <a:custGeom>
              <a:avLst/>
              <a:gdLst/>
              <a:ahLst/>
              <a:cxnLst/>
              <a:rect l="l" t="t" r="r" b="b"/>
              <a:pathLst>
                <a:path w="190" h="36">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39" name="Google Shape;6696;p94"/>
            <p:cNvSpPr/>
            <p:nvPr/>
          </p:nvSpPr>
          <p:spPr>
            <a:xfrm>
              <a:off x="2124360" y="1319760"/>
              <a:ext cx="32400" cy="19080"/>
            </a:xfrm>
            <a:custGeom>
              <a:avLst/>
              <a:gdLst/>
              <a:ahLst/>
              <a:cxnLst/>
              <a:rect l="l" t="t" r="r" b="b"/>
              <a:pathLst>
                <a:path w="2455" h="1491">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0" name="Google Shape;6697;p94"/>
            <p:cNvSpPr/>
            <p:nvPr/>
          </p:nvSpPr>
          <p:spPr>
            <a:xfrm>
              <a:off x="2114640" y="1330200"/>
              <a:ext cx="6120" cy="3960"/>
            </a:xfrm>
            <a:custGeom>
              <a:avLst/>
              <a:gdLst/>
              <a:ahLst/>
              <a:cxnLst/>
              <a:rect l="l" t="t" r="r" b="b"/>
              <a:pathLst>
                <a:path w="519" h="375">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1" name="Google Shape;6698;p94"/>
            <p:cNvSpPr/>
            <p:nvPr/>
          </p:nvSpPr>
          <p:spPr>
            <a:xfrm>
              <a:off x="2138760" y="1335240"/>
              <a:ext cx="360" cy="360"/>
            </a:xfrm>
            <a:custGeom>
              <a:avLst/>
              <a:gdLst/>
              <a:ahLst/>
              <a:cxnLst/>
              <a:rect l="l" t="t" r="r" b="b"/>
              <a:pathLst>
                <a:path w="19" h="1">
                  <a:moveTo>
                    <a:pt x="1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2" name="Google Shape;6699;p94"/>
            <p:cNvSpPr/>
            <p:nvPr/>
          </p:nvSpPr>
          <p:spPr>
            <a:xfrm>
              <a:off x="2139120" y="1335240"/>
              <a:ext cx="360" cy="360"/>
            </a:xfrm>
            <a:custGeom>
              <a:avLst/>
              <a:gdLst/>
              <a:ahLst/>
              <a:cxnLst/>
              <a:rect l="l" t="t" r="r" b="b"/>
              <a:pathLst>
                <a:path w="11" h="1">
                  <a:moveTo>
                    <a:pt x="11"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3" name="Google Shape;6700;p94"/>
            <p:cNvSpPr/>
            <p:nvPr/>
          </p:nvSpPr>
          <p:spPr>
            <a:xfrm>
              <a:off x="2139480" y="1335240"/>
              <a:ext cx="360" cy="360"/>
            </a:xfrm>
            <a:custGeom>
              <a:avLst/>
              <a:gdLst/>
              <a:ahLst/>
              <a:cxnLst/>
              <a:rect l="l" t="t" r="r" b="b"/>
              <a:pathLst>
                <a:path w="11" h="5">
                  <a:moveTo>
                    <a:pt x="11"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4" name="Google Shape;6701;p94"/>
            <p:cNvSpPr/>
            <p:nvPr/>
          </p:nvSpPr>
          <p:spPr>
            <a:xfrm>
              <a:off x="2139120" y="1335240"/>
              <a:ext cx="360" cy="360"/>
            </a:xfrm>
            <a:custGeom>
              <a:avLst/>
              <a:gdLst/>
              <a:ahLst/>
              <a:cxnLst/>
              <a:rect l="l" t="t" r="r" b="b"/>
              <a:pathLst>
                <a:path w="8" h="1">
                  <a:moveTo>
                    <a:pt x="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5" name="Google Shape;6702;p94"/>
            <p:cNvSpPr/>
            <p:nvPr/>
          </p:nvSpPr>
          <p:spPr>
            <a:xfrm>
              <a:off x="2134440" y="1335240"/>
              <a:ext cx="360" cy="360"/>
            </a:xfrm>
            <a:custGeom>
              <a:avLst/>
              <a:gdLst/>
              <a:ahLst/>
              <a:cxnLst/>
              <a:rect l="l" t="t" r="r" b="b"/>
              <a:pathLst>
                <a:path w="54" h="4">
                  <a:moveTo>
                    <a:pt x="53"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6" name="Google Shape;6703;p94"/>
            <p:cNvSpPr/>
            <p:nvPr/>
          </p:nvSpPr>
          <p:spPr>
            <a:xfrm>
              <a:off x="2150280" y="1339560"/>
              <a:ext cx="360" cy="360"/>
            </a:xfrm>
            <a:custGeom>
              <a:avLst/>
              <a:gdLst/>
              <a:ahLst/>
              <a:cxnLst/>
              <a:rect l="l" t="t" r="r" b="b"/>
              <a:pathLst>
                <a:path w="39" h="4">
                  <a:moveTo>
                    <a:pt x="39"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7" name="Google Shape;6704;p94"/>
            <p:cNvSpPr/>
            <p:nvPr/>
          </p:nvSpPr>
          <p:spPr>
            <a:xfrm>
              <a:off x="2149560" y="1339560"/>
              <a:ext cx="360" cy="360"/>
            </a:xfrm>
            <a:custGeom>
              <a:avLst/>
              <a:gdLst/>
              <a:ahLst/>
              <a:cxnLst/>
              <a:rect l="l" t="t" r="r" b="b"/>
              <a:pathLst>
                <a:path w="36" h="5">
                  <a:moveTo>
                    <a:pt x="35"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8" name="Google Shape;6705;p94"/>
            <p:cNvSpPr/>
            <p:nvPr/>
          </p:nvSpPr>
          <p:spPr>
            <a:xfrm>
              <a:off x="2139840" y="1335240"/>
              <a:ext cx="360" cy="360"/>
            </a:xfrm>
            <a:custGeom>
              <a:avLst/>
              <a:gdLst/>
              <a:ahLst/>
              <a:cxnLst/>
              <a:rect l="l" t="t" r="r" b="b"/>
              <a:pathLst>
                <a:path w="8" h="5">
                  <a:moveTo>
                    <a:pt x="7"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49" name="Google Shape;6706;p94"/>
            <p:cNvSpPr/>
            <p:nvPr/>
          </p:nvSpPr>
          <p:spPr>
            <a:xfrm>
              <a:off x="2149200" y="1339560"/>
              <a:ext cx="360" cy="360"/>
            </a:xfrm>
            <a:custGeom>
              <a:avLst/>
              <a:gdLst/>
              <a:ahLst/>
              <a:cxnLst/>
              <a:rect l="l" t="t" r="r" b="b"/>
              <a:pathLst>
                <a:path w="32" h="1">
                  <a:moveTo>
                    <a:pt x="32"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0" name="Google Shape;6707;p94"/>
            <p:cNvSpPr/>
            <p:nvPr/>
          </p:nvSpPr>
          <p:spPr>
            <a:xfrm>
              <a:off x="2138400" y="1335240"/>
              <a:ext cx="360" cy="360"/>
            </a:xfrm>
            <a:custGeom>
              <a:avLst/>
              <a:gdLst/>
              <a:ahLst/>
              <a:cxnLst/>
              <a:rect l="l" t="t" r="r" b="b"/>
              <a:pathLst>
                <a:path w="22" h="1">
                  <a:moveTo>
                    <a:pt x="22"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1" name="Google Shape;6708;p94"/>
            <p:cNvSpPr/>
            <p:nvPr/>
          </p:nvSpPr>
          <p:spPr>
            <a:xfrm>
              <a:off x="2152080" y="1339920"/>
              <a:ext cx="360" cy="360"/>
            </a:xfrm>
            <a:custGeom>
              <a:avLst/>
              <a:gdLst/>
              <a:ahLst/>
              <a:cxnLst/>
              <a:rect l="l" t="t" r="r" b="b"/>
              <a:pathLst>
                <a:path w="43" h="4">
                  <a:moveTo>
                    <a:pt x="42"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2" name="Google Shape;6709;p94"/>
            <p:cNvSpPr/>
            <p:nvPr/>
          </p:nvSpPr>
          <p:spPr>
            <a:xfrm>
              <a:off x="2151000" y="1339920"/>
              <a:ext cx="360" cy="360"/>
            </a:xfrm>
            <a:custGeom>
              <a:avLst/>
              <a:gdLst/>
              <a:ahLst/>
              <a:cxnLst/>
              <a:rect l="l" t="t" r="r" b="b"/>
              <a:pathLst>
                <a:path w="43" h="4">
                  <a:moveTo>
                    <a:pt x="42"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3" name="Google Shape;6710;p94"/>
            <p:cNvSpPr/>
            <p:nvPr/>
          </p:nvSpPr>
          <p:spPr>
            <a:xfrm>
              <a:off x="2148480" y="1339560"/>
              <a:ext cx="360" cy="360"/>
            </a:xfrm>
            <a:custGeom>
              <a:avLst/>
              <a:gdLst/>
              <a:ahLst/>
              <a:cxnLst/>
              <a:rect l="l" t="t" r="r" b="b"/>
              <a:pathLst>
                <a:path w="25" h="1">
                  <a:moveTo>
                    <a:pt x="25"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4" name="Google Shape;6711;p94"/>
            <p:cNvSpPr/>
            <p:nvPr/>
          </p:nvSpPr>
          <p:spPr>
            <a:xfrm>
              <a:off x="2147040" y="13395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5" name="Google Shape;6712;p94"/>
            <p:cNvSpPr/>
            <p:nvPr/>
          </p:nvSpPr>
          <p:spPr>
            <a:xfrm>
              <a:off x="2147040" y="1339560"/>
              <a:ext cx="360" cy="360"/>
            </a:xfrm>
            <a:custGeom>
              <a:avLst/>
              <a:gdLst/>
              <a:ahLst/>
              <a:cxnLst/>
              <a:rect l="l" t="t" r="r" b="b"/>
              <a:pathLst>
                <a:path w="4" h="1">
                  <a:moveTo>
                    <a:pt x="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6" name="Google Shape;6713;p94"/>
            <p:cNvSpPr/>
            <p:nvPr/>
          </p:nvSpPr>
          <p:spPr>
            <a:xfrm>
              <a:off x="2133360" y="1335240"/>
              <a:ext cx="360" cy="360"/>
            </a:xfrm>
            <a:custGeom>
              <a:avLst/>
              <a:gdLst/>
              <a:ahLst/>
              <a:cxnLst/>
              <a:rect l="l" t="t" r="r" b="b"/>
              <a:pathLst>
                <a:path w="71" h="8">
                  <a:moveTo>
                    <a:pt x="1" y="8"/>
                  </a:moveTo>
                  <a:lnTo>
                    <a:pt x="7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7" name="Google Shape;6714;p94"/>
            <p:cNvSpPr/>
            <p:nvPr/>
          </p:nvSpPr>
          <p:spPr>
            <a:xfrm>
              <a:off x="2148120" y="1339560"/>
              <a:ext cx="360" cy="360"/>
            </a:xfrm>
            <a:custGeom>
              <a:avLst/>
              <a:gdLst/>
              <a:ahLst/>
              <a:cxnLst/>
              <a:rect l="l" t="t" r="r" b="b"/>
              <a:pathLst>
                <a:path w="22" h="1">
                  <a:moveTo>
                    <a:pt x="22"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8" name="Google Shape;6715;p94"/>
            <p:cNvSpPr/>
            <p:nvPr/>
          </p:nvSpPr>
          <p:spPr>
            <a:xfrm>
              <a:off x="2147400" y="13395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59" name="Google Shape;6716;p94"/>
            <p:cNvSpPr/>
            <p:nvPr/>
          </p:nvSpPr>
          <p:spPr>
            <a:xfrm>
              <a:off x="2147400" y="13395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0" name="Google Shape;6717;p94"/>
            <p:cNvSpPr/>
            <p:nvPr/>
          </p:nvSpPr>
          <p:spPr>
            <a:xfrm>
              <a:off x="2137320" y="13348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1" name="Google Shape;6718;p94"/>
            <p:cNvSpPr/>
            <p:nvPr/>
          </p:nvSpPr>
          <p:spPr>
            <a:xfrm>
              <a:off x="2146680" y="1339560"/>
              <a:ext cx="360" cy="360"/>
            </a:xfrm>
            <a:custGeom>
              <a:avLst/>
              <a:gdLst/>
              <a:ahLst/>
              <a:cxnLst/>
              <a:rect l="l" t="t" r="r" b="b"/>
              <a:pathLst>
                <a:path w="5" h="1">
                  <a:moveTo>
                    <a:pt x="4"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2" name="Google Shape;6719;p94"/>
            <p:cNvSpPr/>
            <p:nvPr/>
          </p:nvSpPr>
          <p:spPr>
            <a:xfrm>
              <a:off x="2147760" y="13395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3" name="Google Shape;6720;p94"/>
            <p:cNvSpPr/>
            <p:nvPr/>
          </p:nvSpPr>
          <p:spPr>
            <a:xfrm>
              <a:off x="2135160" y="1334880"/>
              <a:ext cx="360" cy="360"/>
            </a:xfrm>
            <a:custGeom>
              <a:avLst/>
              <a:gdLst/>
              <a:ahLst/>
              <a:cxnLst/>
              <a:rect l="l" t="t" r="r" b="b"/>
              <a:pathLst>
                <a:path w="43" h="1">
                  <a:moveTo>
                    <a:pt x="43"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4" name="Google Shape;6721;p94"/>
            <p:cNvSpPr/>
            <p:nvPr/>
          </p:nvSpPr>
          <p:spPr>
            <a:xfrm>
              <a:off x="2139480" y="1335240"/>
              <a:ext cx="360" cy="360"/>
            </a:xfrm>
            <a:custGeom>
              <a:avLst/>
              <a:gdLst/>
              <a:ahLst/>
              <a:cxnLst/>
              <a:rect l="l" t="t" r="r" b="b"/>
              <a:pathLst>
                <a:path w="8" h="5">
                  <a:moveTo>
                    <a:pt x="7"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5" name="Google Shape;6722;p94"/>
            <p:cNvSpPr/>
            <p:nvPr/>
          </p:nvSpPr>
          <p:spPr>
            <a:xfrm>
              <a:off x="2137680" y="13348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6" name="Google Shape;6723;p94"/>
            <p:cNvSpPr/>
            <p:nvPr/>
          </p:nvSpPr>
          <p:spPr>
            <a:xfrm>
              <a:off x="2136240" y="1334880"/>
              <a:ext cx="360" cy="360"/>
            </a:xfrm>
            <a:custGeom>
              <a:avLst/>
              <a:gdLst/>
              <a:ahLst/>
              <a:cxnLst/>
              <a:rect l="l" t="t" r="r" b="b"/>
              <a:pathLst>
                <a:path w="33" h="1">
                  <a:moveTo>
                    <a:pt x="32"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7" name="Google Shape;6724;p94"/>
            <p:cNvSpPr/>
            <p:nvPr/>
          </p:nvSpPr>
          <p:spPr>
            <a:xfrm>
              <a:off x="2139840" y="133560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8" name="Google Shape;6725;p94"/>
            <p:cNvSpPr/>
            <p:nvPr/>
          </p:nvSpPr>
          <p:spPr>
            <a:xfrm>
              <a:off x="2146680" y="13395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69" name="Google Shape;6726;p94"/>
            <p:cNvSpPr/>
            <p:nvPr/>
          </p:nvSpPr>
          <p:spPr>
            <a:xfrm>
              <a:off x="2138040" y="13348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0" name="Google Shape;6727;p94"/>
            <p:cNvSpPr/>
            <p:nvPr/>
          </p:nvSpPr>
          <p:spPr>
            <a:xfrm>
              <a:off x="2139840" y="1335240"/>
              <a:ext cx="360" cy="360"/>
            </a:xfrm>
            <a:custGeom>
              <a:avLst/>
              <a:gdLst/>
              <a:ahLst/>
              <a:cxnLst/>
              <a:rect l="l" t="t" r="r" b="b"/>
              <a:pathLst>
                <a:path w="8" h="4">
                  <a:moveTo>
                    <a:pt x="7"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1" name="Google Shape;6728;p94"/>
            <p:cNvSpPr/>
            <p:nvPr/>
          </p:nvSpPr>
          <p:spPr>
            <a:xfrm>
              <a:off x="2200320" y="1792440"/>
              <a:ext cx="55800" cy="69120"/>
            </a:xfrm>
            <a:custGeom>
              <a:avLst/>
              <a:gdLst/>
              <a:ahLst/>
              <a:cxnLst/>
              <a:rect l="l" t="t" r="r" b="b"/>
              <a:pathLst>
                <a:path w="4185" h="5162">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2" name="Google Shape;6729;p94"/>
            <p:cNvSpPr/>
            <p:nvPr/>
          </p:nvSpPr>
          <p:spPr>
            <a:xfrm>
              <a:off x="2254680" y="1798920"/>
              <a:ext cx="1080" cy="2160"/>
            </a:xfrm>
            <a:custGeom>
              <a:avLst/>
              <a:gdLst/>
              <a:ahLst/>
              <a:cxnLst/>
              <a:rect l="l" t="t" r="r" b="b"/>
              <a:pathLst>
                <a:path w="166" h="242">
                  <a:moveTo>
                    <a:pt x="1" y="242"/>
                  </a:moveTo>
                  <a:lnTo>
                    <a:pt x="165" y="0"/>
                  </a:lnTo>
                  <a:lnTo>
                    <a:pt x="16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3" name="Google Shape;6730;p94"/>
            <p:cNvSpPr/>
            <p:nvPr/>
          </p:nvSpPr>
          <p:spPr>
            <a:xfrm>
              <a:off x="2212920" y="1794240"/>
              <a:ext cx="360" cy="360"/>
            </a:xfrm>
            <a:custGeom>
              <a:avLst/>
              <a:gdLst/>
              <a:ahLst/>
              <a:cxnLst/>
              <a:rect l="l" t="t" r="r" b="b"/>
              <a:pathLst>
                <a:path w="71" h="29">
                  <a:moveTo>
                    <a:pt x="1" y="0"/>
                  </a:moveTo>
                  <a:lnTo>
                    <a:pt x="71" y="28"/>
                  </a:lnTo>
                  <a:lnTo>
                    <a:pt x="53" y="21"/>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4" name="Google Shape;6731;p94"/>
            <p:cNvSpPr/>
            <p:nvPr/>
          </p:nvSpPr>
          <p:spPr>
            <a:xfrm>
              <a:off x="2207160" y="1792440"/>
              <a:ext cx="2520" cy="360"/>
            </a:xfrm>
            <a:custGeom>
              <a:avLst/>
              <a:gdLst/>
              <a:ahLst/>
              <a:cxnLst/>
              <a:rect l="l" t="t" r="r" b="b"/>
              <a:pathLst>
                <a:path w="260" h="33">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5" name="Google Shape;6732;p94"/>
            <p:cNvSpPr/>
            <p:nvPr/>
          </p:nvSpPr>
          <p:spPr>
            <a:xfrm>
              <a:off x="2201040" y="1796760"/>
              <a:ext cx="360" cy="360"/>
            </a:xfrm>
            <a:custGeom>
              <a:avLst/>
              <a:gdLst/>
              <a:ahLst/>
              <a:cxnLst/>
              <a:rect l="l" t="t" r="r" b="b"/>
              <a:pathLst>
                <a:path w="4" h="4">
                  <a:moveTo>
                    <a:pt x="4"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6" name="Google Shape;6733;p94"/>
            <p:cNvSpPr/>
            <p:nvPr/>
          </p:nvSpPr>
          <p:spPr>
            <a:xfrm>
              <a:off x="2201400" y="1796760"/>
              <a:ext cx="360" cy="360"/>
            </a:xfrm>
            <a:custGeom>
              <a:avLst/>
              <a:gdLst/>
              <a:ahLst/>
              <a:cxnLst/>
              <a:rect l="l" t="t" r="r" b="b"/>
              <a:pathLst>
                <a:path w="5" h="8">
                  <a:moveTo>
                    <a:pt x="4"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7" name="Google Shape;6734;p94"/>
            <p:cNvSpPr/>
            <p:nvPr/>
          </p:nvSpPr>
          <p:spPr>
            <a:xfrm>
              <a:off x="2201400" y="1796400"/>
              <a:ext cx="360" cy="360"/>
            </a:xfrm>
            <a:custGeom>
              <a:avLst/>
              <a:gdLst/>
              <a:ahLst/>
              <a:cxnLst/>
              <a:rect l="l" t="t" r="r" b="b"/>
              <a:pathLst>
                <a:path w="8" h="9">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8" name="Google Shape;6735;p94"/>
            <p:cNvSpPr/>
            <p:nvPr/>
          </p:nvSpPr>
          <p:spPr>
            <a:xfrm>
              <a:off x="2201760" y="1796040"/>
              <a:ext cx="360" cy="360"/>
            </a:xfrm>
            <a:custGeom>
              <a:avLst/>
              <a:gdLst/>
              <a:ahLst/>
              <a:cxnLst/>
              <a:rect l="l" t="t" r="r" b="b"/>
              <a:pathLst>
                <a:path w="5" h="22">
                  <a:moveTo>
                    <a:pt x="4" y="1"/>
                  </a:moveTo>
                  <a:cubicBezTo>
                    <a:pt x="4" y="8"/>
                    <a:pt x="1" y="15"/>
                    <a:pt x="1" y="22"/>
                  </a:cubicBezTo>
                  <a:cubicBezTo>
                    <a:pt x="1" y="15"/>
                    <a:pt x="4" y="8"/>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79" name="Google Shape;6736;p94"/>
            <p:cNvSpPr/>
            <p:nvPr/>
          </p:nvSpPr>
          <p:spPr>
            <a:xfrm>
              <a:off x="2211120" y="1793160"/>
              <a:ext cx="360" cy="360"/>
            </a:xfrm>
            <a:custGeom>
              <a:avLst/>
              <a:gdLst/>
              <a:ahLst/>
              <a:cxnLst/>
              <a:rect l="l" t="t" r="r" b="b"/>
              <a:pathLst>
                <a:path w="5" h="5">
                  <a:moveTo>
                    <a:pt x="4"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0" name="Google Shape;6737;p94"/>
            <p:cNvSpPr/>
            <p:nvPr/>
          </p:nvSpPr>
          <p:spPr>
            <a:xfrm>
              <a:off x="2241000" y="180324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1" name="Google Shape;6738;p94"/>
            <p:cNvSpPr/>
            <p:nvPr/>
          </p:nvSpPr>
          <p:spPr>
            <a:xfrm>
              <a:off x="2241360" y="1802880"/>
              <a:ext cx="360" cy="360"/>
            </a:xfrm>
            <a:custGeom>
              <a:avLst/>
              <a:gdLst/>
              <a:ahLst/>
              <a:cxnLst/>
              <a:rect l="l" t="t" r="r" b="b"/>
              <a:pathLst>
                <a:path w="4" h="5">
                  <a:moveTo>
                    <a:pt x="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2" name="Google Shape;6739;p94"/>
            <p:cNvSpPr/>
            <p:nvPr/>
          </p:nvSpPr>
          <p:spPr>
            <a:xfrm>
              <a:off x="2252880" y="1799280"/>
              <a:ext cx="360" cy="360"/>
            </a:xfrm>
            <a:custGeom>
              <a:avLst/>
              <a:gdLst/>
              <a:ahLst/>
              <a:cxnLst/>
              <a:rect l="l" t="t" r="r" b="b"/>
              <a:pathLst>
                <a:path w="103" h="18">
                  <a:moveTo>
                    <a:pt x="102" y="18"/>
                  </a:moveTo>
                  <a:cubicBezTo>
                    <a:pt x="67" y="18"/>
                    <a:pt x="32" y="11"/>
                    <a:pt x="1" y="0"/>
                  </a:cubicBezTo>
                  <a:cubicBezTo>
                    <a:pt x="32" y="11"/>
                    <a:pt x="67" y="18"/>
                    <a:pt x="102"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3" name="Google Shape;6740;p94"/>
            <p:cNvSpPr/>
            <p:nvPr/>
          </p:nvSpPr>
          <p:spPr>
            <a:xfrm>
              <a:off x="2240640" y="18032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4" name="Google Shape;6741;p94"/>
            <p:cNvSpPr/>
            <p:nvPr/>
          </p:nvSpPr>
          <p:spPr>
            <a:xfrm>
              <a:off x="2240280" y="1803240"/>
              <a:ext cx="360" cy="360"/>
            </a:xfrm>
            <a:custGeom>
              <a:avLst/>
              <a:gdLst/>
              <a:ahLst/>
              <a:cxnLst/>
              <a:rect l="l" t="t" r="r" b="b"/>
              <a:pathLst>
                <a:path w="12" h="1">
                  <a:moveTo>
                    <a:pt x="1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5" name="Google Shape;6742;p94"/>
            <p:cNvSpPr/>
            <p:nvPr/>
          </p:nvSpPr>
          <p:spPr>
            <a:xfrm>
              <a:off x="2239920" y="1803240"/>
              <a:ext cx="360" cy="360"/>
            </a:xfrm>
            <a:custGeom>
              <a:avLst/>
              <a:gdLst/>
              <a:ahLst/>
              <a:cxnLst/>
              <a:rect l="l" t="t" r="r" b="b"/>
              <a:pathLst>
                <a:path w="11" h="4">
                  <a:moveTo>
                    <a:pt x="11"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6" name="Google Shape;6743;p94"/>
            <p:cNvSpPr/>
            <p:nvPr/>
          </p:nvSpPr>
          <p:spPr>
            <a:xfrm>
              <a:off x="2240640" y="180324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7" name="Google Shape;6744;p94"/>
            <p:cNvSpPr/>
            <p:nvPr/>
          </p:nvSpPr>
          <p:spPr>
            <a:xfrm>
              <a:off x="2239920" y="1803240"/>
              <a:ext cx="360" cy="360"/>
            </a:xfrm>
            <a:custGeom>
              <a:avLst/>
              <a:gdLst/>
              <a:ahLst/>
              <a:cxnLst/>
              <a:rect l="l" t="t" r="r" b="b"/>
              <a:pathLst>
                <a:path w="15" h="8">
                  <a:moveTo>
                    <a:pt x="14"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8" name="Google Shape;6745;p94"/>
            <p:cNvSpPr/>
            <p:nvPr/>
          </p:nvSpPr>
          <p:spPr>
            <a:xfrm>
              <a:off x="2242440" y="1801800"/>
              <a:ext cx="360" cy="360"/>
            </a:xfrm>
            <a:custGeom>
              <a:avLst/>
              <a:gdLst/>
              <a:ahLst/>
              <a:cxnLst/>
              <a:rect l="l" t="t" r="r" b="b"/>
              <a:pathLst>
                <a:path w="4" h="8">
                  <a:moveTo>
                    <a:pt x="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89" name="Google Shape;6746;p94"/>
            <p:cNvSpPr/>
            <p:nvPr/>
          </p:nvSpPr>
          <p:spPr>
            <a:xfrm>
              <a:off x="2242080" y="1802520"/>
              <a:ext cx="360" cy="360"/>
            </a:xfrm>
            <a:custGeom>
              <a:avLst/>
              <a:gdLst/>
              <a:ahLst/>
              <a:cxnLst/>
              <a:rect l="l" t="t" r="r" b="b"/>
              <a:pathLst>
                <a:path w="8" h="5">
                  <a:moveTo>
                    <a:pt x="7"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0" name="Google Shape;6747;p94"/>
            <p:cNvSpPr/>
            <p:nvPr/>
          </p:nvSpPr>
          <p:spPr>
            <a:xfrm>
              <a:off x="2242440" y="18021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1" name="Google Shape;6748;p94"/>
            <p:cNvSpPr/>
            <p:nvPr/>
          </p:nvSpPr>
          <p:spPr>
            <a:xfrm>
              <a:off x="2241720" y="1802880"/>
              <a:ext cx="360" cy="360"/>
            </a:xfrm>
            <a:custGeom>
              <a:avLst/>
              <a:gdLst/>
              <a:ahLst/>
              <a:cxnLst/>
              <a:rect l="l" t="t" r="r" b="b"/>
              <a:pathLst>
                <a:path w="4" h="5">
                  <a:moveTo>
                    <a:pt x="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2" name="Google Shape;6749;p94"/>
            <p:cNvSpPr/>
            <p:nvPr/>
          </p:nvSpPr>
          <p:spPr>
            <a:xfrm>
              <a:off x="2212200" y="1793880"/>
              <a:ext cx="360" cy="360"/>
            </a:xfrm>
            <a:custGeom>
              <a:avLst/>
              <a:gdLst/>
              <a:ahLst/>
              <a:cxnLst/>
              <a:rect l="l" t="t" r="r" b="b"/>
              <a:pathLst>
                <a:path w="43" h="19">
                  <a:moveTo>
                    <a:pt x="1" y="1"/>
                  </a:moveTo>
                  <a:lnTo>
                    <a:pt x="1" y="4"/>
                  </a:lnTo>
                  <a:lnTo>
                    <a:pt x="43" y="18"/>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3" name="Google Shape;6750;p94"/>
            <p:cNvSpPr/>
            <p:nvPr/>
          </p:nvSpPr>
          <p:spPr>
            <a:xfrm>
              <a:off x="2228760" y="1800720"/>
              <a:ext cx="360" cy="360"/>
            </a:xfrm>
            <a:custGeom>
              <a:avLst/>
              <a:gdLst/>
              <a:ahLst/>
              <a:cxnLst/>
              <a:rect l="l" t="t" r="r" b="b"/>
              <a:pathLst>
                <a:path w="96" h="43">
                  <a:moveTo>
                    <a:pt x="1" y="1"/>
                  </a:moveTo>
                  <a:lnTo>
                    <a:pt x="1" y="1"/>
                  </a:lnTo>
                  <a:cubicBezTo>
                    <a:pt x="32" y="22"/>
                    <a:pt x="64" y="32"/>
                    <a:pt x="95" y="43"/>
                  </a:cubicBezTo>
                  <a:cubicBezTo>
                    <a:pt x="64" y="32"/>
                    <a:pt x="36" y="1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4" name="Google Shape;6751;p94"/>
            <p:cNvSpPr/>
            <p:nvPr/>
          </p:nvSpPr>
          <p:spPr>
            <a:xfrm>
              <a:off x="2214720" y="1794960"/>
              <a:ext cx="360" cy="360"/>
            </a:xfrm>
            <a:custGeom>
              <a:avLst/>
              <a:gdLst/>
              <a:ahLst/>
              <a:cxnLst/>
              <a:rect l="l" t="t" r="r" b="b"/>
              <a:pathLst>
                <a:path w="22" h="11">
                  <a:moveTo>
                    <a:pt x="22"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5" name="Google Shape;6752;p94"/>
            <p:cNvSpPr/>
            <p:nvPr/>
          </p:nvSpPr>
          <p:spPr>
            <a:xfrm>
              <a:off x="2256480" y="1798920"/>
              <a:ext cx="360" cy="360"/>
            </a:xfrm>
            <a:custGeom>
              <a:avLst/>
              <a:gdLst/>
              <a:ahLst/>
              <a:cxnLst/>
              <a:rect l="l" t="t" r="r" b="b"/>
              <a:pathLst>
                <a:path w="11" h="4">
                  <a:moveTo>
                    <a:pt x="11"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6" name="Google Shape;6753;p94"/>
            <p:cNvSpPr/>
            <p:nvPr/>
          </p:nvSpPr>
          <p:spPr>
            <a:xfrm>
              <a:off x="2218680" y="1795680"/>
              <a:ext cx="9000" cy="3960"/>
            </a:xfrm>
            <a:custGeom>
              <a:avLst/>
              <a:gdLst/>
              <a:ahLst/>
              <a:cxnLst/>
              <a:rect l="l" t="t" r="r" b="b"/>
              <a:pathLst>
                <a:path w="750" h="375">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7" name="Google Shape;6754;p94"/>
            <p:cNvSpPr/>
            <p:nvPr/>
          </p:nvSpPr>
          <p:spPr>
            <a:xfrm>
              <a:off x="2256840" y="1798920"/>
              <a:ext cx="360" cy="360"/>
            </a:xfrm>
            <a:custGeom>
              <a:avLst/>
              <a:gdLst/>
              <a:ahLst/>
              <a:cxnLst/>
              <a:rect l="l" t="t" r="r" b="b"/>
              <a:pathLst>
                <a:path w="5" h="1">
                  <a:moveTo>
                    <a:pt x="4" y="0"/>
                  </a:moveTo>
                  <a:lnTo>
                    <a:pt x="4" y="0"/>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8" name="Google Shape;6755;p94"/>
            <p:cNvSpPr/>
            <p:nvPr/>
          </p:nvSpPr>
          <p:spPr>
            <a:xfrm>
              <a:off x="2255760" y="1799280"/>
              <a:ext cx="360" cy="360"/>
            </a:xfrm>
            <a:custGeom>
              <a:avLst/>
              <a:gdLst/>
              <a:ahLst/>
              <a:cxnLst/>
              <a:rect l="l" t="t" r="r" b="b"/>
              <a:pathLst>
                <a:path w="8" h="1">
                  <a:moveTo>
                    <a:pt x="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099" name="Google Shape;6756;p94"/>
            <p:cNvSpPr/>
            <p:nvPr/>
          </p:nvSpPr>
          <p:spPr>
            <a:xfrm>
              <a:off x="2256120" y="1799280"/>
              <a:ext cx="360" cy="360"/>
            </a:xfrm>
            <a:custGeom>
              <a:avLst/>
              <a:gdLst/>
              <a:ahLst/>
              <a:cxnLst/>
              <a:rect l="l" t="t" r="r" b="b"/>
              <a:pathLst>
                <a:path w="8" h="4">
                  <a:moveTo>
                    <a:pt x="8"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0" name="Google Shape;6757;p94"/>
            <p:cNvSpPr/>
            <p:nvPr/>
          </p:nvSpPr>
          <p:spPr>
            <a:xfrm>
              <a:off x="2168280" y="1798200"/>
              <a:ext cx="37080" cy="38520"/>
            </a:xfrm>
            <a:custGeom>
              <a:avLst/>
              <a:gdLst/>
              <a:ahLst/>
              <a:cxnLst/>
              <a:rect l="l" t="t" r="r" b="b"/>
              <a:pathLst>
                <a:path w="2812" h="292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1" name="Google Shape;6758;p94"/>
            <p:cNvSpPr/>
            <p:nvPr/>
          </p:nvSpPr>
          <p:spPr>
            <a:xfrm>
              <a:off x="2168280" y="18378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2" name="Google Shape;6759;p94"/>
            <p:cNvSpPr/>
            <p:nvPr/>
          </p:nvSpPr>
          <p:spPr>
            <a:xfrm>
              <a:off x="2169000" y="1837800"/>
              <a:ext cx="360" cy="360"/>
            </a:xfrm>
            <a:custGeom>
              <a:avLst/>
              <a:gdLst/>
              <a:ahLst/>
              <a:cxnLst/>
              <a:rect l="l" t="t" r="r" b="b"/>
              <a:pathLst>
                <a:path w="8" h="5">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3" name="Google Shape;6760;p94"/>
            <p:cNvSpPr/>
            <p:nvPr/>
          </p:nvSpPr>
          <p:spPr>
            <a:xfrm>
              <a:off x="2169720" y="1837080"/>
              <a:ext cx="360" cy="360"/>
            </a:xfrm>
            <a:custGeom>
              <a:avLst/>
              <a:gdLst/>
              <a:ahLst/>
              <a:cxnLst/>
              <a:rect l="l" t="t" r="r" b="b"/>
              <a:pathLst>
                <a:path w="22" h="11">
                  <a:moveTo>
                    <a:pt x="1" y="11"/>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4" name="Google Shape;6761;p94"/>
            <p:cNvSpPr/>
            <p:nvPr/>
          </p:nvSpPr>
          <p:spPr>
            <a:xfrm>
              <a:off x="2169360" y="1837440"/>
              <a:ext cx="360" cy="360"/>
            </a:xfrm>
            <a:custGeom>
              <a:avLst/>
              <a:gdLst/>
              <a:ahLst/>
              <a:cxnLst/>
              <a:rect l="l" t="t" r="r" b="b"/>
              <a:pathLst>
                <a:path w="8" h="4">
                  <a:moveTo>
                    <a:pt x="0" y="4"/>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5" name="Google Shape;6762;p94"/>
            <p:cNvSpPr/>
            <p:nvPr/>
          </p:nvSpPr>
          <p:spPr>
            <a:xfrm>
              <a:off x="2170080" y="1837080"/>
              <a:ext cx="360" cy="360"/>
            </a:xfrm>
            <a:custGeom>
              <a:avLst/>
              <a:gdLst/>
              <a:ahLst/>
              <a:cxnLst/>
              <a:rect l="l" t="t" r="r" b="b"/>
              <a:pathLst>
                <a:path w="29" h="11">
                  <a:moveTo>
                    <a:pt x="0" y="11"/>
                  </a:moveTo>
                  <a:lnTo>
                    <a:pt x="2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6" name="Google Shape;6763;p94"/>
            <p:cNvSpPr/>
            <p:nvPr/>
          </p:nvSpPr>
          <p:spPr>
            <a:xfrm>
              <a:off x="2171520" y="1836360"/>
              <a:ext cx="360" cy="360"/>
            </a:xfrm>
            <a:custGeom>
              <a:avLst/>
              <a:gdLst/>
              <a:ahLst/>
              <a:cxnLst/>
              <a:rect l="l" t="t" r="r" b="b"/>
              <a:pathLst>
                <a:path w="33" h="12">
                  <a:moveTo>
                    <a:pt x="1" y="11"/>
                  </a:moveTo>
                  <a:lnTo>
                    <a:pt x="3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7" name="Google Shape;6764;p94"/>
            <p:cNvSpPr/>
            <p:nvPr/>
          </p:nvSpPr>
          <p:spPr>
            <a:xfrm>
              <a:off x="2174760" y="1835640"/>
              <a:ext cx="360" cy="360"/>
            </a:xfrm>
            <a:custGeom>
              <a:avLst/>
              <a:gdLst/>
              <a:ahLst/>
              <a:cxnLst/>
              <a:rect l="l" t="t" r="r" b="b"/>
              <a:pathLst>
                <a:path w="11" h="4">
                  <a:moveTo>
                    <a:pt x="11"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8" name="Google Shape;6765;p94"/>
            <p:cNvSpPr/>
            <p:nvPr/>
          </p:nvSpPr>
          <p:spPr>
            <a:xfrm>
              <a:off x="2167920" y="18378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09" name="Google Shape;6766;p94"/>
            <p:cNvSpPr/>
            <p:nvPr/>
          </p:nvSpPr>
          <p:spPr>
            <a:xfrm>
              <a:off x="2170440" y="1836720"/>
              <a:ext cx="360" cy="360"/>
            </a:xfrm>
            <a:custGeom>
              <a:avLst/>
              <a:gdLst/>
              <a:ahLst/>
              <a:cxnLst/>
              <a:rect l="l" t="t" r="r" b="b"/>
              <a:pathLst>
                <a:path w="36" h="15">
                  <a:moveTo>
                    <a:pt x="1" y="14"/>
                  </a:moveTo>
                  <a:lnTo>
                    <a:pt x="36"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0" name="Google Shape;6767;p94"/>
            <p:cNvSpPr/>
            <p:nvPr/>
          </p:nvSpPr>
          <p:spPr>
            <a:xfrm>
              <a:off x="2171160" y="1836720"/>
              <a:ext cx="360" cy="360"/>
            </a:xfrm>
            <a:custGeom>
              <a:avLst/>
              <a:gdLst/>
              <a:ahLst/>
              <a:cxnLst/>
              <a:rect l="l" t="t" r="r" b="b"/>
              <a:pathLst>
                <a:path w="40" h="12">
                  <a:moveTo>
                    <a:pt x="1" y="11"/>
                  </a:moveTo>
                  <a:lnTo>
                    <a:pt x="3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1" name="Google Shape;6768;p94"/>
            <p:cNvSpPr/>
            <p:nvPr/>
          </p:nvSpPr>
          <p:spPr>
            <a:xfrm>
              <a:off x="2172600" y="1836360"/>
              <a:ext cx="360" cy="360"/>
            </a:xfrm>
            <a:custGeom>
              <a:avLst/>
              <a:gdLst/>
              <a:ahLst/>
              <a:cxnLst/>
              <a:rect l="l" t="t" r="r" b="b"/>
              <a:pathLst>
                <a:path w="11" h="4">
                  <a:moveTo>
                    <a:pt x="0"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2" name="Google Shape;6769;p94"/>
            <p:cNvSpPr/>
            <p:nvPr/>
          </p:nvSpPr>
          <p:spPr>
            <a:xfrm>
              <a:off x="2185560" y="1802160"/>
              <a:ext cx="360" cy="360"/>
            </a:xfrm>
            <a:custGeom>
              <a:avLst/>
              <a:gdLst/>
              <a:ahLst/>
              <a:cxnLst/>
              <a:rect l="l" t="t" r="r" b="b"/>
              <a:pathLst>
                <a:path w="4" h="5">
                  <a:moveTo>
                    <a:pt x="0" y="1"/>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3" name="Google Shape;6770;p94"/>
            <p:cNvSpPr/>
            <p:nvPr/>
          </p:nvSpPr>
          <p:spPr>
            <a:xfrm>
              <a:off x="2186640" y="180252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4" name="Google Shape;6771;p94"/>
            <p:cNvSpPr/>
            <p:nvPr/>
          </p:nvSpPr>
          <p:spPr>
            <a:xfrm>
              <a:off x="2187720" y="1802160"/>
              <a:ext cx="360" cy="360"/>
            </a:xfrm>
            <a:custGeom>
              <a:avLst/>
              <a:gdLst/>
              <a:ahLst/>
              <a:cxnLst/>
              <a:rect l="l" t="t" r="r" b="b"/>
              <a:pathLst>
                <a:path w="5" h="4">
                  <a:moveTo>
                    <a:pt x="4"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5" name="Google Shape;6772;p94"/>
            <p:cNvSpPr/>
            <p:nvPr/>
          </p:nvSpPr>
          <p:spPr>
            <a:xfrm>
              <a:off x="2187000" y="18025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6" name="Google Shape;6773;p94"/>
            <p:cNvSpPr/>
            <p:nvPr/>
          </p:nvSpPr>
          <p:spPr>
            <a:xfrm>
              <a:off x="2187360" y="180252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7" name="Google Shape;6774;p94"/>
            <p:cNvSpPr/>
            <p:nvPr/>
          </p:nvSpPr>
          <p:spPr>
            <a:xfrm>
              <a:off x="2179080" y="1800720"/>
              <a:ext cx="2880" cy="360"/>
            </a:xfrm>
            <a:custGeom>
              <a:avLst/>
              <a:gdLst/>
              <a:ahLst/>
              <a:cxnLst/>
              <a:rect l="l" t="t" r="r" b="b"/>
              <a:pathLst>
                <a:path w="288" h="78">
                  <a:moveTo>
                    <a:pt x="287" y="0"/>
                  </a:moveTo>
                  <a:cubicBezTo>
                    <a:pt x="189" y="18"/>
                    <a:pt x="95" y="42"/>
                    <a:pt x="0" y="77"/>
                  </a:cubicBezTo>
                  <a:lnTo>
                    <a:pt x="0" y="77"/>
                  </a:lnTo>
                  <a:cubicBezTo>
                    <a:pt x="95" y="42"/>
                    <a:pt x="189" y="18"/>
                    <a:pt x="28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8" name="Google Shape;6775;p94"/>
            <p:cNvSpPr/>
            <p:nvPr/>
          </p:nvSpPr>
          <p:spPr>
            <a:xfrm>
              <a:off x="2187720" y="1802520"/>
              <a:ext cx="360" cy="360"/>
            </a:xfrm>
            <a:custGeom>
              <a:avLst/>
              <a:gdLst/>
              <a:ahLst/>
              <a:cxnLst/>
              <a:rect l="l" t="t" r="r" b="b"/>
              <a:pathLst>
                <a:path w="4" h="1">
                  <a:moveTo>
                    <a:pt x="0"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19" name="Google Shape;6776;p94"/>
            <p:cNvSpPr/>
            <p:nvPr/>
          </p:nvSpPr>
          <p:spPr>
            <a:xfrm>
              <a:off x="2186280" y="180252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0" name="Google Shape;6777;p94"/>
            <p:cNvSpPr/>
            <p:nvPr/>
          </p:nvSpPr>
          <p:spPr>
            <a:xfrm>
              <a:off x="2185200" y="1802160"/>
              <a:ext cx="360" cy="360"/>
            </a:xfrm>
            <a:custGeom>
              <a:avLst/>
              <a:gdLst/>
              <a:ahLst/>
              <a:cxnLst/>
              <a:rect l="l" t="t" r="r" b="b"/>
              <a:pathLst>
                <a:path w="4" h="4">
                  <a:moveTo>
                    <a:pt x="0" y="0"/>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1" name="Google Shape;6778;p94"/>
            <p:cNvSpPr/>
            <p:nvPr/>
          </p:nvSpPr>
          <p:spPr>
            <a:xfrm>
              <a:off x="2185200" y="180180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2" name="Google Shape;6779;p94"/>
            <p:cNvSpPr/>
            <p:nvPr/>
          </p:nvSpPr>
          <p:spPr>
            <a:xfrm>
              <a:off x="2186280" y="1802520"/>
              <a:ext cx="360" cy="360"/>
            </a:xfrm>
            <a:custGeom>
              <a:avLst/>
              <a:gdLst/>
              <a:ahLst/>
              <a:cxnLst/>
              <a:rect l="l" t="t" r="r" b="b"/>
              <a:pathLst>
                <a:path w="4" h="5">
                  <a:moveTo>
                    <a:pt x="0" y="1"/>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3" name="Google Shape;6780;p94"/>
            <p:cNvSpPr/>
            <p:nvPr/>
          </p:nvSpPr>
          <p:spPr>
            <a:xfrm>
              <a:off x="2185920" y="180216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4" name="Google Shape;6781;p94"/>
            <p:cNvSpPr/>
            <p:nvPr/>
          </p:nvSpPr>
          <p:spPr>
            <a:xfrm>
              <a:off x="2200320" y="1823040"/>
              <a:ext cx="360" cy="360"/>
            </a:xfrm>
            <a:custGeom>
              <a:avLst/>
              <a:gdLst/>
              <a:ahLst/>
              <a:cxnLst/>
              <a:rect l="l" t="t" r="r" b="b"/>
              <a:pathLst>
                <a:path w="8" h="8">
                  <a:moveTo>
                    <a:pt x="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5" name="Google Shape;6782;p94"/>
            <p:cNvSpPr/>
            <p:nvPr/>
          </p:nvSpPr>
          <p:spPr>
            <a:xfrm>
              <a:off x="2200320" y="1823400"/>
              <a:ext cx="360" cy="360"/>
            </a:xfrm>
            <a:custGeom>
              <a:avLst/>
              <a:gdLst/>
              <a:ahLst/>
              <a:cxnLst/>
              <a:rect l="l" t="t" r="r" b="b"/>
              <a:pathLst>
                <a:path w="4" h="12">
                  <a:moveTo>
                    <a:pt x="4"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6" name="Google Shape;6783;p94"/>
            <p:cNvSpPr/>
            <p:nvPr/>
          </p:nvSpPr>
          <p:spPr>
            <a:xfrm>
              <a:off x="2199960" y="1823760"/>
              <a:ext cx="360" cy="360"/>
            </a:xfrm>
            <a:custGeom>
              <a:avLst/>
              <a:gdLst/>
              <a:ahLst/>
              <a:cxnLst/>
              <a:rect l="l" t="t" r="r" b="b"/>
              <a:pathLst>
                <a:path w="5" h="12">
                  <a:moveTo>
                    <a:pt x="4"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7" name="Google Shape;6784;p94"/>
            <p:cNvSpPr/>
            <p:nvPr/>
          </p:nvSpPr>
          <p:spPr>
            <a:xfrm>
              <a:off x="2200320" y="1823040"/>
              <a:ext cx="360" cy="360"/>
            </a:xfrm>
            <a:custGeom>
              <a:avLst/>
              <a:gdLst/>
              <a:ahLst/>
              <a:cxnLst/>
              <a:rect l="l" t="t" r="r" b="b"/>
              <a:pathLst>
                <a:path w="5" h="11">
                  <a:moveTo>
                    <a:pt x="4"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8" name="Google Shape;6785;p94"/>
            <p:cNvSpPr/>
            <p:nvPr/>
          </p:nvSpPr>
          <p:spPr>
            <a:xfrm>
              <a:off x="2199600" y="1824840"/>
              <a:ext cx="360" cy="360"/>
            </a:xfrm>
            <a:custGeom>
              <a:avLst/>
              <a:gdLst/>
              <a:ahLst/>
              <a:cxnLst/>
              <a:rect l="l" t="t" r="r" b="b"/>
              <a:pathLst>
                <a:path w="4" h="15">
                  <a:moveTo>
                    <a:pt x="4" y="0"/>
                  </a:moveTo>
                  <a:lnTo>
                    <a:pt x="0"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29" name="Google Shape;6786;p94"/>
            <p:cNvSpPr/>
            <p:nvPr/>
          </p:nvSpPr>
          <p:spPr>
            <a:xfrm>
              <a:off x="2199960" y="1824120"/>
              <a:ext cx="360" cy="360"/>
            </a:xfrm>
            <a:custGeom>
              <a:avLst/>
              <a:gdLst/>
              <a:ahLst/>
              <a:cxnLst/>
              <a:rect l="l" t="t" r="r" b="b"/>
              <a:pathLst>
                <a:path w="4" h="11">
                  <a:moveTo>
                    <a:pt x="4"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0" name="Google Shape;6787;p94"/>
            <p:cNvSpPr/>
            <p:nvPr/>
          </p:nvSpPr>
          <p:spPr>
            <a:xfrm>
              <a:off x="2199960" y="1824480"/>
              <a:ext cx="360" cy="360"/>
            </a:xfrm>
            <a:custGeom>
              <a:avLst/>
              <a:gdLst/>
              <a:ahLst/>
              <a:cxnLst/>
              <a:rect l="l" t="t" r="r" b="b"/>
              <a:pathLst>
                <a:path w="4" h="15">
                  <a:moveTo>
                    <a:pt x="4" y="1"/>
                  </a:moveTo>
                  <a:lnTo>
                    <a:pt x="0"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1" name="Google Shape;6788;p94"/>
            <p:cNvSpPr/>
            <p:nvPr/>
          </p:nvSpPr>
          <p:spPr>
            <a:xfrm>
              <a:off x="2201040" y="1822320"/>
              <a:ext cx="360" cy="360"/>
            </a:xfrm>
            <a:custGeom>
              <a:avLst/>
              <a:gdLst/>
              <a:ahLst/>
              <a:cxnLst/>
              <a:rect l="l" t="t" r="r" b="b"/>
              <a:pathLst>
                <a:path w="4" h="4">
                  <a:moveTo>
                    <a:pt x="4"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2" name="Google Shape;6789;p94"/>
            <p:cNvSpPr/>
            <p:nvPr/>
          </p:nvSpPr>
          <p:spPr>
            <a:xfrm>
              <a:off x="2201040" y="1822320"/>
              <a:ext cx="360" cy="360"/>
            </a:xfrm>
            <a:custGeom>
              <a:avLst/>
              <a:gdLst/>
              <a:ahLst/>
              <a:cxnLst/>
              <a:rect l="l" t="t" r="r" b="b"/>
              <a:pathLst>
                <a:path w="1" h="4">
                  <a:moveTo>
                    <a:pt x="0"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3" name="Google Shape;6790;p94"/>
            <p:cNvSpPr/>
            <p:nvPr/>
          </p:nvSpPr>
          <p:spPr>
            <a:xfrm>
              <a:off x="2199240" y="18255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4" name="Google Shape;6791;p94"/>
            <p:cNvSpPr/>
            <p:nvPr/>
          </p:nvSpPr>
          <p:spPr>
            <a:xfrm>
              <a:off x="2199960" y="1798200"/>
              <a:ext cx="1440" cy="1440"/>
            </a:xfrm>
            <a:custGeom>
              <a:avLst/>
              <a:gdLst/>
              <a:ahLst/>
              <a:cxnLst/>
              <a:rect l="l" t="t" r="r" b="b"/>
              <a:pathLst>
                <a:path w="194" h="173">
                  <a:moveTo>
                    <a:pt x="1" y="1"/>
                  </a:moveTo>
                  <a:lnTo>
                    <a:pt x="1" y="1"/>
                  </a:lnTo>
                  <a:lnTo>
                    <a:pt x="193" y="17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5" name="Google Shape;6792;p94"/>
            <p:cNvSpPr/>
            <p:nvPr/>
          </p:nvSpPr>
          <p:spPr>
            <a:xfrm>
              <a:off x="2200680" y="1822680"/>
              <a:ext cx="360" cy="360"/>
            </a:xfrm>
            <a:custGeom>
              <a:avLst/>
              <a:gdLst/>
              <a:ahLst/>
              <a:cxnLst/>
              <a:rect l="l" t="t" r="r" b="b"/>
              <a:pathLst>
                <a:path w="4" h="8">
                  <a:moveTo>
                    <a:pt x="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6" name="Google Shape;6793;p94"/>
            <p:cNvSpPr/>
            <p:nvPr/>
          </p:nvSpPr>
          <p:spPr>
            <a:xfrm>
              <a:off x="2200680" y="1822680"/>
              <a:ext cx="360" cy="360"/>
            </a:xfrm>
            <a:custGeom>
              <a:avLst/>
              <a:gdLst/>
              <a:ahLst/>
              <a:cxnLst/>
              <a:rect l="l" t="t" r="r" b="b"/>
              <a:pathLst>
                <a:path w="4" h="8">
                  <a:moveTo>
                    <a:pt x="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7" name="Google Shape;6794;p94"/>
            <p:cNvSpPr/>
            <p:nvPr/>
          </p:nvSpPr>
          <p:spPr>
            <a:xfrm>
              <a:off x="2200680" y="1822680"/>
              <a:ext cx="360" cy="360"/>
            </a:xfrm>
            <a:custGeom>
              <a:avLst/>
              <a:gdLst/>
              <a:ahLst/>
              <a:cxnLst/>
              <a:rect l="l" t="t" r="r" b="b"/>
              <a:pathLst>
                <a:path w="4" h="8">
                  <a:moveTo>
                    <a:pt x="4"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8" name="Google Shape;6795;p94"/>
            <p:cNvSpPr/>
            <p:nvPr/>
          </p:nvSpPr>
          <p:spPr>
            <a:xfrm>
              <a:off x="2199240" y="1825920"/>
              <a:ext cx="360" cy="360"/>
            </a:xfrm>
            <a:custGeom>
              <a:avLst/>
              <a:gdLst/>
              <a:ahLst/>
              <a:cxnLst/>
              <a:rect l="l" t="t" r="r" b="b"/>
              <a:pathLst>
                <a:path w="8" h="11">
                  <a:moveTo>
                    <a:pt x="7"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39" name="Google Shape;6796;p94"/>
            <p:cNvSpPr/>
            <p:nvPr/>
          </p:nvSpPr>
          <p:spPr>
            <a:xfrm>
              <a:off x="2367360" y="1463400"/>
              <a:ext cx="125640" cy="72720"/>
            </a:xfrm>
            <a:custGeom>
              <a:avLst/>
              <a:gdLst/>
              <a:ahLst/>
              <a:cxnLst/>
              <a:rect l="l" t="t" r="r" b="b"/>
              <a:pathLst>
                <a:path w="9334" h="5438">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0" name="Google Shape;6797;p94"/>
            <p:cNvSpPr/>
            <p:nvPr/>
          </p:nvSpPr>
          <p:spPr>
            <a:xfrm>
              <a:off x="2484720" y="1509120"/>
              <a:ext cx="1080" cy="360"/>
            </a:xfrm>
            <a:custGeom>
              <a:avLst/>
              <a:gdLst/>
              <a:ahLst/>
              <a:cxnLst/>
              <a:rect l="l" t="t" r="r" b="b"/>
              <a:pathLst>
                <a:path w="155" h="19">
                  <a:moveTo>
                    <a:pt x="1" y="1"/>
                  </a:moveTo>
                  <a:cubicBezTo>
                    <a:pt x="50" y="1"/>
                    <a:pt x="102" y="4"/>
                    <a:pt x="155" y="18"/>
                  </a:cubicBezTo>
                  <a:cubicBezTo>
                    <a:pt x="102" y="4"/>
                    <a:pt x="50"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1" name="Google Shape;6798;p94"/>
            <p:cNvSpPr/>
            <p:nvPr/>
          </p:nvSpPr>
          <p:spPr>
            <a:xfrm>
              <a:off x="2477880" y="1510200"/>
              <a:ext cx="2160" cy="360"/>
            </a:xfrm>
            <a:custGeom>
              <a:avLst/>
              <a:gdLst/>
              <a:ahLst/>
              <a:cxnLst/>
              <a:rect l="l" t="t" r="r" b="b"/>
              <a:pathLst>
                <a:path w="228" h="29">
                  <a:moveTo>
                    <a:pt x="228" y="0"/>
                  </a:moveTo>
                  <a:cubicBezTo>
                    <a:pt x="158" y="14"/>
                    <a:pt x="77" y="21"/>
                    <a:pt x="0" y="28"/>
                  </a:cubicBezTo>
                  <a:cubicBezTo>
                    <a:pt x="84" y="21"/>
                    <a:pt x="165" y="14"/>
                    <a:pt x="22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2" name="Google Shape;6799;p94"/>
            <p:cNvSpPr/>
            <p:nvPr/>
          </p:nvSpPr>
          <p:spPr>
            <a:xfrm>
              <a:off x="2484360" y="1509120"/>
              <a:ext cx="360" cy="360"/>
            </a:xfrm>
            <a:custGeom>
              <a:avLst/>
              <a:gdLst/>
              <a:ahLst/>
              <a:cxnLst/>
              <a:rect l="l" t="t" r="r" b="b"/>
              <a:pathLst>
                <a:path w="8" h="1">
                  <a:moveTo>
                    <a:pt x="7"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3" name="Google Shape;6800;p94"/>
            <p:cNvSpPr/>
            <p:nvPr/>
          </p:nvSpPr>
          <p:spPr>
            <a:xfrm>
              <a:off x="2485440" y="1501200"/>
              <a:ext cx="7200" cy="3960"/>
            </a:xfrm>
            <a:custGeom>
              <a:avLst/>
              <a:gdLst/>
              <a:ahLst/>
              <a:cxnLst/>
              <a:rect l="l" t="t" r="r" b="b"/>
              <a:pathLst>
                <a:path w="607" h="362">
                  <a:moveTo>
                    <a:pt x="1" y="1"/>
                  </a:moveTo>
                  <a:cubicBezTo>
                    <a:pt x="120" y="33"/>
                    <a:pt x="382" y="176"/>
                    <a:pt x="606" y="361"/>
                  </a:cubicBezTo>
                  <a:cubicBezTo>
                    <a:pt x="382" y="173"/>
                    <a:pt x="120" y="33"/>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4" name="Google Shape;6801;p94"/>
            <p:cNvSpPr/>
            <p:nvPr/>
          </p:nvSpPr>
          <p:spPr>
            <a:xfrm>
              <a:off x="2483640" y="1509480"/>
              <a:ext cx="360" cy="360"/>
            </a:xfrm>
            <a:custGeom>
              <a:avLst/>
              <a:gdLst/>
              <a:ahLst/>
              <a:cxnLst/>
              <a:rect l="l" t="t" r="r" b="b"/>
              <a:pathLst>
                <a:path w="9" h="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5" name="Google Shape;6802;p94"/>
            <p:cNvSpPr/>
            <p:nvPr/>
          </p:nvSpPr>
          <p:spPr>
            <a:xfrm>
              <a:off x="2475360" y="1499400"/>
              <a:ext cx="1440" cy="1080"/>
            </a:xfrm>
            <a:custGeom>
              <a:avLst/>
              <a:gdLst/>
              <a:ahLst/>
              <a:cxnLst/>
              <a:rect l="l" t="t" r="r" b="b"/>
              <a:pathLst>
                <a:path w="176" h="162">
                  <a:moveTo>
                    <a:pt x="1" y="1"/>
                  </a:moveTo>
                  <a:cubicBezTo>
                    <a:pt x="60" y="32"/>
                    <a:pt x="116" y="78"/>
                    <a:pt x="155" y="137"/>
                  </a:cubicBezTo>
                  <a:lnTo>
                    <a:pt x="176" y="162"/>
                  </a:lnTo>
                  <a:lnTo>
                    <a:pt x="151" y="130"/>
                  </a:lnTo>
                  <a:cubicBezTo>
                    <a:pt x="116" y="81"/>
                    <a:pt x="74" y="43"/>
                    <a:pt x="25" y="8"/>
                  </a:cubicBez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6" name="Google Shape;6803;p94"/>
            <p:cNvSpPr/>
            <p:nvPr/>
          </p:nvSpPr>
          <p:spPr>
            <a:xfrm>
              <a:off x="2481120" y="15102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7" name="Google Shape;6804;p94"/>
            <p:cNvSpPr/>
            <p:nvPr/>
          </p:nvSpPr>
          <p:spPr>
            <a:xfrm>
              <a:off x="2484000" y="1509120"/>
              <a:ext cx="360" cy="360"/>
            </a:xfrm>
            <a:custGeom>
              <a:avLst/>
              <a:gdLst/>
              <a:ahLst/>
              <a:cxnLst/>
              <a:rect l="l" t="t" r="r" b="b"/>
              <a:pathLst>
                <a:path w="4" h="5">
                  <a:moveTo>
                    <a:pt x="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8" name="Google Shape;6805;p94"/>
            <p:cNvSpPr/>
            <p:nvPr/>
          </p:nvSpPr>
          <p:spPr>
            <a:xfrm>
              <a:off x="1991520" y="1177200"/>
              <a:ext cx="188280" cy="156600"/>
            </a:xfrm>
            <a:custGeom>
              <a:avLst/>
              <a:gdLst/>
              <a:ahLst/>
              <a:cxnLst/>
              <a:rect l="l" t="t" r="r" b="b"/>
              <a:pathLst>
                <a:path w="13945" h="1162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49" name="Google Shape;6806;p94"/>
            <p:cNvSpPr/>
            <p:nvPr/>
          </p:nvSpPr>
          <p:spPr>
            <a:xfrm>
              <a:off x="2031840" y="1061640"/>
              <a:ext cx="5040" cy="4320"/>
            </a:xfrm>
            <a:custGeom>
              <a:avLst/>
              <a:gdLst/>
              <a:ahLst/>
              <a:cxnLst/>
              <a:rect l="l" t="t" r="r" b="b"/>
              <a:pathLst>
                <a:path w="439" h="407">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0" name="Google Shape;6807;p94"/>
            <p:cNvSpPr/>
            <p:nvPr/>
          </p:nvSpPr>
          <p:spPr>
            <a:xfrm>
              <a:off x="2104200" y="1190160"/>
              <a:ext cx="720" cy="360"/>
            </a:xfrm>
            <a:custGeom>
              <a:avLst/>
              <a:gdLst/>
              <a:ahLst/>
              <a:cxnLst/>
              <a:rect l="l" t="t" r="r" b="b"/>
              <a:pathLst>
                <a:path w="127" h="95">
                  <a:moveTo>
                    <a:pt x="85" y="0"/>
                  </a:moveTo>
                  <a:cubicBezTo>
                    <a:pt x="53" y="0"/>
                    <a:pt x="25" y="11"/>
                    <a:pt x="1" y="28"/>
                  </a:cubicBezTo>
                  <a:cubicBezTo>
                    <a:pt x="46" y="39"/>
                    <a:pt x="92" y="60"/>
                    <a:pt x="127" y="95"/>
                  </a:cubicBezTo>
                  <a:cubicBezTo>
                    <a:pt x="103" y="67"/>
                    <a:pt x="89" y="35"/>
                    <a:pt x="8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1" name="Google Shape;6808;p94"/>
            <p:cNvSpPr/>
            <p:nvPr/>
          </p:nvSpPr>
          <p:spPr>
            <a:xfrm>
              <a:off x="2115720" y="1180440"/>
              <a:ext cx="7920" cy="5400"/>
            </a:xfrm>
            <a:custGeom>
              <a:avLst/>
              <a:gdLst/>
              <a:ahLst/>
              <a:cxnLst/>
              <a:rect l="l" t="t" r="r" b="b"/>
              <a:pathLst>
                <a:path w="666" h="472">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2" name="Google Shape;6809;p94"/>
            <p:cNvSpPr/>
            <p:nvPr/>
          </p:nvSpPr>
          <p:spPr>
            <a:xfrm>
              <a:off x="2086200" y="1033920"/>
              <a:ext cx="66240" cy="19440"/>
            </a:xfrm>
            <a:custGeom>
              <a:avLst/>
              <a:gdLst/>
              <a:ahLst/>
              <a:cxnLst/>
              <a:rect l="l" t="t" r="r" b="b"/>
              <a:pathLst>
                <a:path w="4962" h="150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3" name="Google Shape;6810;p94"/>
            <p:cNvSpPr/>
            <p:nvPr/>
          </p:nvSpPr>
          <p:spPr>
            <a:xfrm>
              <a:off x="2034360" y="1041120"/>
              <a:ext cx="98280" cy="54360"/>
            </a:xfrm>
            <a:custGeom>
              <a:avLst/>
              <a:gdLst/>
              <a:ahLst/>
              <a:cxnLst/>
              <a:rect l="l" t="t" r="r" b="b"/>
              <a:pathLst>
                <a:path w="7310" h="4091">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4" name="Google Shape;6811;p94"/>
            <p:cNvSpPr/>
            <p:nvPr/>
          </p:nvSpPr>
          <p:spPr>
            <a:xfrm>
              <a:off x="2153520" y="1190160"/>
              <a:ext cx="3240" cy="720"/>
            </a:xfrm>
            <a:custGeom>
              <a:avLst/>
              <a:gdLst/>
              <a:ahLst/>
              <a:cxnLst/>
              <a:rect l="l" t="t" r="r" b="b"/>
              <a:pathLst>
                <a:path w="319" h="141">
                  <a:moveTo>
                    <a:pt x="0" y="140"/>
                  </a:moveTo>
                  <a:cubicBezTo>
                    <a:pt x="81" y="49"/>
                    <a:pt x="200" y="0"/>
                    <a:pt x="319" y="7"/>
                  </a:cubicBezTo>
                  <a:cubicBezTo>
                    <a:pt x="200" y="0"/>
                    <a:pt x="81" y="49"/>
                    <a:pt x="0" y="14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5" name="Google Shape;6812;p94"/>
            <p:cNvSpPr/>
            <p:nvPr/>
          </p:nvSpPr>
          <p:spPr>
            <a:xfrm>
              <a:off x="2107080" y="1203120"/>
              <a:ext cx="360" cy="360"/>
            </a:xfrm>
            <a:custGeom>
              <a:avLst/>
              <a:gdLst/>
              <a:ahLst/>
              <a:cxnLst/>
              <a:rect l="l" t="t" r="r" b="b"/>
              <a:pathLst>
                <a:path w="11" h="12">
                  <a:moveTo>
                    <a:pt x="11"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6" name="Google Shape;6813;p94"/>
            <p:cNvSpPr/>
            <p:nvPr/>
          </p:nvSpPr>
          <p:spPr>
            <a:xfrm>
              <a:off x="2107080" y="1203480"/>
              <a:ext cx="360" cy="360"/>
            </a:xfrm>
            <a:custGeom>
              <a:avLst/>
              <a:gdLst/>
              <a:ahLst/>
              <a:cxnLst/>
              <a:rect l="l" t="t" r="r" b="b"/>
              <a:pathLst>
                <a:path w="8" h="8">
                  <a:moveTo>
                    <a:pt x="7"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7" name="Google Shape;6814;p94"/>
            <p:cNvSpPr/>
            <p:nvPr/>
          </p:nvSpPr>
          <p:spPr>
            <a:xfrm>
              <a:off x="2169000" y="1198800"/>
              <a:ext cx="360" cy="360"/>
            </a:xfrm>
            <a:custGeom>
              <a:avLst/>
              <a:gdLst/>
              <a:ahLst/>
              <a:cxnLst/>
              <a:rect l="l" t="t" r="r" b="b"/>
              <a:pathLst>
                <a:path w="1" h="19">
                  <a:moveTo>
                    <a:pt x="0" y="1"/>
                  </a:moveTo>
                  <a:lnTo>
                    <a:pt x="0" y="18"/>
                  </a:lnTo>
                  <a:cubicBezTo>
                    <a:pt x="0" y="15"/>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8" name="Google Shape;6815;p94"/>
            <p:cNvSpPr/>
            <p:nvPr/>
          </p:nvSpPr>
          <p:spPr>
            <a:xfrm>
              <a:off x="2106360" y="1204200"/>
              <a:ext cx="360" cy="360"/>
            </a:xfrm>
            <a:custGeom>
              <a:avLst/>
              <a:gdLst/>
              <a:ahLst/>
              <a:cxnLst/>
              <a:rect l="l" t="t" r="r" b="b"/>
              <a:pathLst>
                <a:path w="8" h="11">
                  <a:moveTo>
                    <a:pt x="7"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59" name="Google Shape;6816;p94"/>
            <p:cNvSpPr/>
            <p:nvPr/>
          </p:nvSpPr>
          <p:spPr>
            <a:xfrm>
              <a:off x="2106720" y="1203840"/>
              <a:ext cx="360" cy="360"/>
            </a:xfrm>
            <a:custGeom>
              <a:avLst/>
              <a:gdLst/>
              <a:ahLst/>
              <a:cxnLst/>
              <a:rect l="l" t="t" r="r" b="b"/>
              <a:pathLst>
                <a:path w="8" h="12">
                  <a:moveTo>
                    <a:pt x="7"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0" name="Google Shape;6817;p94"/>
            <p:cNvSpPr/>
            <p:nvPr/>
          </p:nvSpPr>
          <p:spPr>
            <a:xfrm>
              <a:off x="2111040" y="12013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1" name="Google Shape;6818;p94"/>
            <p:cNvSpPr/>
            <p:nvPr/>
          </p:nvSpPr>
          <p:spPr>
            <a:xfrm>
              <a:off x="2107800" y="1202760"/>
              <a:ext cx="360" cy="360"/>
            </a:xfrm>
            <a:custGeom>
              <a:avLst/>
              <a:gdLst/>
              <a:ahLst/>
              <a:cxnLst/>
              <a:rect l="l" t="t" r="r" b="b"/>
              <a:pathLst>
                <a:path w="8" h="8">
                  <a:moveTo>
                    <a:pt x="0" y="7"/>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2" name="Google Shape;6819;p94"/>
            <p:cNvSpPr/>
            <p:nvPr/>
          </p:nvSpPr>
          <p:spPr>
            <a:xfrm>
              <a:off x="2107800" y="1202400"/>
              <a:ext cx="360" cy="360"/>
            </a:xfrm>
            <a:custGeom>
              <a:avLst/>
              <a:gdLst/>
              <a:ahLst/>
              <a:cxnLst/>
              <a:rect l="l" t="t" r="r" b="b"/>
              <a:pathLst>
                <a:path w="8" h="8">
                  <a:moveTo>
                    <a:pt x="8"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3" name="Google Shape;6820;p94"/>
            <p:cNvSpPr/>
            <p:nvPr/>
          </p:nvSpPr>
          <p:spPr>
            <a:xfrm>
              <a:off x="2110320" y="1201320"/>
              <a:ext cx="360" cy="360"/>
            </a:xfrm>
            <a:custGeom>
              <a:avLst/>
              <a:gdLst/>
              <a:ahLst/>
              <a:cxnLst/>
              <a:rect l="l" t="t" r="r" b="b"/>
              <a:pathLst>
                <a:path w="15" h="1">
                  <a:moveTo>
                    <a:pt x="15"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4" name="Google Shape;6821;p94"/>
            <p:cNvSpPr/>
            <p:nvPr/>
          </p:nvSpPr>
          <p:spPr>
            <a:xfrm>
              <a:off x="2110680" y="1201320"/>
              <a:ext cx="360" cy="360"/>
            </a:xfrm>
            <a:custGeom>
              <a:avLst/>
              <a:gdLst/>
              <a:ahLst/>
              <a:cxnLst/>
              <a:rect l="l" t="t" r="r" b="b"/>
              <a:pathLst>
                <a:path w="15" h="1">
                  <a:moveTo>
                    <a:pt x="1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5" name="Google Shape;6822;p94"/>
            <p:cNvSpPr/>
            <p:nvPr/>
          </p:nvSpPr>
          <p:spPr>
            <a:xfrm>
              <a:off x="2169000" y="1199520"/>
              <a:ext cx="360" cy="360"/>
            </a:xfrm>
            <a:custGeom>
              <a:avLst/>
              <a:gdLst/>
              <a:ahLst/>
              <a:cxnLst/>
              <a:rect l="l" t="t" r="r" b="b"/>
              <a:pathLst>
                <a:path w="1" h="22">
                  <a:moveTo>
                    <a:pt x="0" y="21"/>
                  </a:moveTo>
                  <a:lnTo>
                    <a:pt x="0" y="0"/>
                  </a:lnTo>
                  <a:cubicBezTo>
                    <a:pt x="0" y="7"/>
                    <a:pt x="0" y="14"/>
                    <a:pt x="0"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6" name="Google Shape;6823;p94"/>
            <p:cNvSpPr/>
            <p:nvPr/>
          </p:nvSpPr>
          <p:spPr>
            <a:xfrm>
              <a:off x="2108880" y="120168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7" name="Google Shape;6824;p94"/>
            <p:cNvSpPr/>
            <p:nvPr/>
          </p:nvSpPr>
          <p:spPr>
            <a:xfrm>
              <a:off x="2169000" y="1198080"/>
              <a:ext cx="360" cy="360"/>
            </a:xfrm>
            <a:custGeom>
              <a:avLst/>
              <a:gdLst/>
              <a:ahLst/>
              <a:cxnLst/>
              <a:rect l="l" t="t" r="r" b="b"/>
              <a:pathLst>
                <a:path w="1" h="19">
                  <a:moveTo>
                    <a:pt x="0" y="1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8" name="Google Shape;6825;p94"/>
            <p:cNvSpPr/>
            <p:nvPr/>
          </p:nvSpPr>
          <p:spPr>
            <a:xfrm>
              <a:off x="2109600" y="1201320"/>
              <a:ext cx="360" cy="360"/>
            </a:xfrm>
            <a:custGeom>
              <a:avLst/>
              <a:gdLst/>
              <a:ahLst/>
              <a:cxnLst/>
              <a:rect l="l" t="t" r="r" b="b"/>
              <a:pathLst>
                <a:path w="12" h="8">
                  <a:moveTo>
                    <a:pt x="1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69" name="Google Shape;6826;p94"/>
            <p:cNvSpPr/>
            <p:nvPr/>
          </p:nvSpPr>
          <p:spPr>
            <a:xfrm>
              <a:off x="2109240" y="1201680"/>
              <a:ext cx="360" cy="360"/>
            </a:xfrm>
            <a:custGeom>
              <a:avLst/>
              <a:gdLst/>
              <a:ahLst/>
              <a:cxnLst/>
              <a:rect l="l" t="t" r="r" b="b"/>
              <a:pathLst>
                <a:path w="8" h="5">
                  <a:moveTo>
                    <a:pt x="8"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0" name="Google Shape;6827;p94"/>
            <p:cNvSpPr/>
            <p:nvPr/>
          </p:nvSpPr>
          <p:spPr>
            <a:xfrm>
              <a:off x="2109960" y="1201320"/>
              <a:ext cx="360" cy="360"/>
            </a:xfrm>
            <a:custGeom>
              <a:avLst/>
              <a:gdLst/>
              <a:ahLst/>
              <a:cxnLst/>
              <a:rect l="l" t="t" r="r" b="b"/>
              <a:pathLst>
                <a:path w="15" h="5">
                  <a:moveTo>
                    <a:pt x="15"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1" name="Google Shape;6828;p94"/>
            <p:cNvSpPr/>
            <p:nvPr/>
          </p:nvSpPr>
          <p:spPr>
            <a:xfrm>
              <a:off x="2103840" y="1204200"/>
              <a:ext cx="360" cy="360"/>
            </a:xfrm>
            <a:custGeom>
              <a:avLst/>
              <a:gdLst/>
              <a:ahLst/>
              <a:cxnLst/>
              <a:rect l="l" t="t" r="r" b="b"/>
              <a:pathLst>
                <a:path w="4" h="1">
                  <a:moveTo>
                    <a:pt x="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2" name="Google Shape;6829;p94"/>
            <p:cNvSpPr/>
            <p:nvPr/>
          </p:nvSpPr>
          <p:spPr>
            <a:xfrm>
              <a:off x="2103480" y="120420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3" name="Google Shape;6830;p94"/>
            <p:cNvSpPr/>
            <p:nvPr/>
          </p:nvSpPr>
          <p:spPr>
            <a:xfrm>
              <a:off x="2055600" y="1249560"/>
              <a:ext cx="3240" cy="7560"/>
            </a:xfrm>
            <a:custGeom>
              <a:avLst/>
              <a:gdLst/>
              <a:ahLst/>
              <a:cxnLst/>
              <a:rect l="l" t="t" r="r" b="b"/>
              <a:pathLst>
                <a:path w="319" h="628">
                  <a:moveTo>
                    <a:pt x="319" y="0"/>
                  </a:moveTo>
                  <a:cubicBezTo>
                    <a:pt x="298" y="193"/>
                    <a:pt x="154" y="414"/>
                    <a:pt x="0" y="627"/>
                  </a:cubicBezTo>
                  <a:cubicBezTo>
                    <a:pt x="154" y="414"/>
                    <a:pt x="298" y="193"/>
                    <a:pt x="31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4" name="Google Shape;6831;p94"/>
            <p:cNvSpPr/>
            <p:nvPr/>
          </p:nvSpPr>
          <p:spPr>
            <a:xfrm>
              <a:off x="2104920" y="1203840"/>
              <a:ext cx="360" cy="360"/>
            </a:xfrm>
            <a:custGeom>
              <a:avLst/>
              <a:gdLst/>
              <a:ahLst/>
              <a:cxnLst/>
              <a:rect l="l" t="t" r="r" b="b"/>
              <a:pathLst>
                <a:path w="12" h="1">
                  <a:moveTo>
                    <a:pt x="11"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5" name="Google Shape;6832;p94"/>
            <p:cNvSpPr/>
            <p:nvPr/>
          </p:nvSpPr>
          <p:spPr>
            <a:xfrm>
              <a:off x="2104200" y="1203840"/>
              <a:ext cx="360" cy="360"/>
            </a:xfrm>
            <a:custGeom>
              <a:avLst/>
              <a:gdLst/>
              <a:ahLst/>
              <a:cxnLst/>
              <a:rect l="l" t="t" r="r" b="b"/>
              <a:pathLst>
                <a:path w="8" h="1">
                  <a:moveTo>
                    <a:pt x="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6" name="Google Shape;6833;p94"/>
            <p:cNvSpPr/>
            <p:nvPr/>
          </p:nvSpPr>
          <p:spPr>
            <a:xfrm>
              <a:off x="2041200" y="1316160"/>
              <a:ext cx="360" cy="360"/>
            </a:xfrm>
            <a:custGeom>
              <a:avLst/>
              <a:gdLst/>
              <a:ahLst/>
              <a:cxnLst/>
              <a:rect l="l" t="t" r="r" b="b"/>
              <a:pathLst>
                <a:path w="5" h="26">
                  <a:moveTo>
                    <a:pt x="1" y="1"/>
                  </a:moveTo>
                  <a:cubicBezTo>
                    <a:pt x="1" y="8"/>
                    <a:pt x="4" y="18"/>
                    <a:pt x="4" y="25"/>
                  </a:cubicBezTo>
                  <a:cubicBezTo>
                    <a:pt x="4" y="18"/>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7" name="Google Shape;6834;p94"/>
            <p:cNvSpPr/>
            <p:nvPr/>
          </p:nvSpPr>
          <p:spPr>
            <a:xfrm>
              <a:off x="2106000" y="1204200"/>
              <a:ext cx="360" cy="360"/>
            </a:xfrm>
            <a:custGeom>
              <a:avLst/>
              <a:gdLst/>
              <a:ahLst/>
              <a:cxnLst/>
              <a:rect l="l" t="t" r="r" b="b"/>
              <a:pathLst>
                <a:path w="18" h="8">
                  <a:moveTo>
                    <a:pt x="18"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8" name="Google Shape;6835;p94"/>
            <p:cNvSpPr/>
            <p:nvPr/>
          </p:nvSpPr>
          <p:spPr>
            <a:xfrm>
              <a:off x="2093040" y="1210320"/>
              <a:ext cx="3240" cy="360"/>
            </a:xfrm>
            <a:custGeom>
              <a:avLst/>
              <a:gdLst/>
              <a:ahLst/>
              <a:cxnLst/>
              <a:rect l="l" t="t" r="r" b="b"/>
              <a:pathLst>
                <a:path w="316" h="89">
                  <a:moveTo>
                    <a:pt x="0" y="11"/>
                  </a:moveTo>
                  <a:cubicBezTo>
                    <a:pt x="105" y="8"/>
                    <a:pt x="214" y="1"/>
                    <a:pt x="315" y="88"/>
                  </a:cubicBezTo>
                  <a:cubicBezTo>
                    <a:pt x="214" y="1"/>
                    <a:pt x="105" y="8"/>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79" name="Google Shape;6836;p94"/>
            <p:cNvSpPr/>
            <p:nvPr/>
          </p:nvSpPr>
          <p:spPr>
            <a:xfrm>
              <a:off x="2104560" y="12038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0" name="Google Shape;6837;p94"/>
            <p:cNvSpPr/>
            <p:nvPr/>
          </p:nvSpPr>
          <p:spPr>
            <a:xfrm>
              <a:off x="2105280" y="1204200"/>
              <a:ext cx="360" cy="360"/>
            </a:xfrm>
            <a:custGeom>
              <a:avLst/>
              <a:gdLst/>
              <a:ahLst/>
              <a:cxnLst/>
              <a:rect l="l" t="t" r="r" b="b"/>
              <a:pathLst>
                <a:path w="15" h="5">
                  <a:moveTo>
                    <a:pt x="15"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1" name="Google Shape;6838;p94"/>
            <p:cNvSpPr/>
            <p:nvPr/>
          </p:nvSpPr>
          <p:spPr>
            <a:xfrm>
              <a:off x="2038320" y="1325520"/>
              <a:ext cx="360" cy="360"/>
            </a:xfrm>
            <a:custGeom>
              <a:avLst/>
              <a:gdLst/>
              <a:ahLst/>
              <a:cxnLst/>
              <a:rect l="l" t="t" r="r" b="b"/>
              <a:pathLst>
                <a:path w="8" h="1">
                  <a:moveTo>
                    <a:pt x="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2" name="Google Shape;6839;p94"/>
            <p:cNvSpPr/>
            <p:nvPr/>
          </p:nvSpPr>
          <p:spPr>
            <a:xfrm>
              <a:off x="2039040" y="1325880"/>
              <a:ext cx="360" cy="360"/>
            </a:xfrm>
            <a:custGeom>
              <a:avLst/>
              <a:gdLst/>
              <a:ahLst/>
              <a:cxnLst/>
              <a:rect l="l" t="t" r="r" b="b"/>
              <a:pathLst>
                <a:path w="12" h="4">
                  <a:moveTo>
                    <a:pt x="1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3" name="Google Shape;6840;p94"/>
            <p:cNvSpPr/>
            <p:nvPr/>
          </p:nvSpPr>
          <p:spPr>
            <a:xfrm>
              <a:off x="2929680" y="1563120"/>
              <a:ext cx="14400" cy="11160"/>
            </a:xfrm>
            <a:custGeom>
              <a:avLst/>
              <a:gdLst/>
              <a:ahLst/>
              <a:cxnLst/>
              <a:rect l="l" t="t" r="r" b="b"/>
              <a:pathLst>
                <a:path w="1153" h="896">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4" name="Google Shape;6841;p94"/>
            <p:cNvSpPr/>
            <p:nvPr/>
          </p:nvSpPr>
          <p:spPr>
            <a:xfrm>
              <a:off x="2908440" y="1568520"/>
              <a:ext cx="15840" cy="19440"/>
            </a:xfrm>
            <a:custGeom>
              <a:avLst/>
              <a:gdLst/>
              <a:ahLst/>
              <a:cxnLst/>
              <a:rect l="l" t="t" r="r" b="b"/>
              <a:pathLst>
                <a:path w="1237" h="150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5" name="Google Shape;6842;p94"/>
            <p:cNvSpPr/>
            <p:nvPr/>
          </p:nvSpPr>
          <p:spPr>
            <a:xfrm>
              <a:off x="2918160" y="1503720"/>
              <a:ext cx="81360" cy="63000"/>
            </a:xfrm>
            <a:custGeom>
              <a:avLst/>
              <a:gdLst/>
              <a:ahLst/>
              <a:cxnLst/>
              <a:rect l="l" t="t" r="r" b="b"/>
              <a:pathLst>
                <a:path w="6072" h="4723">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6" name="Google Shape;6843;p94"/>
            <p:cNvSpPr/>
            <p:nvPr/>
          </p:nvSpPr>
          <p:spPr>
            <a:xfrm>
              <a:off x="2985480" y="1465560"/>
              <a:ext cx="45000" cy="33120"/>
            </a:xfrm>
            <a:custGeom>
              <a:avLst/>
              <a:gdLst/>
              <a:ahLst/>
              <a:cxnLst/>
              <a:rect l="l" t="t" r="r" b="b"/>
              <a:pathLst>
                <a:path w="3386" h="2525">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7" name="Google Shape;6844;p94"/>
            <p:cNvSpPr/>
            <p:nvPr/>
          </p:nvSpPr>
          <p:spPr>
            <a:xfrm>
              <a:off x="2836800" y="1638360"/>
              <a:ext cx="12240" cy="20880"/>
            </a:xfrm>
            <a:custGeom>
              <a:avLst/>
              <a:gdLst/>
              <a:ahLst/>
              <a:cxnLst/>
              <a:rect l="l" t="t" r="r" b="b"/>
              <a:pathLst>
                <a:path w="968" h="1621">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8" name="Google Shape;6845;p94"/>
            <p:cNvSpPr/>
            <p:nvPr/>
          </p:nvSpPr>
          <p:spPr>
            <a:xfrm>
              <a:off x="2502360" y="1387080"/>
              <a:ext cx="441720" cy="286920"/>
            </a:xfrm>
            <a:custGeom>
              <a:avLst/>
              <a:gdLst/>
              <a:ahLst/>
              <a:cxnLst/>
              <a:rect l="l" t="t" r="r" b="b"/>
              <a:pathLst>
                <a:path w="32611" h="21206">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89" name="Google Shape;6846;p94"/>
            <p:cNvSpPr/>
            <p:nvPr/>
          </p:nvSpPr>
          <p:spPr>
            <a:xfrm>
              <a:off x="2751480" y="1679040"/>
              <a:ext cx="14760" cy="10440"/>
            </a:xfrm>
            <a:custGeom>
              <a:avLst/>
              <a:gdLst/>
              <a:ahLst/>
              <a:cxnLst/>
              <a:rect l="l" t="t" r="r" b="b"/>
              <a:pathLst>
                <a:path w="1164" h="858">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0" name="Google Shape;6847;p94"/>
            <p:cNvSpPr/>
            <p:nvPr/>
          </p:nvSpPr>
          <p:spPr>
            <a:xfrm>
              <a:off x="2552760" y="1595880"/>
              <a:ext cx="360" cy="360"/>
            </a:xfrm>
            <a:custGeom>
              <a:avLst/>
              <a:gdLst/>
              <a:ahLst/>
              <a:cxnLst/>
              <a:rect l="l" t="t" r="r" b="b"/>
              <a:pathLst>
                <a:path w="18" h="32">
                  <a:moveTo>
                    <a:pt x="0" y="0"/>
                  </a:moveTo>
                  <a:cubicBezTo>
                    <a:pt x="7" y="11"/>
                    <a:pt x="14" y="21"/>
                    <a:pt x="18" y="32"/>
                  </a:cubicBezTo>
                  <a:cubicBezTo>
                    <a:pt x="14" y="21"/>
                    <a:pt x="7"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1" name="Google Shape;6848;p94"/>
            <p:cNvSpPr/>
            <p:nvPr/>
          </p:nvSpPr>
          <p:spPr>
            <a:xfrm>
              <a:off x="2637000" y="1608840"/>
              <a:ext cx="1800" cy="1080"/>
            </a:xfrm>
            <a:custGeom>
              <a:avLst/>
              <a:gdLst/>
              <a:ahLst/>
              <a:cxnLst/>
              <a:rect l="l" t="t" r="r" b="b"/>
              <a:pathLst>
                <a:path w="204" h="152">
                  <a:moveTo>
                    <a:pt x="203" y="22"/>
                  </a:moveTo>
                  <a:cubicBezTo>
                    <a:pt x="74" y="1"/>
                    <a:pt x="32" y="88"/>
                    <a:pt x="0" y="151"/>
                  </a:cubicBezTo>
                  <a:cubicBezTo>
                    <a:pt x="32" y="88"/>
                    <a:pt x="74" y="1"/>
                    <a:pt x="203"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2" name="Google Shape;6849;p94"/>
            <p:cNvSpPr/>
            <p:nvPr/>
          </p:nvSpPr>
          <p:spPr>
            <a:xfrm>
              <a:off x="2552400" y="1595520"/>
              <a:ext cx="360" cy="360"/>
            </a:xfrm>
            <a:custGeom>
              <a:avLst/>
              <a:gdLst/>
              <a:ahLst/>
              <a:cxnLst/>
              <a:rect l="l" t="t" r="r" b="b"/>
              <a:pathLst>
                <a:path w="26" h="32">
                  <a:moveTo>
                    <a:pt x="1" y="0"/>
                  </a:moveTo>
                  <a:cubicBezTo>
                    <a:pt x="11" y="11"/>
                    <a:pt x="18" y="21"/>
                    <a:pt x="25" y="32"/>
                  </a:cubicBezTo>
                  <a:cubicBezTo>
                    <a:pt x="18" y="21"/>
                    <a:pt x="11"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3" name="Google Shape;6850;p94"/>
            <p:cNvSpPr/>
            <p:nvPr/>
          </p:nvSpPr>
          <p:spPr>
            <a:xfrm>
              <a:off x="2553120" y="1596240"/>
              <a:ext cx="360" cy="360"/>
            </a:xfrm>
            <a:custGeom>
              <a:avLst/>
              <a:gdLst/>
              <a:ahLst/>
              <a:cxnLst/>
              <a:rect l="l" t="t" r="r" b="b"/>
              <a:pathLst>
                <a:path w="15" h="32">
                  <a:moveTo>
                    <a:pt x="0" y="0"/>
                  </a:moveTo>
                  <a:cubicBezTo>
                    <a:pt x="7" y="11"/>
                    <a:pt x="11" y="21"/>
                    <a:pt x="14" y="32"/>
                  </a:cubicBezTo>
                  <a:cubicBezTo>
                    <a:pt x="11" y="21"/>
                    <a:pt x="7"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4" name="Google Shape;6851;p94"/>
            <p:cNvSpPr/>
            <p:nvPr/>
          </p:nvSpPr>
          <p:spPr>
            <a:xfrm>
              <a:off x="2603160" y="1614600"/>
              <a:ext cx="360" cy="360"/>
            </a:xfrm>
            <a:custGeom>
              <a:avLst/>
              <a:gdLst/>
              <a:ahLst/>
              <a:cxnLst/>
              <a:rect l="l" t="t" r="r" b="b"/>
              <a:pathLst>
                <a:path w="60" h="36">
                  <a:moveTo>
                    <a:pt x="60" y="0"/>
                  </a:moveTo>
                  <a:lnTo>
                    <a:pt x="60" y="0"/>
                  </a:lnTo>
                  <a:cubicBezTo>
                    <a:pt x="39" y="7"/>
                    <a:pt x="18" y="21"/>
                    <a:pt x="0" y="35"/>
                  </a:cubicBezTo>
                  <a:cubicBezTo>
                    <a:pt x="18" y="21"/>
                    <a:pt x="39" y="11"/>
                    <a:pt x="6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5" name="Google Shape;6852;p94"/>
            <p:cNvSpPr/>
            <p:nvPr/>
          </p:nvSpPr>
          <p:spPr>
            <a:xfrm>
              <a:off x="2609280" y="1618920"/>
              <a:ext cx="360" cy="360"/>
            </a:xfrm>
            <a:custGeom>
              <a:avLst/>
              <a:gdLst/>
              <a:ahLst/>
              <a:cxnLst/>
              <a:rect l="l" t="t" r="r" b="b"/>
              <a:pathLst>
                <a:path w="1" h="11">
                  <a:moveTo>
                    <a:pt x="0" y="7"/>
                  </a:moveTo>
                  <a:lnTo>
                    <a:pt x="0" y="0"/>
                  </a:ln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6" name="Google Shape;6853;p94"/>
            <p:cNvSpPr/>
            <p:nvPr/>
          </p:nvSpPr>
          <p:spPr>
            <a:xfrm>
              <a:off x="2549880" y="1593360"/>
              <a:ext cx="360" cy="360"/>
            </a:xfrm>
            <a:custGeom>
              <a:avLst/>
              <a:gdLst/>
              <a:ahLst/>
              <a:cxnLst/>
              <a:rect l="l" t="t" r="r" b="b"/>
              <a:pathLst>
                <a:path w="32" h="22">
                  <a:moveTo>
                    <a:pt x="0" y="1"/>
                  </a:moveTo>
                  <a:lnTo>
                    <a:pt x="32"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7" name="Google Shape;6854;p94"/>
            <p:cNvSpPr/>
            <p:nvPr/>
          </p:nvSpPr>
          <p:spPr>
            <a:xfrm>
              <a:off x="2550960" y="1594080"/>
              <a:ext cx="360" cy="360"/>
            </a:xfrm>
            <a:custGeom>
              <a:avLst/>
              <a:gdLst/>
              <a:ahLst/>
              <a:cxnLst/>
              <a:rect l="l" t="t" r="r" b="b"/>
              <a:pathLst>
                <a:path w="33" h="25">
                  <a:moveTo>
                    <a:pt x="1" y="0"/>
                  </a:moveTo>
                  <a:lnTo>
                    <a:pt x="32"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8" name="Google Shape;6855;p94"/>
            <p:cNvSpPr/>
            <p:nvPr/>
          </p:nvSpPr>
          <p:spPr>
            <a:xfrm>
              <a:off x="2550240" y="1593720"/>
              <a:ext cx="360" cy="360"/>
            </a:xfrm>
            <a:custGeom>
              <a:avLst/>
              <a:gdLst/>
              <a:ahLst/>
              <a:cxnLst/>
              <a:rect l="l" t="t" r="r" b="b"/>
              <a:pathLst>
                <a:path w="32" h="25">
                  <a:moveTo>
                    <a:pt x="0" y="0"/>
                  </a:moveTo>
                  <a:lnTo>
                    <a:pt x="32"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199" name="Google Shape;6856;p94"/>
            <p:cNvSpPr/>
            <p:nvPr/>
          </p:nvSpPr>
          <p:spPr>
            <a:xfrm>
              <a:off x="2662560" y="1609920"/>
              <a:ext cx="360" cy="360"/>
            </a:xfrm>
            <a:custGeom>
              <a:avLst/>
              <a:gdLst/>
              <a:ahLst/>
              <a:cxnLst/>
              <a:rect l="l" t="t" r="r" b="b"/>
              <a:pathLst>
                <a:path w="11" h="11">
                  <a:moveTo>
                    <a:pt x="11"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0" name="Google Shape;6857;p94"/>
            <p:cNvSpPr/>
            <p:nvPr/>
          </p:nvSpPr>
          <p:spPr>
            <a:xfrm>
              <a:off x="2526840" y="1551600"/>
              <a:ext cx="360" cy="360"/>
            </a:xfrm>
            <a:custGeom>
              <a:avLst/>
              <a:gdLst/>
              <a:ahLst/>
              <a:cxnLst/>
              <a:rect l="l" t="t" r="r" b="b"/>
              <a:pathLst>
                <a:path w="8" h="19">
                  <a:moveTo>
                    <a:pt x="8" y="1"/>
                  </a:moveTo>
                  <a:lnTo>
                    <a:pt x="8" y="1"/>
                  </a:lnTo>
                  <a:lnTo>
                    <a:pt x="1" y="18"/>
                  </a:ln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1" name="Google Shape;6858;p94"/>
            <p:cNvSpPr/>
            <p:nvPr/>
          </p:nvSpPr>
          <p:spPr>
            <a:xfrm>
              <a:off x="2551320" y="1594440"/>
              <a:ext cx="360" cy="360"/>
            </a:xfrm>
            <a:custGeom>
              <a:avLst/>
              <a:gdLst/>
              <a:ahLst/>
              <a:cxnLst/>
              <a:rect l="l" t="t" r="r" b="b"/>
              <a:pathLst>
                <a:path w="32" h="29">
                  <a:moveTo>
                    <a:pt x="0" y="0"/>
                  </a:moveTo>
                  <a:cubicBezTo>
                    <a:pt x="11" y="11"/>
                    <a:pt x="21" y="21"/>
                    <a:pt x="32" y="28"/>
                  </a:cubicBezTo>
                  <a:cubicBezTo>
                    <a:pt x="21" y="21"/>
                    <a:pt x="11"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2" name="Google Shape;6859;p94"/>
            <p:cNvSpPr/>
            <p:nvPr/>
          </p:nvSpPr>
          <p:spPr>
            <a:xfrm>
              <a:off x="2551680" y="1594800"/>
              <a:ext cx="360" cy="360"/>
            </a:xfrm>
            <a:custGeom>
              <a:avLst/>
              <a:gdLst/>
              <a:ahLst/>
              <a:cxnLst/>
              <a:rect l="l" t="t" r="r" b="b"/>
              <a:pathLst>
                <a:path w="33" h="29">
                  <a:moveTo>
                    <a:pt x="1" y="0"/>
                  </a:moveTo>
                  <a:cubicBezTo>
                    <a:pt x="11" y="11"/>
                    <a:pt x="22" y="21"/>
                    <a:pt x="32" y="28"/>
                  </a:cubicBezTo>
                  <a:cubicBezTo>
                    <a:pt x="22" y="21"/>
                    <a:pt x="11"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3" name="Google Shape;6860;p94"/>
            <p:cNvSpPr/>
            <p:nvPr/>
          </p:nvSpPr>
          <p:spPr>
            <a:xfrm>
              <a:off x="2547360" y="1590480"/>
              <a:ext cx="360" cy="360"/>
            </a:xfrm>
            <a:custGeom>
              <a:avLst/>
              <a:gdLst/>
              <a:ahLst/>
              <a:cxnLst/>
              <a:rect l="l" t="t" r="r" b="b"/>
              <a:pathLst>
                <a:path w="12" h="8">
                  <a:moveTo>
                    <a:pt x="1" y="1"/>
                  </a:move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4" name="Google Shape;6861;p94"/>
            <p:cNvSpPr/>
            <p:nvPr/>
          </p:nvSpPr>
          <p:spPr>
            <a:xfrm>
              <a:off x="2548440" y="1591560"/>
              <a:ext cx="360" cy="1080"/>
            </a:xfrm>
            <a:custGeom>
              <a:avLst/>
              <a:gdLst/>
              <a:ahLst/>
              <a:cxnLst/>
              <a:rect l="l" t="t" r="r" b="b"/>
              <a:pathLst>
                <a:path w="110" h="152">
                  <a:moveTo>
                    <a:pt x="1" y="1"/>
                  </a:moveTo>
                  <a:cubicBezTo>
                    <a:pt x="43" y="50"/>
                    <a:pt x="78" y="99"/>
                    <a:pt x="109" y="152"/>
                  </a:cubicBezTo>
                  <a:cubicBezTo>
                    <a:pt x="78" y="99"/>
                    <a:pt x="43" y="50"/>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5" name="Google Shape;6862;p94"/>
            <p:cNvSpPr/>
            <p:nvPr/>
          </p:nvSpPr>
          <p:spPr>
            <a:xfrm>
              <a:off x="2539080" y="1567800"/>
              <a:ext cx="720" cy="1800"/>
            </a:xfrm>
            <a:custGeom>
              <a:avLst/>
              <a:gdLst/>
              <a:ahLst/>
              <a:cxnLst/>
              <a:rect l="l" t="t" r="r" b="b"/>
              <a:pathLst>
                <a:path w="130" h="204">
                  <a:moveTo>
                    <a:pt x="0" y="1"/>
                  </a:moveTo>
                  <a:cubicBezTo>
                    <a:pt x="0" y="39"/>
                    <a:pt x="70" y="127"/>
                    <a:pt x="130" y="204"/>
                  </a:cubicBezTo>
                  <a:cubicBezTo>
                    <a:pt x="70" y="127"/>
                    <a:pt x="0" y="39"/>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6" name="Google Shape;6863;p94"/>
            <p:cNvSpPr/>
            <p:nvPr/>
          </p:nvSpPr>
          <p:spPr>
            <a:xfrm>
              <a:off x="2548080" y="1591200"/>
              <a:ext cx="360" cy="360"/>
            </a:xfrm>
            <a:custGeom>
              <a:avLst/>
              <a:gdLst/>
              <a:ahLst/>
              <a:cxnLst/>
              <a:rect l="l" t="t" r="r" b="b"/>
              <a:pathLst>
                <a:path w="11" h="11">
                  <a:moveTo>
                    <a:pt x="0" y="0"/>
                  </a:moveTo>
                  <a:lnTo>
                    <a:pt x="1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7" name="Google Shape;6864;p94"/>
            <p:cNvSpPr/>
            <p:nvPr/>
          </p:nvSpPr>
          <p:spPr>
            <a:xfrm>
              <a:off x="2630520" y="1615680"/>
              <a:ext cx="360" cy="360"/>
            </a:xfrm>
            <a:custGeom>
              <a:avLst/>
              <a:gdLst/>
              <a:ahLst/>
              <a:cxnLst/>
              <a:rect l="l" t="t" r="r" b="b"/>
              <a:pathLst>
                <a:path w="40" h="15">
                  <a:moveTo>
                    <a:pt x="39" y="0"/>
                  </a:moveTo>
                  <a:lnTo>
                    <a:pt x="1" y="14"/>
                  </a:ln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8" name="Google Shape;6865;p94"/>
            <p:cNvSpPr/>
            <p:nvPr/>
          </p:nvSpPr>
          <p:spPr>
            <a:xfrm>
              <a:off x="2606040" y="1612800"/>
              <a:ext cx="360" cy="360"/>
            </a:xfrm>
            <a:custGeom>
              <a:avLst/>
              <a:gdLst/>
              <a:ahLst/>
              <a:cxnLst/>
              <a:rect l="l" t="t" r="r" b="b"/>
              <a:pathLst>
                <a:path w="60" h="26">
                  <a:moveTo>
                    <a:pt x="0" y="25"/>
                  </a:moveTo>
                  <a:cubicBezTo>
                    <a:pt x="18" y="11"/>
                    <a:pt x="39" y="1"/>
                    <a:pt x="60" y="1"/>
                  </a:cubicBezTo>
                  <a:cubicBezTo>
                    <a:pt x="39" y="1"/>
                    <a:pt x="18" y="11"/>
                    <a:pt x="0"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09" name="Google Shape;6866;p94"/>
            <p:cNvSpPr/>
            <p:nvPr/>
          </p:nvSpPr>
          <p:spPr>
            <a:xfrm>
              <a:off x="2662200" y="1609560"/>
              <a:ext cx="360" cy="360"/>
            </a:xfrm>
            <a:custGeom>
              <a:avLst/>
              <a:gdLst/>
              <a:ahLst/>
              <a:cxnLst/>
              <a:rect l="l" t="t" r="r" b="b"/>
              <a:pathLst>
                <a:path w="8" h="11">
                  <a:moveTo>
                    <a:pt x="0" y="0"/>
                  </a:moveTo>
                  <a:cubicBezTo>
                    <a:pt x="0" y="4"/>
                    <a:pt x="4" y="7"/>
                    <a:pt x="7" y="11"/>
                  </a:cubicBezTo>
                  <a:cubicBezTo>
                    <a:pt x="4" y="7"/>
                    <a:pt x="0"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0" name="Google Shape;6867;p94"/>
            <p:cNvSpPr/>
            <p:nvPr/>
          </p:nvSpPr>
          <p:spPr>
            <a:xfrm>
              <a:off x="2662560" y="1609920"/>
              <a:ext cx="720" cy="360"/>
            </a:xfrm>
            <a:custGeom>
              <a:avLst/>
              <a:gdLst/>
              <a:ahLst/>
              <a:cxnLst/>
              <a:rect l="l" t="t" r="r" b="b"/>
              <a:pathLst>
                <a:path w="144" h="75">
                  <a:moveTo>
                    <a:pt x="0" y="1"/>
                  </a:moveTo>
                  <a:lnTo>
                    <a:pt x="0" y="1"/>
                  </a:lnTo>
                  <a:cubicBezTo>
                    <a:pt x="42" y="36"/>
                    <a:pt x="91" y="60"/>
                    <a:pt x="143" y="74"/>
                  </a:cubicBezTo>
                  <a:cubicBezTo>
                    <a:pt x="91" y="57"/>
                    <a:pt x="42" y="36"/>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1" name="Google Shape;6868;p94"/>
            <p:cNvSpPr/>
            <p:nvPr/>
          </p:nvSpPr>
          <p:spPr>
            <a:xfrm>
              <a:off x="2531160" y="1551600"/>
              <a:ext cx="360" cy="360"/>
            </a:xfrm>
            <a:custGeom>
              <a:avLst/>
              <a:gdLst/>
              <a:ahLst/>
              <a:cxnLst/>
              <a:rect l="l" t="t" r="r" b="b"/>
              <a:pathLst>
                <a:path w="64" h="50">
                  <a:moveTo>
                    <a:pt x="64" y="49"/>
                  </a:moveTo>
                  <a:cubicBezTo>
                    <a:pt x="43" y="32"/>
                    <a:pt x="22" y="14"/>
                    <a:pt x="1" y="0"/>
                  </a:cubicBezTo>
                  <a:cubicBezTo>
                    <a:pt x="22" y="14"/>
                    <a:pt x="43" y="32"/>
                    <a:pt x="64" y="4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2" name="Google Shape;6869;p94"/>
            <p:cNvSpPr/>
            <p:nvPr/>
          </p:nvSpPr>
          <p:spPr>
            <a:xfrm>
              <a:off x="2662560" y="1609920"/>
              <a:ext cx="360" cy="360"/>
            </a:xfrm>
            <a:custGeom>
              <a:avLst/>
              <a:gdLst/>
              <a:ahLst/>
              <a:cxnLst/>
              <a:rect l="l" t="t" r="r" b="b"/>
              <a:pathLst>
                <a:path w="8" h="12">
                  <a:moveTo>
                    <a:pt x="0" y="1"/>
                  </a:moveTo>
                  <a:cubicBezTo>
                    <a:pt x="0" y="4"/>
                    <a:pt x="4" y="8"/>
                    <a:pt x="7" y="11"/>
                  </a:cubicBezTo>
                  <a:cubicBezTo>
                    <a:pt x="4" y="8"/>
                    <a:pt x="0"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3" name="Google Shape;6870;p94"/>
            <p:cNvSpPr/>
            <p:nvPr/>
          </p:nvSpPr>
          <p:spPr>
            <a:xfrm>
              <a:off x="2664720" y="1611000"/>
              <a:ext cx="360" cy="360"/>
            </a:xfrm>
            <a:custGeom>
              <a:avLst/>
              <a:gdLst/>
              <a:ahLst/>
              <a:cxnLst/>
              <a:rect l="l" t="t" r="r" b="b"/>
              <a:pathLst>
                <a:path w="15" h="4">
                  <a:moveTo>
                    <a:pt x="0" y="0"/>
                  </a:moveTo>
                  <a:lnTo>
                    <a:pt x="1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4" name="Google Shape;6871;p94"/>
            <p:cNvSpPr/>
            <p:nvPr/>
          </p:nvSpPr>
          <p:spPr>
            <a:xfrm>
              <a:off x="2609280" y="1618200"/>
              <a:ext cx="360" cy="360"/>
            </a:xfrm>
            <a:custGeom>
              <a:avLst/>
              <a:gdLst/>
              <a:ahLst/>
              <a:cxnLst/>
              <a:rect l="l" t="t" r="r" b="b"/>
              <a:pathLst>
                <a:path w="5" h="29">
                  <a:moveTo>
                    <a:pt x="4" y="1"/>
                  </a:moveTo>
                  <a:cubicBezTo>
                    <a:pt x="1" y="11"/>
                    <a:pt x="1" y="18"/>
                    <a:pt x="1" y="29"/>
                  </a:cubicBezTo>
                  <a:cubicBezTo>
                    <a:pt x="1" y="18"/>
                    <a:pt x="1" y="11"/>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5" name="Google Shape;6872;p94"/>
            <p:cNvSpPr/>
            <p:nvPr/>
          </p:nvSpPr>
          <p:spPr>
            <a:xfrm>
              <a:off x="2539080" y="1566000"/>
              <a:ext cx="360" cy="720"/>
            </a:xfrm>
            <a:custGeom>
              <a:avLst/>
              <a:gdLst/>
              <a:ahLst/>
              <a:cxnLst/>
              <a:rect l="l" t="t" r="r" b="b"/>
              <a:pathLst>
                <a:path w="25" h="134">
                  <a:moveTo>
                    <a:pt x="25" y="1"/>
                  </a:moveTo>
                  <a:lnTo>
                    <a:pt x="18" y="22"/>
                  </a:lnTo>
                  <a:cubicBezTo>
                    <a:pt x="11" y="57"/>
                    <a:pt x="4" y="95"/>
                    <a:pt x="0" y="134"/>
                  </a:cubicBezTo>
                  <a:cubicBezTo>
                    <a:pt x="4" y="95"/>
                    <a:pt x="11" y="60"/>
                    <a:pt x="18" y="25"/>
                  </a:cubicBez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6" name="Google Shape;6873;p94"/>
            <p:cNvSpPr/>
            <p:nvPr/>
          </p:nvSpPr>
          <p:spPr>
            <a:xfrm>
              <a:off x="2631240" y="1615680"/>
              <a:ext cx="360" cy="360"/>
            </a:xfrm>
            <a:custGeom>
              <a:avLst/>
              <a:gdLst/>
              <a:ahLst/>
              <a:cxnLst/>
              <a:rect l="l" t="t" r="r" b="b"/>
              <a:pathLst>
                <a:path w="22" h="11">
                  <a:moveTo>
                    <a:pt x="1" y="11"/>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7" name="Google Shape;6874;p94"/>
            <p:cNvSpPr/>
            <p:nvPr/>
          </p:nvSpPr>
          <p:spPr>
            <a:xfrm>
              <a:off x="2822760" y="1454040"/>
              <a:ext cx="360" cy="360"/>
            </a:xfrm>
            <a:custGeom>
              <a:avLst/>
              <a:gdLst/>
              <a:ahLst/>
              <a:cxnLst/>
              <a:rect l="l" t="t" r="r" b="b"/>
              <a:pathLst>
                <a:path w="116" h="39">
                  <a:moveTo>
                    <a:pt x="0" y="39"/>
                  </a:moveTo>
                  <a:cubicBezTo>
                    <a:pt x="39" y="25"/>
                    <a:pt x="77" y="11"/>
                    <a:pt x="116" y="0"/>
                  </a:cubicBezTo>
                  <a:cubicBezTo>
                    <a:pt x="77" y="11"/>
                    <a:pt x="39" y="25"/>
                    <a:pt x="0" y="3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8" name="Google Shape;6875;p94"/>
            <p:cNvSpPr/>
            <p:nvPr/>
          </p:nvSpPr>
          <p:spPr>
            <a:xfrm>
              <a:off x="2659320" y="14893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19" name="Google Shape;6876;p94"/>
            <p:cNvSpPr/>
            <p:nvPr/>
          </p:nvSpPr>
          <p:spPr>
            <a:xfrm>
              <a:off x="2727000" y="1499040"/>
              <a:ext cx="360" cy="360"/>
            </a:xfrm>
            <a:custGeom>
              <a:avLst/>
              <a:gdLst/>
              <a:ahLst/>
              <a:cxnLst/>
              <a:rect l="l" t="t" r="r" b="b"/>
              <a:pathLst>
                <a:path w="12" h="8">
                  <a:moveTo>
                    <a:pt x="1" y="7"/>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0" name="Google Shape;6877;p94"/>
            <p:cNvSpPr/>
            <p:nvPr/>
          </p:nvSpPr>
          <p:spPr>
            <a:xfrm>
              <a:off x="2725920" y="1499400"/>
              <a:ext cx="360" cy="360"/>
            </a:xfrm>
            <a:custGeom>
              <a:avLst/>
              <a:gdLst/>
              <a:ahLst/>
              <a:cxnLst/>
              <a:rect l="l" t="t" r="r" b="b"/>
              <a:pathLst>
                <a:path w="7" h="5">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1" name="Google Shape;6878;p94"/>
            <p:cNvSpPr/>
            <p:nvPr/>
          </p:nvSpPr>
          <p:spPr>
            <a:xfrm>
              <a:off x="2750040" y="1493280"/>
              <a:ext cx="720" cy="360"/>
            </a:xfrm>
            <a:custGeom>
              <a:avLst/>
              <a:gdLst/>
              <a:ahLst/>
              <a:cxnLst/>
              <a:rect l="l" t="t" r="r" b="b"/>
              <a:pathLst>
                <a:path w="123" h="22">
                  <a:moveTo>
                    <a:pt x="0" y="0"/>
                  </a:moveTo>
                  <a:lnTo>
                    <a:pt x="0" y="0"/>
                  </a:lnTo>
                  <a:cubicBezTo>
                    <a:pt x="46" y="11"/>
                    <a:pt x="88" y="18"/>
                    <a:pt x="123" y="21"/>
                  </a:cubicBezTo>
                  <a:cubicBezTo>
                    <a:pt x="88" y="18"/>
                    <a:pt x="46"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2" name="Google Shape;6879;p94"/>
            <p:cNvSpPr/>
            <p:nvPr/>
          </p:nvSpPr>
          <p:spPr>
            <a:xfrm>
              <a:off x="2723760" y="150048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3" name="Google Shape;6880;p94"/>
            <p:cNvSpPr/>
            <p:nvPr/>
          </p:nvSpPr>
          <p:spPr>
            <a:xfrm>
              <a:off x="2727720" y="1498320"/>
              <a:ext cx="360" cy="360"/>
            </a:xfrm>
            <a:custGeom>
              <a:avLst/>
              <a:gdLst/>
              <a:ahLst/>
              <a:cxnLst/>
              <a:rect l="l" t="t" r="r" b="b"/>
              <a:pathLst>
                <a:path w="15" h="8">
                  <a:moveTo>
                    <a:pt x="1" y="7"/>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4" name="Google Shape;6881;p94"/>
            <p:cNvSpPr/>
            <p:nvPr/>
          </p:nvSpPr>
          <p:spPr>
            <a:xfrm>
              <a:off x="2829240" y="1443600"/>
              <a:ext cx="360" cy="360"/>
            </a:xfrm>
            <a:custGeom>
              <a:avLst/>
              <a:gdLst/>
              <a:ahLst/>
              <a:cxnLst/>
              <a:rect l="l" t="t" r="r" b="b"/>
              <a:pathLst>
                <a:path w="64" h="53">
                  <a:moveTo>
                    <a:pt x="64" y="53"/>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5" name="Google Shape;6882;p94"/>
            <p:cNvSpPr/>
            <p:nvPr/>
          </p:nvSpPr>
          <p:spPr>
            <a:xfrm>
              <a:off x="2664000" y="1490400"/>
              <a:ext cx="4320" cy="360"/>
            </a:xfrm>
            <a:custGeom>
              <a:avLst/>
              <a:gdLst/>
              <a:ahLst/>
              <a:cxnLst/>
              <a:rect l="l" t="t" r="r" b="b"/>
              <a:pathLst>
                <a:path w="397" h="15">
                  <a:moveTo>
                    <a:pt x="397" y="11"/>
                  </a:moveTo>
                  <a:cubicBezTo>
                    <a:pt x="288" y="1"/>
                    <a:pt x="179" y="1"/>
                    <a:pt x="74" y="11"/>
                  </a:cubicBezTo>
                  <a:lnTo>
                    <a:pt x="1" y="15"/>
                  </a:lnTo>
                  <a:lnTo>
                    <a:pt x="74" y="11"/>
                  </a:lnTo>
                  <a:cubicBezTo>
                    <a:pt x="179" y="1"/>
                    <a:pt x="288" y="1"/>
                    <a:pt x="397"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6" name="Google Shape;6883;p94"/>
            <p:cNvSpPr/>
            <p:nvPr/>
          </p:nvSpPr>
          <p:spPr>
            <a:xfrm>
              <a:off x="2723040" y="150048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7" name="Google Shape;6884;p94"/>
            <p:cNvSpPr/>
            <p:nvPr/>
          </p:nvSpPr>
          <p:spPr>
            <a:xfrm>
              <a:off x="2725200" y="149976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8" name="Google Shape;6885;p94"/>
            <p:cNvSpPr/>
            <p:nvPr/>
          </p:nvSpPr>
          <p:spPr>
            <a:xfrm>
              <a:off x="2601720" y="1429200"/>
              <a:ext cx="360" cy="360"/>
            </a:xfrm>
            <a:custGeom>
              <a:avLst/>
              <a:gdLst/>
              <a:ahLst/>
              <a:cxnLst/>
              <a:rect l="l" t="t" r="r" b="b"/>
              <a:pathLst>
                <a:path w="5" h="18">
                  <a:moveTo>
                    <a:pt x="1" y="0"/>
                  </a:moveTo>
                  <a:cubicBezTo>
                    <a:pt x="1" y="4"/>
                    <a:pt x="4" y="11"/>
                    <a:pt x="4" y="18"/>
                  </a:cubicBezTo>
                  <a:cubicBezTo>
                    <a:pt x="4" y="11"/>
                    <a:pt x="4"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29" name="Google Shape;6886;p94"/>
            <p:cNvSpPr/>
            <p:nvPr/>
          </p:nvSpPr>
          <p:spPr>
            <a:xfrm>
              <a:off x="2715480" y="1497600"/>
              <a:ext cx="360" cy="360"/>
            </a:xfrm>
            <a:custGeom>
              <a:avLst/>
              <a:gdLst/>
              <a:ahLst/>
              <a:cxnLst/>
              <a:rect l="l" t="t" r="r" b="b"/>
              <a:pathLst>
                <a:path w="102" h="8">
                  <a:moveTo>
                    <a:pt x="102" y="0"/>
                  </a:moveTo>
                  <a:lnTo>
                    <a:pt x="81" y="0"/>
                  </a:lnTo>
                  <a:cubicBezTo>
                    <a:pt x="53" y="4"/>
                    <a:pt x="25" y="7"/>
                    <a:pt x="0" y="7"/>
                  </a:cubicBezTo>
                  <a:cubicBezTo>
                    <a:pt x="25" y="7"/>
                    <a:pt x="53" y="4"/>
                    <a:pt x="81" y="0"/>
                  </a:cubicBezTo>
                  <a:cubicBezTo>
                    <a:pt x="88" y="0"/>
                    <a:pt x="95" y="0"/>
                    <a:pt x="10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0" name="Google Shape;6887;p94"/>
            <p:cNvSpPr/>
            <p:nvPr/>
          </p:nvSpPr>
          <p:spPr>
            <a:xfrm>
              <a:off x="2722680" y="15008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1" name="Google Shape;6888;p94"/>
            <p:cNvSpPr/>
            <p:nvPr/>
          </p:nvSpPr>
          <p:spPr>
            <a:xfrm>
              <a:off x="2806200" y="1423080"/>
              <a:ext cx="4320" cy="9720"/>
            </a:xfrm>
            <a:custGeom>
              <a:avLst/>
              <a:gdLst/>
              <a:ahLst/>
              <a:cxnLst/>
              <a:rect l="l" t="t" r="r" b="b"/>
              <a:pathLst>
                <a:path w="408" h="806">
                  <a:moveTo>
                    <a:pt x="407" y="1"/>
                  </a:moveTo>
                  <a:lnTo>
                    <a:pt x="1" y="80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2" name="Google Shape;6889;p94"/>
            <p:cNvSpPr/>
            <p:nvPr/>
          </p:nvSpPr>
          <p:spPr>
            <a:xfrm>
              <a:off x="2826720" y="1441440"/>
              <a:ext cx="360" cy="360"/>
            </a:xfrm>
            <a:custGeom>
              <a:avLst/>
              <a:gdLst/>
              <a:ahLst/>
              <a:cxnLst/>
              <a:rect l="l" t="t" r="r" b="b"/>
              <a:pathLst>
                <a:path w="57" h="57">
                  <a:moveTo>
                    <a:pt x="1" y="1"/>
                  </a:moveTo>
                  <a:cubicBezTo>
                    <a:pt x="15" y="18"/>
                    <a:pt x="36" y="36"/>
                    <a:pt x="57" y="57"/>
                  </a:cubicBezTo>
                  <a:cubicBezTo>
                    <a:pt x="36" y="36"/>
                    <a:pt x="18" y="1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3" name="Google Shape;6890;p94"/>
            <p:cNvSpPr/>
            <p:nvPr/>
          </p:nvSpPr>
          <p:spPr>
            <a:xfrm>
              <a:off x="2708280" y="1495800"/>
              <a:ext cx="360" cy="360"/>
            </a:xfrm>
            <a:custGeom>
              <a:avLst/>
              <a:gdLst/>
              <a:ahLst/>
              <a:cxnLst/>
              <a:rect l="l" t="t" r="r" b="b"/>
              <a:pathLst>
                <a:path w="50" h="29">
                  <a:moveTo>
                    <a:pt x="0" y="0"/>
                  </a:moveTo>
                  <a:lnTo>
                    <a:pt x="49"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4" name="Google Shape;6891;p94"/>
            <p:cNvSpPr/>
            <p:nvPr/>
          </p:nvSpPr>
          <p:spPr>
            <a:xfrm>
              <a:off x="2503080" y="1515600"/>
              <a:ext cx="360" cy="360"/>
            </a:xfrm>
            <a:custGeom>
              <a:avLst/>
              <a:gdLst/>
              <a:ahLst/>
              <a:cxnLst/>
              <a:rect l="l" t="t" r="r" b="b"/>
              <a:pathLst>
                <a:path w="4" h="18">
                  <a:moveTo>
                    <a:pt x="4" y="0"/>
                  </a:moveTo>
                  <a:lnTo>
                    <a:pt x="4" y="0"/>
                  </a:lnTo>
                  <a:cubicBezTo>
                    <a:pt x="4" y="7"/>
                    <a:pt x="0" y="11"/>
                    <a:pt x="0" y="18"/>
                  </a:cubicBezTo>
                  <a:cubicBezTo>
                    <a:pt x="4" y="11"/>
                    <a:pt x="4" y="7"/>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5" name="Google Shape;6892;p94"/>
            <p:cNvSpPr/>
            <p:nvPr/>
          </p:nvSpPr>
          <p:spPr>
            <a:xfrm>
              <a:off x="2503080" y="1514520"/>
              <a:ext cx="360" cy="360"/>
            </a:xfrm>
            <a:custGeom>
              <a:avLst/>
              <a:gdLst/>
              <a:ahLst/>
              <a:cxnLst/>
              <a:rect l="l" t="t" r="r" b="b"/>
              <a:pathLst>
                <a:path w="1" h="8">
                  <a:moveTo>
                    <a:pt x="1" y="1"/>
                  </a:moveTo>
                  <a:lnTo>
                    <a:pt x="1" y="8"/>
                  </a:lnTo>
                  <a:cubicBezTo>
                    <a:pt x="1" y="8"/>
                    <a:pt x="1"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6" name="Google Shape;6893;p94"/>
            <p:cNvSpPr/>
            <p:nvPr/>
          </p:nvSpPr>
          <p:spPr>
            <a:xfrm>
              <a:off x="2513880" y="1508760"/>
              <a:ext cx="360" cy="360"/>
            </a:xfrm>
            <a:custGeom>
              <a:avLst/>
              <a:gdLst/>
              <a:ahLst/>
              <a:cxnLst/>
              <a:rect l="l" t="t" r="r" b="b"/>
              <a:pathLst>
                <a:path w="82" h="50">
                  <a:moveTo>
                    <a:pt x="81" y="49"/>
                  </a:moveTo>
                  <a:cubicBezTo>
                    <a:pt x="57" y="32"/>
                    <a:pt x="29" y="14"/>
                    <a:pt x="1" y="0"/>
                  </a:cubicBezTo>
                  <a:cubicBezTo>
                    <a:pt x="29" y="14"/>
                    <a:pt x="57" y="32"/>
                    <a:pt x="81" y="4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7" name="Google Shape;6894;p94"/>
            <p:cNvSpPr/>
            <p:nvPr/>
          </p:nvSpPr>
          <p:spPr>
            <a:xfrm>
              <a:off x="2502360" y="1517040"/>
              <a:ext cx="360" cy="360"/>
            </a:xfrm>
            <a:custGeom>
              <a:avLst/>
              <a:gdLst/>
              <a:ahLst/>
              <a:cxnLst/>
              <a:rect l="l" t="t" r="r" b="b"/>
              <a:pathLst>
                <a:path w="8" h="19">
                  <a:moveTo>
                    <a:pt x="7" y="1"/>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8" name="Google Shape;6895;p94"/>
            <p:cNvSpPr/>
            <p:nvPr/>
          </p:nvSpPr>
          <p:spPr>
            <a:xfrm>
              <a:off x="2548800" y="1495440"/>
              <a:ext cx="360" cy="360"/>
            </a:xfrm>
            <a:custGeom>
              <a:avLst/>
              <a:gdLst/>
              <a:ahLst/>
              <a:cxnLst/>
              <a:rect l="l" t="t" r="r" b="b"/>
              <a:pathLst>
                <a:path w="1" h="1">
                  <a:moveTo>
                    <a:pt x="0"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39" name="Google Shape;6896;p94"/>
            <p:cNvSpPr/>
            <p:nvPr/>
          </p:nvSpPr>
          <p:spPr>
            <a:xfrm>
              <a:off x="2503080" y="1514880"/>
              <a:ext cx="360" cy="360"/>
            </a:xfrm>
            <a:custGeom>
              <a:avLst/>
              <a:gdLst/>
              <a:ahLst/>
              <a:cxnLst/>
              <a:rect l="l" t="t" r="r" b="b"/>
              <a:pathLst>
                <a:path w="1" h="15">
                  <a:moveTo>
                    <a:pt x="0" y="0"/>
                  </a:moveTo>
                  <a:lnTo>
                    <a:pt x="0" y="14"/>
                  </a:lnTo>
                  <a:cubicBezTo>
                    <a:pt x="0" y="11"/>
                    <a:pt x="0" y="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0" name="Google Shape;6897;p94"/>
            <p:cNvSpPr/>
            <p:nvPr/>
          </p:nvSpPr>
          <p:spPr>
            <a:xfrm>
              <a:off x="2502720" y="1516680"/>
              <a:ext cx="360" cy="360"/>
            </a:xfrm>
            <a:custGeom>
              <a:avLst/>
              <a:gdLst/>
              <a:ahLst/>
              <a:cxnLst/>
              <a:rect l="l" t="t" r="r" b="b"/>
              <a:pathLst>
                <a:path w="8" h="22">
                  <a:moveTo>
                    <a:pt x="8" y="1"/>
                  </a:moveTo>
                  <a:lnTo>
                    <a:pt x="8" y="1"/>
                  </a:lnTo>
                  <a:cubicBezTo>
                    <a:pt x="4" y="8"/>
                    <a:pt x="4" y="15"/>
                    <a:pt x="1" y="22"/>
                  </a:cubicBezTo>
                  <a:cubicBezTo>
                    <a:pt x="4" y="15"/>
                    <a:pt x="8" y="8"/>
                    <a:pt x="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1" name="Google Shape;6898;p94"/>
            <p:cNvSpPr/>
            <p:nvPr/>
          </p:nvSpPr>
          <p:spPr>
            <a:xfrm>
              <a:off x="2503080" y="1515960"/>
              <a:ext cx="360" cy="360"/>
            </a:xfrm>
            <a:custGeom>
              <a:avLst/>
              <a:gdLst/>
              <a:ahLst/>
              <a:cxnLst/>
              <a:rect l="l" t="t" r="r" b="b"/>
              <a:pathLst>
                <a:path w="8" h="18">
                  <a:moveTo>
                    <a:pt x="8" y="0"/>
                  </a:moveTo>
                  <a:lnTo>
                    <a:pt x="8" y="0"/>
                  </a:lnTo>
                  <a:cubicBezTo>
                    <a:pt x="4" y="4"/>
                    <a:pt x="4" y="11"/>
                    <a:pt x="1" y="18"/>
                  </a:cubicBezTo>
                  <a:cubicBezTo>
                    <a:pt x="4" y="11"/>
                    <a:pt x="8" y="4"/>
                    <a:pt x="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2" name="Google Shape;6899;p94"/>
            <p:cNvSpPr/>
            <p:nvPr/>
          </p:nvSpPr>
          <p:spPr>
            <a:xfrm>
              <a:off x="2502360" y="1517760"/>
              <a:ext cx="360" cy="360"/>
            </a:xfrm>
            <a:custGeom>
              <a:avLst/>
              <a:gdLst/>
              <a:ahLst/>
              <a:cxnLst/>
              <a:rect l="l" t="t" r="r" b="b"/>
              <a:pathLst>
                <a:path w="12" h="19">
                  <a:moveTo>
                    <a:pt x="11" y="1"/>
                  </a:moveTo>
                  <a:cubicBezTo>
                    <a:pt x="8" y="8"/>
                    <a:pt x="4" y="15"/>
                    <a:pt x="1" y="18"/>
                  </a:cubicBezTo>
                  <a:cubicBezTo>
                    <a:pt x="4" y="15"/>
                    <a:pt x="8" y="8"/>
                    <a:pt x="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3" name="Google Shape;6900;p94"/>
            <p:cNvSpPr/>
            <p:nvPr/>
          </p:nvSpPr>
          <p:spPr>
            <a:xfrm>
              <a:off x="2549880" y="1492560"/>
              <a:ext cx="360" cy="360"/>
            </a:xfrm>
            <a:custGeom>
              <a:avLst/>
              <a:gdLst/>
              <a:ahLst/>
              <a:cxnLst/>
              <a:rect l="l" t="t" r="r" b="b"/>
              <a:pathLst>
                <a:path w="1" h="32">
                  <a:moveTo>
                    <a:pt x="1" y="32"/>
                  </a:moveTo>
                  <a:lnTo>
                    <a:pt x="1" y="0"/>
                  </a:lnTo>
                  <a:lnTo>
                    <a:pt x="1" y="0"/>
                  </a:lnTo>
                  <a:lnTo>
                    <a:pt x="1"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4" name="Google Shape;6901;p94"/>
            <p:cNvSpPr/>
            <p:nvPr/>
          </p:nvSpPr>
          <p:spPr>
            <a:xfrm>
              <a:off x="2530080" y="1501920"/>
              <a:ext cx="5400" cy="3240"/>
            </a:xfrm>
            <a:custGeom>
              <a:avLst/>
              <a:gdLst/>
              <a:ahLst/>
              <a:cxnLst/>
              <a:rect l="l" t="t" r="r" b="b"/>
              <a:pathLst>
                <a:path w="487" h="305">
                  <a:moveTo>
                    <a:pt x="0" y="280"/>
                  </a:moveTo>
                  <a:cubicBezTo>
                    <a:pt x="298" y="305"/>
                    <a:pt x="420" y="133"/>
                    <a:pt x="487" y="0"/>
                  </a:cubicBezTo>
                  <a:cubicBezTo>
                    <a:pt x="420" y="133"/>
                    <a:pt x="298" y="305"/>
                    <a:pt x="0" y="28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5" name="Google Shape;6902;p94"/>
            <p:cNvSpPr/>
            <p:nvPr/>
          </p:nvSpPr>
          <p:spPr>
            <a:xfrm>
              <a:off x="2532240" y="1551600"/>
              <a:ext cx="360" cy="360"/>
            </a:xfrm>
            <a:custGeom>
              <a:avLst/>
              <a:gdLst/>
              <a:ahLst/>
              <a:cxnLst/>
              <a:rect l="l" t="t" r="r" b="b"/>
              <a:pathLst>
                <a:path w="8" h="8">
                  <a:moveTo>
                    <a:pt x="0" y="7"/>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6" name="Google Shape;6903;p94"/>
            <p:cNvSpPr/>
            <p:nvPr/>
          </p:nvSpPr>
          <p:spPr>
            <a:xfrm>
              <a:off x="2533680" y="15505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7" name="Google Shape;6904;p94"/>
            <p:cNvSpPr/>
            <p:nvPr/>
          </p:nvSpPr>
          <p:spPr>
            <a:xfrm>
              <a:off x="2540520" y="1548000"/>
              <a:ext cx="6480" cy="3600"/>
            </a:xfrm>
            <a:custGeom>
              <a:avLst/>
              <a:gdLst/>
              <a:ahLst/>
              <a:cxnLst/>
              <a:rect l="l" t="t" r="r" b="b"/>
              <a:pathLst>
                <a:path w="564" h="337">
                  <a:moveTo>
                    <a:pt x="0" y="0"/>
                  </a:moveTo>
                  <a:lnTo>
                    <a:pt x="0" y="0"/>
                  </a:lnTo>
                  <a:cubicBezTo>
                    <a:pt x="158" y="11"/>
                    <a:pt x="410" y="175"/>
                    <a:pt x="564" y="336"/>
                  </a:cubicBezTo>
                  <a:cubicBezTo>
                    <a:pt x="410" y="175"/>
                    <a:pt x="158"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8" name="Google Shape;6905;p94"/>
            <p:cNvSpPr/>
            <p:nvPr/>
          </p:nvSpPr>
          <p:spPr>
            <a:xfrm>
              <a:off x="2539440" y="15480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49" name="Google Shape;6906;p94"/>
            <p:cNvSpPr/>
            <p:nvPr/>
          </p:nvSpPr>
          <p:spPr>
            <a:xfrm>
              <a:off x="2539440" y="1566000"/>
              <a:ext cx="360" cy="360"/>
            </a:xfrm>
            <a:custGeom>
              <a:avLst/>
              <a:gdLst/>
              <a:ahLst/>
              <a:cxnLst/>
              <a:rect l="l" t="t" r="r" b="b"/>
              <a:pathLst>
                <a:path w="50" h="4">
                  <a:moveTo>
                    <a:pt x="50"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0" name="Google Shape;6907;p94"/>
            <p:cNvSpPr/>
            <p:nvPr/>
          </p:nvSpPr>
          <p:spPr>
            <a:xfrm>
              <a:off x="2549520" y="1554120"/>
              <a:ext cx="360" cy="720"/>
            </a:xfrm>
            <a:custGeom>
              <a:avLst/>
              <a:gdLst/>
              <a:ahLst/>
              <a:cxnLst/>
              <a:rect l="l" t="t" r="r" b="b"/>
              <a:pathLst>
                <a:path w="39" h="145">
                  <a:moveTo>
                    <a:pt x="25" y="144"/>
                  </a:moveTo>
                  <a:cubicBezTo>
                    <a:pt x="39" y="95"/>
                    <a:pt x="28" y="43"/>
                    <a:pt x="0" y="1"/>
                  </a:cubicBezTo>
                  <a:cubicBezTo>
                    <a:pt x="28" y="43"/>
                    <a:pt x="39" y="95"/>
                    <a:pt x="25" y="14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1" name="Google Shape;6908;p94"/>
            <p:cNvSpPr/>
            <p:nvPr/>
          </p:nvSpPr>
          <p:spPr>
            <a:xfrm>
              <a:off x="2540160" y="1565640"/>
              <a:ext cx="360" cy="360"/>
            </a:xfrm>
            <a:custGeom>
              <a:avLst/>
              <a:gdLst/>
              <a:ahLst/>
              <a:cxnLst/>
              <a:rect l="l" t="t" r="r" b="b"/>
              <a:pathLst>
                <a:path w="46" h="5">
                  <a:moveTo>
                    <a:pt x="46"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2" name="Google Shape;6909;p94"/>
            <p:cNvSpPr/>
            <p:nvPr/>
          </p:nvSpPr>
          <p:spPr>
            <a:xfrm>
              <a:off x="2540880" y="1565640"/>
              <a:ext cx="360" cy="360"/>
            </a:xfrm>
            <a:custGeom>
              <a:avLst/>
              <a:gdLst/>
              <a:ahLst/>
              <a:cxnLst/>
              <a:rect l="l" t="t" r="r" b="b"/>
              <a:pathLst>
                <a:path w="40" h="5">
                  <a:moveTo>
                    <a:pt x="39"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3" name="Google Shape;6910;p94"/>
            <p:cNvSpPr/>
            <p:nvPr/>
          </p:nvSpPr>
          <p:spPr>
            <a:xfrm>
              <a:off x="2539800" y="15480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4" name="Google Shape;6911;p94"/>
            <p:cNvSpPr/>
            <p:nvPr/>
          </p:nvSpPr>
          <p:spPr>
            <a:xfrm>
              <a:off x="2541600" y="1565640"/>
              <a:ext cx="360" cy="360"/>
            </a:xfrm>
            <a:custGeom>
              <a:avLst/>
              <a:gdLst/>
              <a:ahLst/>
              <a:cxnLst/>
              <a:rect l="l" t="t" r="r" b="b"/>
              <a:pathLst>
                <a:path w="36" h="8">
                  <a:moveTo>
                    <a:pt x="35"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5" name="Google Shape;6912;p94"/>
            <p:cNvSpPr/>
            <p:nvPr/>
          </p:nvSpPr>
          <p:spPr>
            <a:xfrm>
              <a:off x="2867760" y="1512000"/>
              <a:ext cx="360" cy="360"/>
            </a:xfrm>
            <a:custGeom>
              <a:avLst/>
              <a:gdLst/>
              <a:ahLst/>
              <a:cxnLst/>
              <a:rect l="l" t="t" r="r" b="b"/>
              <a:pathLst>
                <a:path w="8" h="15">
                  <a:moveTo>
                    <a:pt x="8"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6" name="Google Shape;6913;p94"/>
            <p:cNvSpPr/>
            <p:nvPr/>
          </p:nvSpPr>
          <p:spPr>
            <a:xfrm>
              <a:off x="2867040" y="1513080"/>
              <a:ext cx="360" cy="360"/>
            </a:xfrm>
            <a:custGeom>
              <a:avLst/>
              <a:gdLst/>
              <a:ahLst/>
              <a:cxnLst/>
              <a:rect l="l" t="t" r="r" b="b"/>
              <a:pathLst>
                <a:path w="11" h="19">
                  <a:moveTo>
                    <a:pt x="11" y="1"/>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7" name="Google Shape;6914;p94"/>
            <p:cNvSpPr/>
            <p:nvPr/>
          </p:nvSpPr>
          <p:spPr>
            <a:xfrm>
              <a:off x="2917800" y="1488240"/>
              <a:ext cx="360" cy="360"/>
            </a:xfrm>
            <a:custGeom>
              <a:avLst/>
              <a:gdLst/>
              <a:ahLst/>
              <a:cxnLst/>
              <a:rect l="l" t="t" r="r" b="b"/>
              <a:pathLst>
                <a:path w="22" h="8">
                  <a:moveTo>
                    <a:pt x="22"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8" name="Google Shape;6915;p94"/>
            <p:cNvSpPr/>
            <p:nvPr/>
          </p:nvSpPr>
          <p:spPr>
            <a:xfrm>
              <a:off x="2868480" y="1511280"/>
              <a:ext cx="360" cy="360"/>
            </a:xfrm>
            <a:custGeom>
              <a:avLst/>
              <a:gdLst/>
              <a:ahLst/>
              <a:cxnLst/>
              <a:rect l="l" t="t" r="r" b="b"/>
              <a:pathLst>
                <a:path w="8" h="11">
                  <a:moveTo>
                    <a:pt x="0" y="11"/>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59" name="Google Shape;6916;p94"/>
            <p:cNvSpPr/>
            <p:nvPr/>
          </p:nvSpPr>
          <p:spPr>
            <a:xfrm>
              <a:off x="2867040" y="1513800"/>
              <a:ext cx="360" cy="360"/>
            </a:xfrm>
            <a:custGeom>
              <a:avLst/>
              <a:gdLst/>
              <a:ahLst/>
              <a:cxnLst/>
              <a:rect l="l" t="t" r="r" b="b"/>
              <a:pathLst>
                <a:path w="8" h="18">
                  <a:moveTo>
                    <a:pt x="8" y="0"/>
                  </a:move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0" name="Google Shape;6917;p94"/>
            <p:cNvSpPr/>
            <p:nvPr/>
          </p:nvSpPr>
          <p:spPr>
            <a:xfrm>
              <a:off x="2867400" y="1512720"/>
              <a:ext cx="360" cy="360"/>
            </a:xfrm>
            <a:custGeom>
              <a:avLst/>
              <a:gdLst/>
              <a:ahLst/>
              <a:cxnLst/>
              <a:rect l="l" t="t" r="r" b="b"/>
              <a:pathLst>
                <a:path w="8" h="19">
                  <a:moveTo>
                    <a:pt x="8" y="1"/>
                  </a:move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1" name="Google Shape;6918;p94"/>
            <p:cNvSpPr/>
            <p:nvPr/>
          </p:nvSpPr>
          <p:spPr>
            <a:xfrm>
              <a:off x="2917080" y="1488240"/>
              <a:ext cx="360" cy="360"/>
            </a:xfrm>
            <a:custGeom>
              <a:avLst/>
              <a:gdLst/>
              <a:ahLst/>
              <a:cxnLst/>
              <a:rect l="l" t="t" r="r" b="b"/>
              <a:pathLst>
                <a:path w="19" h="5">
                  <a:moveTo>
                    <a:pt x="18"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2" name="Google Shape;6919;p94"/>
            <p:cNvSpPr/>
            <p:nvPr/>
          </p:nvSpPr>
          <p:spPr>
            <a:xfrm>
              <a:off x="2868120" y="1511640"/>
              <a:ext cx="360" cy="360"/>
            </a:xfrm>
            <a:custGeom>
              <a:avLst/>
              <a:gdLst/>
              <a:ahLst/>
              <a:cxnLst/>
              <a:rect l="l" t="t" r="r" b="b"/>
              <a:pathLst>
                <a:path w="12" h="12">
                  <a:moveTo>
                    <a:pt x="11"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3" name="Google Shape;6920;p94"/>
            <p:cNvSpPr/>
            <p:nvPr/>
          </p:nvSpPr>
          <p:spPr>
            <a:xfrm>
              <a:off x="2868840" y="1511280"/>
              <a:ext cx="360" cy="360"/>
            </a:xfrm>
            <a:custGeom>
              <a:avLst/>
              <a:gdLst/>
              <a:ahLst/>
              <a:cxnLst/>
              <a:rect l="l" t="t" r="r" b="b"/>
              <a:pathLst>
                <a:path w="8" h="5">
                  <a:moveTo>
                    <a:pt x="8"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4" name="Google Shape;6921;p94"/>
            <p:cNvSpPr/>
            <p:nvPr/>
          </p:nvSpPr>
          <p:spPr>
            <a:xfrm>
              <a:off x="2914560" y="1488240"/>
              <a:ext cx="360" cy="360"/>
            </a:xfrm>
            <a:custGeom>
              <a:avLst/>
              <a:gdLst/>
              <a:ahLst/>
              <a:cxnLst/>
              <a:rect l="l" t="t" r="r" b="b"/>
              <a:pathLst>
                <a:path w="99" h="29">
                  <a:moveTo>
                    <a:pt x="1" y="1"/>
                  </a:moveTo>
                  <a:cubicBezTo>
                    <a:pt x="32" y="22"/>
                    <a:pt x="67" y="29"/>
                    <a:pt x="99" y="22"/>
                  </a:cubicBezTo>
                  <a:cubicBezTo>
                    <a:pt x="67" y="29"/>
                    <a:pt x="32" y="22"/>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5" name="Google Shape;6922;p94"/>
            <p:cNvSpPr/>
            <p:nvPr/>
          </p:nvSpPr>
          <p:spPr>
            <a:xfrm>
              <a:off x="2916720" y="14882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6" name="Google Shape;6923;p94"/>
            <p:cNvSpPr/>
            <p:nvPr/>
          </p:nvSpPr>
          <p:spPr>
            <a:xfrm>
              <a:off x="2896200" y="1497600"/>
              <a:ext cx="360" cy="360"/>
            </a:xfrm>
            <a:custGeom>
              <a:avLst/>
              <a:gdLst/>
              <a:ahLst/>
              <a:cxnLst/>
              <a:rect l="l" t="t" r="r" b="b"/>
              <a:pathLst>
                <a:path w="26" h="103">
                  <a:moveTo>
                    <a:pt x="25" y="102"/>
                  </a:moveTo>
                  <a:cubicBezTo>
                    <a:pt x="11" y="71"/>
                    <a:pt x="1" y="36"/>
                    <a:pt x="1" y="1"/>
                  </a:cubicBezTo>
                  <a:cubicBezTo>
                    <a:pt x="1" y="36"/>
                    <a:pt x="11" y="71"/>
                    <a:pt x="25" y="10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7" name="Google Shape;6924;p94"/>
            <p:cNvSpPr/>
            <p:nvPr/>
          </p:nvSpPr>
          <p:spPr>
            <a:xfrm>
              <a:off x="2915640" y="1488600"/>
              <a:ext cx="360" cy="360"/>
            </a:xfrm>
            <a:custGeom>
              <a:avLst/>
              <a:gdLst/>
              <a:ahLst/>
              <a:cxnLst/>
              <a:rect l="l" t="t" r="r" b="b"/>
              <a:pathLst>
                <a:path w="25" h="4">
                  <a:moveTo>
                    <a:pt x="25" y="0"/>
                  </a:moveTo>
                  <a:cubicBezTo>
                    <a:pt x="14" y="0"/>
                    <a:pt x="7" y="4"/>
                    <a:pt x="0" y="4"/>
                  </a:cubicBezTo>
                  <a:cubicBezTo>
                    <a:pt x="7" y="4"/>
                    <a:pt x="14" y="0"/>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8" name="Google Shape;6925;p94"/>
            <p:cNvSpPr/>
            <p:nvPr/>
          </p:nvSpPr>
          <p:spPr>
            <a:xfrm>
              <a:off x="2554920" y="15966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69" name="Google Shape;6926;p94"/>
            <p:cNvSpPr/>
            <p:nvPr/>
          </p:nvSpPr>
          <p:spPr>
            <a:xfrm>
              <a:off x="2555280" y="1596600"/>
              <a:ext cx="360" cy="360"/>
            </a:xfrm>
            <a:custGeom>
              <a:avLst/>
              <a:gdLst/>
              <a:ahLst/>
              <a:cxnLst/>
              <a:rect l="l" t="t" r="r" b="b"/>
              <a:pathLst>
                <a:path w="4" h="1">
                  <a:moveTo>
                    <a:pt x="0"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0" name="Google Shape;6927;p94"/>
            <p:cNvSpPr/>
            <p:nvPr/>
          </p:nvSpPr>
          <p:spPr>
            <a:xfrm>
              <a:off x="2602800" y="1615320"/>
              <a:ext cx="360" cy="360"/>
            </a:xfrm>
            <a:custGeom>
              <a:avLst/>
              <a:gdLst/>
              <a:ahLst/>
              <a:cxnLst/>
              <a:rect l="l" t="t" r="r" b="b"/>
              <a:pathLst>
                <a:path w="22" h="1">
                  <a:moveTo>
                    <a:pt x="0" y="1"/>
                  </a:moveTo>
                  <a:lnTo>
                    <a:pt x="2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1" name="Google Shape;6928;p94"/>
            <p:cNvSpPr/>
            <p:nvPr/>
          </p:nvSpPr>
          <p:spPr>
            <a:xfrm>
              <a:off x="2555640" y="1596240"/>
              <a:ext cx="360" cy="360"/>
            </a:xfrm>
            <a:custGeom>
              <a:avLst/>
              <a:gdLst/>
              <a:ahLst/>
              <a:cxnLst/>
              <a:rect l="l" t="t" r="r" b="b"/>
              <a:pathLst>
                <a:path w="1" h="1">
                  <a:moveTo>
                    <a:pt x="0"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2" name="Google Shape;6929;p94"/>
            <p:cNvSpPr/>
            <p:nvPr/>
          </p:nvSpPr>
          <p:spPr>
            <a:xfrm>
              <a:off x="2556000" y="15962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3" name="Google Shape;6930;p94"/>
            <p:cNvSpPr/>
            <p:nvPr/>
          </p:nvSpPr>
          <p:spPr>
            <a:xfrm>
              <a:off x="2553840" y="15966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4" name="Google Shape;6931;p94"/>
            <p:cNvSpPr/>
            <p:nvPr/>
          </p:nvSpPr>
          <p:spPr>
            <a:xfrm>
              <a:off x="2554200" y="15966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5" name="Google Shape;6932;p94"/>
            <p:cNvSpPr/>
            <p:nvPr/>
          </p:nvSpPr>
          <p:spPr>
            <a:xfrm>
              <a:off x="2554560" y="15966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6" name="Google Shape;6933;p94"/>
            <p:cNvSpPr/>
            <p:nvPr/>
          </p:nvSpPr>
          <p:spPr>
            <a:xfrm>
              <a:off x="2691720" y="1664280"/>
              <a:ext cx="1440" cy="360"/>
            </a:xfrm>
            <a:custGeom>
              <a:avLst/>
              <a:gdLst/>
              <a:ahLst/>
              <a:cxnLst/>
              <a:rect l="l" t="t" r="r" b="b"/>
              <a:pathLst>
                <a:path w="194" h="31">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7" name="Google Shape;6934;p94"/>
            <p:cNvSpPr/>
            <p:nvPr/>
          </p:nvSpPr>
          <p:spPr>
            <a:xfrm>
              <a:off x="2679120" y="1652760"/>
              <a:ext cx="2160" cy="720"/>
            </a:xfrm>
            <a:custGeom>
              <a:avLst/>
              <a:gdLst/>
              <a:ahLst/>
              <a:cxnLst/>
              <a:rect l="l" t="t" r="r" b="b"/>
              <a:pathLst>
                <a:path w="245" h="120">
                  <a:moveTo>
                    <a:pt x="0" y="1"/>
                  </a:moveTo>
                  <a:lnTo>
                    <a:pt x="0" y="1"/>
                  </a:lnTo>
                  <a:cubicBezTo>
                    <a:pt x="115" y="11"/>
                    <a:pt x="199" y="53"/>
                    <a:pt x="245" y="120"/>
                  </a:cubicBezTo>
                  <a:cubicBezTo>
                    <a:pt x="203" y="53"/>
                    <a:pt x="115" y="1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8" name="Google Shape;6935;p94"/>
            <p:cNvSpPr/>
            <p:nvPr/>
          </p:nvSpPr>
          <p:spPr>
            <a:xfrm>
              <a:off x="2669400" y="1633680"/>
              <a:ext cx="4320" cy="7560"/>
            </a:xfrm>
            <a:custGeom>
              <a:avLst/>
              <a:gdLst/>
              <a:ahLst/>
              <a:cxnLst/>
              <a:rect l="l" t="t" r="r" b="b"/>
              <a:pathLst>
                <a:path w="392" h="645">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79" name="Google Shape;6936;p94"/>
            <p:cNvSpPr/>
            <p:nvPr/>
          </p:nvSpPr>
          <p:spPr>
            <a:xfrm>
              <a:off x="2676240" y="1623960"/>
              <a:ext cx="720" cy="6840"/>
            </a:xfrm>
            <a:custGeom>
              <a:avLst/>
              <a:gdLst/>
              <a:ahLst/>
              <a:cxnLst/>
              <a:rect l="l" t="t" r="r" b="b"/>
              <a:pathLst>
                <a:path w="130" h="593">
                  <a:moveTo>
                    <a:pt x="0" y="592"/>
                  </a:moveTo>
                  <a:cubicBezTo>
                    <a:pt x="130" y="407"/>
                    <a:pt x="112" y="193"/>
                    <a:pt x="95" y="1"/>
                  </a:cubicBezTo>
                  <a:cubicBezTo>
                    <a:pt x="112" y="193"/>
                    <a:pt x="130" y="407"/>
                    <a:pt x="0" y="59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0" name="Google Shape;6937;p94"/>
            <p:cNvSpPr/>
            <p:nvPr/>
          </p:nvSpPr>
          <p:spPr>
            <a:xfrm>
              <a:off x="2691360" y="1665000"/>
              <a:ext cx="360" cy="360"/>
            </a:xfrm>
            <a:custGeom>
              <a:avLst/>
              <a:gdLst/>
              <a:ahLst/>
              <a:cxnLst/>
              <a:rect l="l" t="t" r="r" b="b"/>
              <a:pathLst>
                <a:path w="29" h="11">
                  <a:moveTo>
                    <a:pt x="1" y="11"/>
                  </a:moveTo>
                  <a:lnTo>
                    <a:pt x="29"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1" name="Google Shape;6938;p94"/>
            <p:cNvSpPr/>
            <p:nvPr/>
          </p:nvSpPr>
          <p:spPr>
            <a:xfrm>
              <a:off x="2665800" y="161100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2" name="Google Shape;6939;p94"/>
            <p:cNvSpPr/>
            <p:nvPr/>
          </p:nvSpPr>
          <p:spPr>
            <a:xfrm>
              <a:off x="2666160" y="1611000"/>
              <a:ext cx="360" cy="360"/>
            </a:xfrm>
            <a:custGeom>
              <a:avLst/>
              <a:gdLst/>
              <a:ahLst/>
              <a:cxnLst/>
              <a:rect l="l" t="t" r="r" b="b"/>
              <a:pathLst>
                <a:path w="4" h="1">
                  <a:moveTo>
                    <a:pt x="0"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3" name="Google Shape;6940;p94"/>
            <p:cNvSpPr/>
            <p:nvPr/>
          </p:nvSpPr>
          <p:spPr>
            <a:xfrm>
              <a:off x="2666520" y="16110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4" name="Google Shape;6941;p94"/>
            <p:cNvSpPr/>
            <p:nvPr/>
          </p:nvSpPr>
          <p:spPr>
            <a:xfrm>
              <a:off x="2665800" y="1611360"/>
              <a:ext cx="360" cy="360"/>
            </a:xfrm>
            <a:custGeom>
              <a:avLst/>
              <a:gdLst/>
              <a:ahLst/>
              <a:cxnLst/>
              <a:rect l="l" t="t" r="r" b="b"/>
              <a:pathLst>
                <a:path w="5" h="4">
                  <a:moveTo>
                    <a:pt x="4" y="0"/>
                  </a:moveTo>
                  <a:lnTo>
                    <a:pt x="1" y="4"/>
                  </a:ln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5" name="Google Shape;6942;p94"/>
            <p:cNvSpPr/>
            <p:nvPr/>
          </p:nvSpPr>
          <p:spPr>
            <a:xfrm>
              <a:off x="2609280" y="1618920"/>
              <a:ext cx="360" cy="360"/>
            </a:xfrm>
            <a:custGeom>
              <a:avLst/>
              <a:gdLst/>
              <a:ahLst/>
              <a:cxnLst/>
              <a:rect l="l" t="t" r="r" b="b"/>
              <a:pathLst>
                <a:path w="4" h="5">
                  <a:moveTo>
                    <a:pt x="4" y="1"/>
                  </a:moveTo>
                  <a:lnTo>
                    <a:pt x="0" y="4"/>
                  </a:ln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6" name="Google Shape;6943;p94"/>
            <p:cNvSpPr/>
            <p:nvPr/>
          </p:nvSpPr>
          <p:spPr>
            <a:xfrm>
              <a:off x="2617560" y="1612080"/>
              <a:ext cx="3600" cy="720"/>
            </a:xfrm>
            <a:custGeom>
              <a:avLst/>
              <a:gdLst/>
              <a:ahLst/>
              <a:cxnLst/>
              <a:rect l="l" t="t" r="r" b="b"/>
              <a:pathLst>
                <a:path w="351" h="127">
                  <a:moveTo>
                    <a:pt x="1" y="0"/>
                  </a:moveTo>
                  <a:cubicBezTo>
                    <a:pt x="102" y="4"/>
                    <a:pt x="214" y="56"/>
                    <a:pt x="351" y="126"/>
                  </a:cubicBezTo>
                  <a:cubicBezTo>
                    <a:pt x="214" y="56"/>
                    <a:pt x="102"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7" name="Google Shape;6944;p94"/>
            <p:cNvSpPr/>
            <p:nvPr/>
          </p:nvSpPr>
          <p:spPr>
            <a:xfrm>
              <a:off x="2623680" y="1613880"/>
              <a:ext cx="360" cy="360"/>
            </a:xfrm>
            <a:custGeom>
              <a:avLst/>
              <a:gdLst/>
              <a:ahLst/>
              <a:cxnLst/>
              <a:rect l="l" t="t" r="r" b="b"/>
              <a:pathLst>
                <a:path w="71" h="12">
                  <a:moveTo>
                    <a:pt x="70" y="1"/>
                  </a:moveTo>
                  <a:cubicBezTo>
                    <a:pt x="46" y="4"/>
                    <a:pt x="25" y="8"/>
                    <a:pt x="0" y="11"/>
                  </a:cubicBezTo>
                  <a:cubicBezTo>
                    <a:pt x="25" y="8"/>
                    <a:pt x="46" y="4"/>
                    <a:pt x="7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8" name="Google Shape;6945;p94"/>
            <p:cNvSpPr/>
            <p:nvPr/>
          </p:nvSpPr>
          <p:spPr>
            <a:xfrm>
              <a:off x="2629080" y="1614600"/>
              <a:ext cx="360" cy="360"/>
            </a:xfrm>
            <a:custGeom>
              <a:avLst/>
              <a:gdLst/>
              <a:ahLst/>
              <a:cxnLst/>
              <a:rect l="l" t="t" r="r" b="b"/>
              <a:pathLst>
                <a:path w="19" h="11">
                  <a:moveTo>
                    <a:pt x="1" y="0"/>
                  </a:moveTo>
                  <a:lnTo>
                    <a:pt x="1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89" name="Google Shape;6946;p94"/>
            <p:cNvSpPr/>
            <p:nvPr/>
          </p:nvSpPr>
          <p:spPr>
            <a:xfrm>
              <a:off x="2626920" y="1613880"/>
              <a:ext cx="360" cy="360"/>
            </a:xfrm>
            <a:custGeom>
              <a:avLst/>
              <a:gdLst/>
              <a:ahLst/>
              <a:cxnLst/>
              <a:rect l="l" t="t" r="r" b="b"/>
              <a:pathLst>
                <a:path w="15" h="5">
                  <a:moveTo>
                    <a:pt x="1" y="1"/>
                  </a:move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0" name="Google Shape;6947;p94"/>
            <p:cNvSpPr/>
            <p:nvPr/>
          </p:nvSpPr>
          <p:spPr>
            <a:xfrm>
              <a:off x="2629440" y="1614960"/>
              <a:ext cx="360" cy="360"/>
            </a:xfrm>
            <a:custGeom>
              <a:avLst/>
              <a:gdLst/>
              <a:ahLst/>
              <a:cxnLst/>
              <a:rect l="l" t="t" r="r" b="b"/>
              <a:pathLst>
                <a:path w="15" h="11">
                  <a:moveTo>
                    <a:pt x="1" y="0"/>
                  </a:moveTo>
                  <a:lnTo>
                    <a:pt x="15"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1" name="Google Shape;6948;p94"/>
            <p:cNvSpPr/>
            <p:nvPr/>
          </p:nvSpPr>
          <p:spPr>
            <a:xfrm>
              <a:off x="2625120" y="1613880"/>
              <a:ext cx="360" cy="360"/>
            </a:xfrm>
            <a:custGeom>
              <a:avLst/>
              <a:gdLst/>
              <a:ahLst/>
              <a:cxnLst/>
              <a:rect l="l" t="t" r="r" b="b"/>
              <a:pathLst>
                <a:path w="15" h="1">
                  <a:moveTo>
                    <a:pt x="1" y="0"/>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2" name="Google Shape;6949;p94"/>
            <p:cNvSpPr/>
            <p:nvPr/>
          </p:nvSpPr>
          <p:spPr>
            <a:xfrm>
              <a:off x="2624760" y="1613880"/>
              <a:ext cx="360" cy="360"/>
            </a:xfrm>
            <a:custGeom>
              <a:avLst/>
              <a:gdLst/>
              <a:ahLst/>
              <a:cxnLst/>
              <a:rect l="l" t="t" r="r" b="b"/>
              <a:pathLst>
                <a:path w="36" h="4">
                  <a:moveTo>
                    <a:pt x="0" y="4"/>
                  </a:moveTo>
                  <a:lnTo>
                    <a:pt x="3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3" name="Google Shape;6950;p94"/>
            <p:cNvSpPr/>
            <p:nvPr/>
          </p:nvSpPr>
          <p:spPr>
            <a:xfrm>
              <a:off x="2627280" y="1613880"/>
              <a:ext cx="360" cy="360"/>
            </a:xfrm>
            <a:custGeom>
              <a:avLst/>
              <a:gdLst/>
              <a:ahLst/>
              <a:cxnLst/>
              <a:rect l="l" t="t" r="r" b="b"/>
              <a:pathLst>
                <a:path w="15" h="5">
                  <a:moveTo>
                    <a:pt x="1" y="1"/>
                  </a:move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4" name="Google Shape;6951;p94"/>
            <p:cNvSpPr/>
            <p:nvPr/>
          </p:nvSpPr>
          <p:spPr>
            <a:xfrm>
              <a:off x="2628000" y="1614240"/>
              <a:ext cx="360" cy="360"/>
            </a:xfrm>
            <a:custGeom>
              <a:avLst/>
              <a:gdLst/>
              <a:ahLst/>
              <a:cxnLst/>
              <a:rect l="l" t="t" r="r" b="b"/>
              <a:pathLst>
                <a:path w="15" h="4">
                  <a:moveTo>
                    <a:pt x="1" y="0"/>
                  </a:move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5" name="Google Shape;6952;p94"/>
            <p:cNvSpPr/>
            <p:nvPr/>
          </p:nvSpPr>
          <p:spPr>
            <a:xfrm>
              <a:off x="2627640" y="1614240"/>
              <a:ext cx="360" cy="360"/>
            </a:xfrm>
            <a:custGeom>
              <a:avLst/>
              <a:gdLst/>
              <a:ahLst/>
              <a:cxnLst/>
              <a:rect l="l" t="t" r="r" b="b"/>
              <a:pathLst>
                <a:path w="15" h="5">
                  <a:moveTo>
                    <a:pt x="1" y="1"/>
                  </a:move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6" name="Google Shape;6953;p94"/>
            <p:cNvSpPr/>
            <p:nvPr/>
          </p:nvSpPr>
          <p:spPr>
            <a:xfrm>
              <a:off x="2628360" y="1614600"/>
              <a:ext cx="360" cy="360"/>
            </a:xfrm>
            <a:custGeom>
              <a:avLst/>
              <a:gdLst/>
              <a:ahLst/>
              <a:cxnLst/>
              <a:rect l="l" t="t" r="r" b="b"/>
              <a:pathLst>
                <a:path w="15" h="8">
                  <a:moveTo>
                    <a:pt x="0" y="0"/>
                  </a:moveTo>
                  <a:lnTo>
                    <a:pt x="14"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7" name="Google Shape;6954;p94"/>
            <p:cNvSpPr/>
            <p:nvPr/>
          </p:nvSpPr>
          <p:spPr>
            <a:xfrm>
              <a:off x="2625480" y="1613880"/>
              <a:ext cx="360" cy="360"/>
            </a:xfrm>
            <a:custGeom>
              <a:avLst/>
              <a:gdLst/>
              <a:ahLst/>
              <a:cxnLst/>
              <a:rect l="l" t="t" r="r" b="b"/>
              <a:pathLst>
                <a:path w="15" h="1">
                  <a:moveTo>
                    <a:pt x="1" y="1"/>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8" name="Google Shape;6955;p94"/>
            <p:cNvSpPr/>
            <p:nvPr/>
          </p:nvSpPr>
          <p:spPr>
            <a:xfrm>
              <a:off x="2625840" y="16138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299" name="Google Shape;6956;p94"/>
            <p:cNvSpPr/>
            <p:nvPr/>
          </p:nvSpPr>
          <p:spPr>
            <a:xfrm>
              <a:off x="2626560" y="1613880"/>
              <a:ext cx="360" cy="360"/>
            </a:xfrm>
            <a:custGeom>
              <a:avLst/>
              <a:gdLst/>
              <a:ahLst/>
              <a:cxnLst/>
              <a:rect l="l" t="t" r="r" b="b"/>
              <a:pathLst>
                <a:path w="11" h="1">
                  <a:moveTo>
                    <a:pt x="0"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0" name="Google Shape;6957;p94"/>
            <p:cNvSpPr/>
            <p:nvPr/>
          </p:nvSpPr>
          <p:spPr>
            <a:xfrm>
              <a:off x="2629800" y="1615320"/>
              <a:ext cx="360" cy="360"/>
            </a:xfrm>
            <a:custGeom>
              <a:avLst/>
              <a:gdLst/>
              <a:ahLst/>
              <a:cxnLst/>
              <a:rect l="l" t="t" r="r" b="b"/>
              <a:pathLst>
                <a:path w="19" h="12">
                  <a:moveTo>
                    <a:pt x="1" y="1"/>
                  </a:moveTo>
                  <a:lnTo>
                    <a:pt x="1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1" name="Google Shape;6958;p94"/>
            <p:cNvSpPr/>
            <p:nvPr/>
          </p:nvSpPr>
          <p:spPr>
            <a:xfrm>
              <a:off x="2626200" y="16138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2" name="Google Shape;6959;p94"/>
            <p:cNvSpPr/>
            <p:nvPr/>
          </p:nvSpPr>
          <p:spPr>
            <a:xfrm>
              <a:off x="2630160" y="1615680"/>
              <a:ext cx="360" cy="360"/>
            </a:xfrm>
            <a:custGeom>
              <a:avLst/>
              <a:gdLst/>
              <a:ahLst/>
              <a:cxnLst/>
              <a:rect l="l" t="t" r="r" b="b"/>
              <a:pathLst>
                <a:path w="19" h="15">
                  <a:moveTo>
                    <a:pt x="1" y="0"/>
                  </a:moveTo>
                  <a:lnTo>
                    <a:pt x="18"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3" name="Google Shape;6960;p94"/>
            <p:cNvSpPr/>
            <p:nvPr/>
          </p:nvSpPr>
          <p:spPr>
            <a:xfrm>
              <a:off x="2609280" y="16189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4" name="Google Shape;6961;p94"/>
            <p:cNvSpPr/>
            <p:nvPr/>
          </p:nvSpPr>
          <p:spPr>
            <a:xfrm>
              <a:off x="2706840" y="1656360"/>
              <a:ext cx="360" cy="360"/>
            </a:xfrm>
            <a:custGeom>
              <a:avLst/>
              <a:gdLst/>
              <a:ahLst/>
              <a:cxnLst/>
              <a:rect l="l" t="t" r="r" b="b"/>
              <a:pathLst>
                <a:path w="8" h="4">
                  <a:moveTo>
                    <a:pt x="7"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5" name="Google Shape;6962;p94"/>
            <p:cNvSpPr/>
            <p:nvPr/>
          </p:nvSpPr>
          <p:spPr>
            <a:xfrm>
              <a:off x="2726640" y="1651320"/>
              <a:ext cx="360" cy="360"/>
            </a:xfrm>
            <a:custGeom>
              <a:avLst/>
              <a:gdLst/>
              <a:ahLst/>
              <a:cxnLst/>
              <a:rect l="l" t="t" r="r" b="b"/>
              <a:pathLst>
                <a:path w="60" h="25">
                  <a:moveTo>
                    <a:pt x="60" y="25"/>
                  </a:moveTo>
                  <a:cubicBezTo>
                    <a:pt x="42" y="11"/>
                    <a:pt x="21" y="0"/>
                    <a:pt x="0" y="0"/>
                  </a:cubicBezTo>
                  <a:cubicBezTo>
                    <a:pt x="21" y="0"/>
                    <a:pt x="42" y="11"/>
                    <a:pt x="60"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6" name="Google Shape;6963;p94"/>
            <p:cNvSpPr/>
            <p:nvPr/>
          </p:nvSpPr>
          <p:spPr>
            <a:xfrm>
              <a:off x="2702160" y="1657800"/>
              <a:ext cx="360" cy="360"/>
            </a:xfrm>
            <a:custGeom>
              <a:avLst/>
              <a:gdLst/>
              <a:ahLst/>
              <a:cxnLst/>
              <a:rect l="l" t="t" r="r" b="b"/>
              <a:pathLst>
                <a:path w="32" h="22">
                  <a:moveTo>
                    <a:pt x="32" y="1"/>
                  </a:moveTo>
                  <a:cubicBezTo>
                    <a:pt x="21" y="8"/>
                    <a:pt x="11" y="15"/>
                    <a:pt x="0" y="22"/>
                  </a:cubicBezTo>
                  <a:cubicBezTo>
                    <a:pt x="11" y="18"/>
                    <a:pt x="21" y="11"/>
                    <a:pt x="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7" name="Google Shape;6964;p94"/>
            <p:cNvSpPr/>
            <p:nvPr/>
          </p:nvSpPr>
          <p:spPr>
            <a:xfrm>
              <a:off x="2708640" y="1655640"/>
              <a:ext cx="720" cy="360"/>
            </a:xfrm>
            <a:custGeom>
              <a:avLst/>
              <a:gdLst/>
              <a:ahLst/>
              <a:cxnLst/>
              <a:rect l="l" t="t" r="r" b="b"/>
              <a:pathLst>
                <a:path w="138" h="81">
                  <a:moveTo>
                    <a:pt x="1" y="81"/>
                  </a:moveTo>
                  <a:cubicBezTo>
                    <a:pt x="29" y="32"/>
                    <a:pt x="81" y="0"/>
                    <a:pt x="137" y="0"/>
                  </a:cubicBezTo>
                  <a:cubicBezTo>
                    <a:pt x="81" y="0"/>
                    <a:pt x="29" y="32"/>
                    <a:pt x="1" y="8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8" name="Google Shape;6965;p94"/>
            <p:cNvSpPr/>
            <p:nvPr/>
          </p:nvSpPr>
          <p:spPr>
            <a:xfrm>
              <a:off x="2742480" y="1664640"/>
              <a:ext cx="360" cy="360"/>
            </a:xfrm>
            <a:custGeom>
              <a:avLst/>
              <a:gdLst/>
              <a:ahLst/>
              <a:cxnLst/>
              <a:rect l="l" t="t" r="r" b="b"/>
              <a:pathLst>
                <a:path w="26" h="8">
                  <a:moveTo>
                    <a:pt x="1" y="1"/>
                  </a:moveTo>
                  <a:cubicBezTo>
                    <a:pt x="8" y="4"/>
                    <a:pt x="18" y="4"/>
                    <a:pt x="25" y="8"/>
                  </a:cubicBezTo>
                  <a:cubicBezTo>
                    <a:pt x="18" y="4"/>
                    <a:pt x="8"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09" name="Google Shape;6966;p94"/>
            <p:cNvSpPr/>
            <p:nvPr/>
          </p:nvSpPr>
          <p:spPr>
            <a:xfrm>
              <a:off x="2727360" y="1651680"/>
              <a:ext cx="360" cy="360"/>
            </a:xfrm>
            <a:custGeom>
              <a:avLst/>
              <a:gdLst/>
              <a:ahLst/>
              <a:cxnLst/>
              <a:rect l="l" t="t" r="r" b="b"/>
              <a:pathLst>
                <a:path w="8" h="8">
                  <a:moveTo>
                    <a:pt x="7"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0" name="Google Shape;6967;p94"/>
            <p:cNvSpPr/>
            <p:nvPr/>
          </p:nvSpPr>
          <p:spPr>
            <a:xfrm>
              <a:off x="2742840" y="1665000"/>
              <a:ext cx="360" cy="360"/>
            </a:xfrm>
            <a:custGeom>
              <a:avLst/>
              <a:gdLst/>
              <a:ahLst/>
              <a:cxnLst/>
              <a:rect l="l" t="t" r="r" b="b"/>
              <a:pathLst>
                <a:path w="26" h="15">
                  <a:moveTo>
                    <a:pt x="25" y="15"/>
                  </a:moveTo>
                  <a:cubicBezTo>
                    <a:pt x="18" y="8"/>
                    <a:pt x="8" y="4"/>
                    <a:pt x="1" y="1"/>
                  </a:cubicBezTo>
                  <a:cubicBezTo>
                    <a:pt x="8" y="4"/>
                    <a:pt x="18" y="8"/>
                    <a:pt x="25"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1" name="Google Shape;6968;p94"/>
            <p:cNvSpPr/>
            <p:nvPr/>
          </p:nvSpPr>
          <p:spPr>
            <a:xfrm>
              <a:off x="2701800" y="1658160"/>
              <a:ext cx="360" cy="360"/>
            </a:xfrm>
            <a:custGeom>
              <a:avLst/>
              <a:gdLst/>
              <a:ahLst/>
              <a:cxnLst/>
              <a:rect l="l" t="t" r="r" b="b"/>
              <a:pathLst>
                <a:path w="32" h="18">
                  <a:moveTo>
                    <a:pt x="32" y="0"/>
                  </a:moveTo>
                  <a:lnTo>
                    <a:pt x="7" y="14"/>
                  </a:lnTo>
                  <a:lnTo>
                    <a:pt x="0" y="18"/>
                  </a:lnTo>
                  <a:cubicBezTo>
                    <a:pt x="11" y="14"/>
                    <a:pt x="21" y="7"/>
                    <a:pt x="3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2" name="Google Shape;6969;p94"/>
            <p:cNvSpPr/>
            <p:nvPr/>
          </p:nvSpPr>
          <p:spPr>
            <a:xfrm>
              <a:off x="2702520" y="1657800"/>
              <a:ext cx="360" cy="360"/>
            </a:xfrm>
            <a:custGeom>
              <a:avLst/>
              <a:gdLst/>
              <a:ahLst/>
              <a:cxnLst/>
              <a:rect l="l" t="t" r="r" b="b"/>
              <a:pathLst>
                <a:path w="22" h="18">
                  <a:moveTo>
                    <a:pt x="21" y="0"/>
                  </a:moveTo>
                  <a:cubicBezTo>
                    <a:pt x="14" y="4"/>
                    <a:pt x="7" y="11"/>
                    <a:pt x="0" y="18"/>
                  </a:cubicBezTo>
                  <a:cubicBezTo>
                    <a:pt x="7" y="11"/>
                    <a:pt x="14" y="4"/>
                    <a:pt x="2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3" name="Google Shape;6970;p94"/>
            <p:cNvSpPr/>
            <p:nvPr/>
          </p:nvSpPr>
          <p:spPr>
            <a:xfrm>
              <a:off x="2743200" y="1665000"/>
              <a:ext cx="360" cy="360"/>
            </a:xfrm>
            <a:custGeom>
              <a:avLst/>
              <a:gdLst/>
              <a:ahLst/>
              <a:cxnLst/>
              <a:rect l="l" t="t" r="r" b="b"/>
              <a:pathLst>
                <a:path w="61" h="53">
                  <a:moveTo>
                    <a:pt x="1" y="0"/>
                  </a:moveTo>
                  <a:cubicBezTo>
                    <a:pt x="22" y="14"/>
                    <a:pt x="43" y="32"/>
                    <a:pt x="60" y="53"/>
                  </a:cubicBezTo>
                  <a:cubicBezTo>
                    <a:pt x="43" y="32"/>
                    <a:pt x="22" y="1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4" name="Google Shape;6971;p94"/>
            <p:cNvSpPr/>
            <p:nvPr/>
          </p:nvSpPr>
          <p:spPr>
            <a:xfrm>
              <a:off x="2700720" y="16588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5" name="Google Shape;6972;p94"/>
            <p:cNvSpPr/>
            <p:nvPr/>
          </p:nvSpPr>
          <p:spPr>
            <a:xfrm>
              <a:off x="2700360" y="16588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6" name="Google Shape;6973;p94"/>
            <p:cNvSpPr/>
            <p:nvPr/>
          </p:nvSpPr>
          <p:spPr>
            <a:xfrm>
              <a:off x="2700000" y="16588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7" name="Google Shape;6974;p94"/>
            <p:cNvSpPr/>
            <p:nvPr/>
          </p:nvSpPr>
          <p:spPr>
            <a:xfrm>
              <a:off x="2694240" y="1664640"/>
              <a:ext cx="2520" cy="2520"/>
            </a:xfrm>
            <a:custGeom>
              <a:avLst/>
              <a:gdLst/>
              <a:ahLst/>
              <a:cxnLst/>
              <a:rect l="l" t="t" r="r" b="b"/>
              <a:pathLst>
                <a:path w="256" h="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8" name="Google Shape;6975;p94"/>
            <p:cNvSpPr/>
            <p:nvPr/>
          </p:nvSpPr>
          <p:spPr>
            <a:xfrm>
              <a:off x="2701080" y="1658520"/>
              <a:ext cx="360" cy="360"/>
            </a:xfrm>
            <a:custGeom>
              <a:avLst/>
              <a:gdLst/>
              <a:ahLst/>
              <a:cxnLst/>
              <a:rect l="l" t="t" r="r" b="b"/>
              <a:pathLst>
                <a:path w="22" h="11">
                  <a:moveTo>
                    <a:pt x="0" y="11"/>
                  </a:move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19" name="Google Shape;6976;p94"/>
            <p:cNvSpPr/>
            <p:nvPr/>
          </p:nvSpPr>
          <p:spPr>
            <a:xfrm>
              <a:off x="2699640" y="165888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0" name="Google Shape;6977;p94"/>
            <p:cNvSpPr/>
            <p:nvPr/>
          </p:nvSpPr>
          <p:spPr>
            <a:xfrm>
              <a:off x="2694240" y="1664640"/>
              <a:ext cx="360" cy="360"/>
            </a:xfrm>
            <a:custGeom>
              <a:avLst/>
              <a:gdLst/>
              <a:ahLst/>
              <a:cxnLst/>
              <a:rect l="l" t="t" r="r" b="b"/>
              <a:pathLst>
                <a:path w="4" h="1">
                  <a:moveTo>
                    <a:pt x="4" y="0"/>
                  </a:moveTo>
                  <a:lnTo>
                    <a:pt x="4" y="0"/>
                  </a:lnTo>
                  <a:lnTo>
                    <a:pt x="0" y="0"/>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1" name="Google Shape;6978;p94"/>
            <p:cNvSpPr/>
            <p:nvPr/>
          </p:nvSpPr>
          <p:spPr>
            <a:xfrm>
              <a:off x="2701800" y="1658520"/>
              <a:ext cx="360" cy="360"/>
            </a:xfrm>
            <a:custGeom>
              <a:avLst/>
              <a:gdLst/>
              <a:ahLst/>
              <a:cxnLst/>
              <a:rect l="l" t="t" r="r" b="b"/>
              <a:pathLst>
                <a:path w="8" h="4">
                  <a:moveTo>
                    <a:pt x="8"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2" name="Google Shape;6979;p94"/>
            <p:cNvSpPr/>
            <p:nvPr/>
          </p:nvSpPr>
          <p:spPr>
            <a:xfrm>
              <a:off x="2864520" y="1756080"/>
              <a:ext cx="3240" cy="2160"/>
            </a:xfrm>
            <a:custGeom>
              <a:avLst/>
              <a:gdLst/>
              <a:ahLst/>
              <a:cxnLst/>
              <a:rect l="l" t="t" r="r" b="b"/>
              <a:pathLst>
                <a:path w="320" h="227">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3" name="Google Shape;6980;p94"/>
            <p:cNvSpPr/>
            <p:nvPr/>
          </p:nvSpPr>
          <p:spPr>
            <a:xfrm>
              <a:off x="2850120" y="1757520"/>
              <a:ext cx="33120" cy="29880"/>
            </a:xfrm>
            <a:custGeom>
              <a:avLst/>
              <a:gdLst/>
              <a:ahLst/>
              <a:cxnLst/>
              <a:rect l="l" t="t" r="r" b="b"/>
              <a:pathLst>
                <a:path w="2532" h="2277">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4" name="Google Shape;6981;p94"/>
            <p:cNvSpPr/>
            <p:nvPr/>
          </p:nvSpPr>
          <p:spPr>
            <a:xfrm>
              <a:off x="2839680" y="1730520"/>
              <a:ext cx="5040" cy="5400"/>
            </a:xfrm>
            <a:custGeom>
              <a:avLst/>
              <a:gdLst/>
              <a:ahLst/>
              <a:cxnLst/>
              <a:rect l="l" t="t" r="r" b="b"/>
              <a:pathLst>
                <a:path w="456" h="47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5" name="Google Shape;6982;p94"/>
            <p:cNvSpPr/>
            <p:nvPr/>
          </p:nvSpPr>
          <p:spPr>
            <a:xfrm>
              <a:off x="2849400" y="1723680"/>
              <a:ext cx="26640" cy="30240"/>
            </a:xfrm>
            <a:custGeom>
              <a:avLst/>
              <a:gdLst/>
              <a:ahLst/>
              <a:cxnLst/>
              <a:rect l="l" t="t" r="r" b="b"/>
              <a:pathLst>
                <a:path w="2053" h="2315">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6" name="Google Shape;6983;p94"/>
            <p:cNvSpPr/>
            <p:nvPr/>
          </p:nvSpPr>
          <p:spPr>
            <a:xfrm>
              <a:off x="2849040" y="1741680"/>
              <a:ext cx="14040" cy="19080"/>
            </a:xfrm>
            <a:custGeom>
              <a:avLst/>
              <a:gdLst/>
              <a:ahLst/>
              <a:cxnLst/>
              <a:rect l="l" t="t" r="r" b="b"/>
              <a:pathLst>
                <a:path w="1107" h="1492">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7" name="Google Shape;6984;p94"/>
            <p:cNvSpPr/>
            <p:nvPr/>
          </p:nvSpPr>
          <p:spPr>
            <a:xfrm>
              <a:off x="2834640" y="1691280"/>
              <a:ext cx="16920" cy="33120"/>
            </a:xfrm>
            <a:custGeom>
              <a:avLst/>
              <a:gdLst/>
              <a:ahLst/>
              <a:cxnLst/>
              <a:rect l="l" t="t" r="r" b="b"/>
              <a:pathLst>
                <a:path w="1335" h="2524">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8" name="Google Shape;6985;p94"/>
            <p:cNvSpPr/>
            <p:nvPr/>
          </p:nvSpPr>
          <p:spPr>
            <a:xfrm>
              <a:off x="2816280" y="1747440"/>
              <a:ext cx="14400" cy="18000"/>
            </a:xfrm>
            <a:custGeom>
              <a:avLst/>
              <a:gdLst/>
              <a:ahLst/>
              <a:cxnLst/>
              <a:rect l="l" t="t" r="r" b="b"/>
              <a:pathLst>
                <a:path w="1135" h="1412">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29" name="Google Shape;6986;p94"/>
            <p:cNvSpPr/>
            <p:nvPr/>
          </p:nvSpPr>
          <p:spPr>
            <a:xfrm>
              <a:off x="2993040" y="1852200"/>
              <a:ext cx="68040" cy="56520"/>
            </a:xfrm>
            <a:custGeom>
              <a:avLst/>
              <a:gdLst/>
              <a:ahLst/>
              <a:cxnLst/>
              <a:rect l="l" t="t" r="r" b="b"/>
              <a:pathLst>
                <a:path w="5098" h="4245">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0" name="Google Shape;6987;p94"/>
            <p:cNvSpPr/>
            <p:nvPr/>
          </p:nvSpPr>
          <p:spPr>
            <a:xfrm>
              <a:off x="2544480" y="1758240"/>
              <a:ext cx="13320" cy="25560"/>
            </a:xfrm>
            <a:custGeom>
              <a:avLst/>
              <a:gdLst/>
              <a:ahLst/>
              <a:cxnLst/>
              <a:rect l="l" t="t" r="r" b="b"/>
              <a:pathLst>
                <a:path w="1048" h="1965">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1" name="Google Shape;6988;p94"/>
            <p:cNvSpPr/>
            <p:nvPr/>
          </p:nvSpPr>
          <p:spPr>
            <a:xfrm>
              <a:off x="2268360" y="1919880"/>
              <a:ext cx="51840" cy="101880"/>
            </a:xfrm>
            <a:custGeom>
              <a:avLst/>
              <a:gdLst/>
              <a:ahLst/>
              <a:cxnLst/>
              <a:rect l="l" t="t" r="r" b="b"/>
              <a:pathLst>
                <a:path w="3908" h="7577">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2" name="Google Shape;6989;p94"/>
            <p:cNvSpPr/>
            <p:nvPr/>
          </p:nvSpPr>
          <p:spPr>
            <a:xfrm>
              <a:off x="2346480" y="1734840"/>
              <a:ext cx="4680" cy="360"/>
            </a:xfrm>
            <a:custGeom>
              <a:avLst/>
              <a:gdLst/>
              <a:ahLst/>
              <a:cxnLst/>
              <a:rect l="l" t="t" r="r" b="b"/>
              <a:pathLst>
                <a:path w="414" h="108">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3" name="Google Shape;6990;p94"/>
            <p:cNvSpPr/>
            <p:nvPr/>
          </p:nvSpPr>
          <p:spPr>
            <a:xfrm>
              <a:off x="2266200" y="1685880"/>
              <a:ext cx="75960" cy="45000"/>
            </a:xfrm>
            <a:custGeom>
              <a:avLst/>
              <a:gdLst/>
              <a:ahLst/>
              <a:cxnLst/>
              <a:rect l="l" t="t" r="r" b="b"/>
              <a:pathLst>
                <a:path w="5672" h="3396">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4" name="Google Shape;6991;p94"/>
            <p:cNvSpPr/>
            <p:nvPr/>
          </p:nvSpPr>
          <p:spPr>
            <a:xfrm>
              <a:off x="2284560" y="1698480"/>
              <a:ext cx="3960" cy="360"/>
            </a:xfrm>
            <a:custGeom>
              <a:avLst/>
              <a:gdLst/>
              <a:ahLst/>
              <a:cxnLst/>
              <a:rect l="l" t="t" r="r" b="b"/>
              <a:pathLst>
                <a:path w="379" h="75">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5" name="Google Shape;6992;p94"/>
            <p:cNvSpPr/>
            <p:nvPr/>
          </p:nvSpPr>
          <p:spPr>
            <a:xfrm>
              <a:off x="2269080" y="1703880"/>
              <a:ext cx="360" cy="360"/>
            </a:xfrm>
            <a:custGeom>
              <a:avLst/>
              <a:gdLst/>
              <a:ahLst/>
              <a:cxnLst/>
              <a:rect l="l" t="t" r="r" b="b"/>
              <a:pathLst>
                <a:path w="8" h="5">
                  <a:moveTo>
                    <a:pt x="1" y="4"/>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6" name="Google Shape;6993;p94"/>
            <p:cNvSpPr/>
            <p:nvPr/>
          </p:nvSpPr>
          <p:spPr>
            <a:xfrm>
              <a:off x="2269440" y="17035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7" name="Google Shape;6994;p94"/>
            <p:cNvSpPr/>
            <p:nvPr/>
          </p:nvSpPr>
          <p:spPr>
            <a:xfrm>
              <a:off x="2268720" y="1704240"/>
              <a:ext cx="360" cy="360"/>
            </a:xfrm>
            <a:custGeom>
              <a:avLst/>
              <a:gdLst/>
              <a:ahLst/>
              <a:cxnLst/>
              <a:rect l="l" t="t" r="r" b="b"/>
              <a:pathLst>
                <a:path w="8" h="4">
                  <a:moveTo>
                    <a:pt x="0" y="4"/>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8" name="Google Shape;6995;p94"/>
            <p:cNvSpPr/>
            <p:nvPr/>
          </p:nvSpPr>
          <p:spPr>
            <a:xfrm>
              <a:off x="2269440" y="17035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39" name="Google Shape;6996;p94"/>
            <p:cNvSpPr/>
            <p:nvPr/>
          </p:nvSpPr>
          <p:spPr>
            <a:xfrm>
              <a:off x="2269080" y="1703880"/>
              <a:ext cx="360" cy="360"/>
            </a:xfrm>
            <a:custGeom>
              <a:avLst/>
              <a:gdLst/>
              <a:ahLst/>
              <a:cxnLst/>
              <a:rect l="l" t="t" r="r" b="b"/>
              <a:pathLst>
                <a:path w="1" h="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0" name="Google Shape;6997;p94"/>
            <p:cNvSpPr/>
            <p:nvPr/>
          </p:nvSpPr>
          <p:spPr>
            <a:xfrm>
              <a:off x="2269080" y="1703880"/>
              <a:ext cx="360" cy="360"/>
            </a:xfrm>
            <a:custGeom>
              <a:avLst/>
              <a:gdLst/>
              <a:ahLst/>
              <a:cxnLst/>
              <a:rect l="l" t="t" r="r" b="b"/>
              <a:pathLst>
                <a:path w="4" h="5">
                  <a:moveTo>
                    <a:pt x="0" y="4"/>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1" name="Google Shape;6998;p94"/>
            <p:cNvSpPr/>
            <p:nvPr/>
          </p:nvSpPr>
          <p:spPr>
            <a:xfrm>
              <a:off x="2268720" y="1704240"/>
              <a:ext cx="360" cy="360"/>
            </a:xfrm>
            <a:custGeom>
              <a:avLst/>
              <a:gdLst/>
              <a:ahLst/>
              <a:cxnLst/>
              <a:rect l="l" t="t" r="r" b="b"/>
              <a:pathLst>
                <a:path w="12" h="4">
                  <a:moveTo>
                    <a:pt x="1"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2" name="Google Shape;6999;p94"/>
            <p:cNvSpPr/>
            <p:nvPr/>
          </p:nvSpPr>
          <p:spPr>
            <a:xfrm>
              <a:off x="2268000" y="1704600"/>
              <a:ext cx="360" cy="360"/>
            </a:xfrm>
            <a:custGeom>
              <a:avLst/>
              <a:gdLst/>
              <a:ahLst/>
              <a:cxnLst/>
              <a:rect l="l" t="t" r="r" b="b"/>
              <a:pathLst>
                <a:path w="15" h="8">
                  <a:moveTo>
                    <a:pt x="0" y="8"/>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3" name="Google Shape;7000;p94"/>
            <p:cNvSpPr/>
            <p:nvPr/>
          </p:nvSpPr>
          <p:spPr>
            <a:xfrm>
              <a:off x="2266920" y="1704600"/>
              <a:ext cx="360" cy="360"/>
            </a:xfrm>
            <a:custGeom>
              <a:avLst/>
              <a:gdLst/>
              <a:ahLst/>
              <a:cxnLst/>
              <a:rect l="l" t="t" r="r" b="b"/>
              <a:pathLst>
                <a:path w="75" h="39">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4" name="Google Shape;7001;p94"/>
            <p:cNvSpPr/>
            <p:nvPr/>
          </p:nvSpPr>
          <p:spPr>
            <a:xfrm>
              <a:off x="2268360" y="1704240"/>
              <a:ext cx="360" cy="360"/>
            </a:xfrm>
            <a:custGeom>
              <a:avLst/>
              <a:gdLst/>
              <a:ahLst/>
              <a:cxnLst/>
              <a:rect l="l" t="t" r="r" b="b"/>
              <a:pathLst>
                <a:path w="11" h="5">
                  <a:moveTo>
                    <a:pt x="0" y="5"/>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5" name="Google Shape;7002;p94"/>
            <p:cNvSpPr/>
            <p:nvPr/>
          </p:nvSpPr>
          <p:spPr>
            <a:xfrm>
              <a:off x="2266560" y="1704960"/>
              <a:ext cx="360" cy="360"/>
            </a:xfrm>
            <a:custGeom>
              <a:avLst/>
              <a:gdLst/>
              <a:ahLst/>
              <a:cxnLst/>
              <a:rect l="l" t="t" r="r" b="b"/>
              <a:pathLst>
                <a:path w="29" h="15">
                  <a:moveTo>
                    <a:pt x="1" y="15"/>
                  </a:moveTo>
                  <a:lnTo>
                    <a:pt x="2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6" name="Google Shape;7003;p94"/>
            <p:cNvSpPr/>
            <p:nvPr/>
          </p:nvSpPr>
          <p:spPr>
            <a:xfrm>
              <a:off x="2328120" y="1687680"/>
              <a:ext cx="360" cy="360"/>
            </a:xfrm>
            <a:custGeom>
              <a:avLst/>
              <a:gdLst/>
              <a:ahLst/>
              <a:cxnLst/>
              <a:rect l="l" t="t" r="r" b="b"/>
              <a:pathLst>
                <a:path w="12" h="1">
                  <a:moveTo>
                    <a:pt x="1"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7" name="Google Shape;7004;p94"/>
            <p:cNvSpPr/>
            <p:nvPr/>
          </p:nvSpPr>
          <p:spPr>
            <a:xfrm>
              <a:off x="2271960" y="1697040"/>
              <a:ext cx="360" cy="360"/>
            </a:xfrm>
            <a:custGeom>
              <a:avLst/>
              <a:gdLst/>
              <a:ahLst/>
              <a:cxnLst/>
              <a:rect l="l" t="t" r="r" b="b"/>
              <a:pathLst>
                <a:path w="81" h="18">
                  <a:moveTo>
                    <a:pt x="81" y="18"/>
                  </a:moveTo>
                  <a:cubicBezTo>
                    <a:pt x="56" y="7"/>
                    <a:pt x="28" y="0"/>
                    <a:pt x="0" y="0"/>
                  </a:cubicBezTo>
                  <a:cubicBezTo>
                    <a:pt x="28" y="0"/>
                    <a:pt x="56" y="7"/>
                    <a:pt x="8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8" name="Google Shape;7005;p94"/>
            <p:cNvSpPr/>
            <p:nvPr/>
          </p:nvSpPr>
          <p:spPr>
            <a:xfrm>
              <a:off x="2269440" y="17038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49" name="Google Shape;7006;p94"/>
            <p:cNvSpPr/>
            <p:nvPr/>
          </p:nvSpPr>
          <p:spPr>
            <a:xfrm>
              <a:off x="2269440" y="17035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0" name="Google Shape;7007;p94"/>
            <p:cNvSpPr/>
            <p:nvPr/>
          </p:nvSpPr>
          <p:spPr>
            <a:xfrm>
              <a:off x="2319120" y="1688400"/>
              <a:ext cx="2160" cy="360"/>
            </a:xfrm>
            <a:custGeom>
              <a:avLst/>
              <a:gdLst/>
              <a:ahLst/>
              <a:cxnLst/>
              <a:rect l="l" t="t" r="r" b="b"/>
              <a:pathLst>
                <a:path w="242" h="4">
                  <a:moveTo>
                    <a:pt x="0" y="4"/>
                  </a:moveTo>
                  <a:cubicBezTo>
                    <a:pt x="81" y="4"/>
                    <a:pt x="161" y="4"/>
                    <a:pt x="242" y="0"/>
                  </a:cubicBezTo>
                  <a:cubicBezTo>
                    <a:pt x="161" y="4"/>
                    <a:pt x="81" y="4"/>
                    <a:pt x="0"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1" name="Google Shape;7008;p94"/>
            <p:cNvSpPr/>
            <p:nvPr/>
          </p:nvSpPr>
          <p:spPr>
            <a:xfrm>
              <a:off x="2277720" y="1697760"/>
              <a:ext cx="720" cy="360"/>
            </a:xfrm>
            <a:custGeom>
              <a:avLst/>
              <a:gdLst/>
              <a:ahLst/>
              <a:cxnLst/>
              <a:rect l="l" t="t" r="r" b="b"/>
              <a:pathLst>
                <a:path w="131" h="8">
                  <a:moveTo>
                    <a:pt x="1" y="8"/>
                  </a:moveTo>
                  <a:cubicBezTo>
                    <a:pt x="43" y="4"/>
                    <a:pt x="88" y="1"/>
                    <a:pt x="130" y="4"/>
                  </a:cubicBezTo>
                  <a:cubicBezTo>
                    <a:pt x="88" y="1"/>
                    <a:pt x="43" y="4"/>
                    <a:pt x="1"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2" name="Google Shape;7009;p94"/>
            <p:cNvSpPr/>
            <p:nvPr/>
          </p:nvSpPr>
          <p:spPr>
            <a:xfrm>
              <a:off x="2342520" y="1702440"/>
              <a:ext cx="360" cy="360"/>
            </a:xfrm>
            <a:custGeom>
              <a:avLst/>
              <a:gdLst/>
              <a:ahLst/>
              <a:cxnLst/>
              <a:rect l="l" t="t" r="r" b="b"/>
              <a:pathLst>
                <a:path w="29" h="57">
                  <a:moveTo>
                    <a:pt x="1" y="0"/>
                  </a:moveTo>
                  <a:lnTo>
                    <a:pt x="29" y="5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3" name="Google Shape;7010;p94"/>
            <p:cNvSpPr/>
            <p:nvPr/>
          </p:nvSpPr>
          <p:spPr>
            <a:xfrm>
              <a:off x="2341800" y="1701000"/>
              <a:ext cx="360" cy="360"/>
            </a:xfrm>
            <a:custGeom>
              <a:avLst/>
              <a:gdLst/>
              <a:ahLst/>
              <a:cxnLst/>
              <a:rect l="l" t="t" r="r" b="b"/>
              <a:pathLst>
                <a:path w="33" h="57">
                  <a:moveTo>
                    <a:pt x="1" y="0"/>
                  </a:moveTo>
                  <a:lnTo>
                    <a:pt x="32" y="5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4" name="Google Shape;7011;p94"/>
            <p:cNvSpPr/>
            <p:nvPr/>
          </p:nvSpPr>
          <p:spPr>
            <a:xfrm>
              <a:off x="2340720" y="1698840"/>
              <a:ext cx="360" cy="360"/>
            </a:xfrm>
            <a:custGeom>
              <a:avLst/>
              <a:gdLst/>
              <a:ahLst/>
              <a:cxnLst/>
              <a:rect l="l" t="t" r="r" b="b"/>
              <a:pathLst>
                <a:path w="29" h="57">
                  <a:moveTo>
                    <a:pt x="1" y="0"/>
                  </a:moveTo>
                  <a:lnTo>
                    <a:pt x="29" y="5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5" name="Google Shape;7012;p94"/>
            <p:cNvSpPr/>
            <p:nvPr/>
          </p:nvSpPr>
          <p:spPr>
            <a:xfrm>
              <a:off x="2341440" y="1699920"/>
              <a:ext cx="360" cy="360"/>
            </a:xfrm>
            <a:custGeom>
              <a:avLst/>
              <a:gdLst/>
              <a:ahLst/>
              <a:cxnLst/>
              <a:rect l="l" t="t" r="r" b="b"/>
              <a:pathLst>
                <a:path w="29" h="54">
                  <a:moveTo>
                    <a:pt x="0" y="1"/>
                  </a:moveTo>
                  <a:lnTo>
                    <a:pt x="28" y="53"/>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6" name="Google Shape;7013;p94"/>
            <p:cNvSpPr/>
            <p:nvPr/>
          </p:nvSpPr>
          <p:spPr>
            <a:xfrm>
              <a:off x="2334600" y="1685880"/>
              <a:ext cx="5040" cy="11520"/>
            </a:xfrm>
            <a:custGeom>
              <a:avLst/>
              <a:gdLst/>
              <a:ahLst/>
              <a:cxnLst/>
              <a:rect l="l" t="t" r="r" b="b"/>
              <a:pathLst>
                <a:path w="449" h="928">
                  <a:moveTo>
                    <a:pt x="1" y="0"/>
                  </a:moveTo>
                  <a:lnTo>
                    <a:pt x="1" y="0"/>
                  </a:lnTo>
                  <a:cubicBezTo>
                    <a:pt x="123" y="259"/>
                    <a:pt x="288" y="595"/>
                    <a:pt x="449" y="928"/>
                  </a:cubicBezTo>
                  <a:cubicBezTo>
                    <a:pt x="288" y="595"/>
                    <a:pt x="123" y="259"/>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7" name="Google Shape;7014;p94"/>
            <p:cNvSpPr/>
            <p:nvPr/>
          </p:nvSpPr>
          <p:spPr>
            <a:xfrm>
              <a:off x="2958480" y="2111040"/>
              <a:ext cx="5760" cy="360"/>
            </a:xfrm>
            <a:custGeom>
              <a:avLst/>
              <a:gdLst/>
              <a:ahLst/>
              <a:cxnLst/>
              <a:rect l="l" t="t" r="r" b="b"/>
              <a:pathLst>
                <a:path w="498" h="105">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8" name="Google Shape;7015;p94"/>
            <p:cNvSpPr/>
            <p:nvPr/>
          </p:nvSpPr>
          <p:spPr>
            <a:xfrm>
              <a:off x="2783520" y="1911960"/>
              <a:ext cx="300600" cy="225720"/>
            </a:xfrm>
            <a:custGeom>
              <a:avLst/>
              <a:gdLst/>
              <a:ahLst/>
              <a:cxnLst/>
              <a:rect l="l" t="t" r="r" b="b"/>
              <a:pathLst>
                <a:path w="22213" h="16704">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59" name="Google Shape;7016;p94"/>
            <p:cNvSpPr/>
            <p:nvPr/>
          </p:nvSpPr>
          <p:spPr>
            <a:xfrm>
              <a:off x="2911320" y="1917360"/>
              <a:ext cx="6840" cy="720"/>
            </a:xfrm>
            <a:custGeom>
              <a:avLst/>
              <a:gdLst/>
              <a:ahLst/>
              <a:cxnLst/>
              <a:rect l="l" t="t" r="r" b="b"/>
              <a:pathLst>
                <a:path w="579" h="13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0" name="Google Shape;7017;p94"/>
            <p:cNvSpPr/>
            <p:nvPr/>
          </p:nvSpPr>
          <p:spPr>
            <a:xfrm>
              <a:off x="3021120" y="2133000"/>
              <a:ext cx="360" cy="360"/>
            </a:xfrm>
            <a:custGeom>
              <a:avLst/>
              <a:gdLst/>
              <a:ahLst/>
              <a:cxnLst/>
              <a:rect l="l" t="t" r="r" b="b"/>
              <a:pathLst>
                <a:path w="50" h="99">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1" name="Google Shape;7018;p94"/>
            <p:cNvSpPr/>
            <p:nvPr/>
          </p:nvSpPr>
          <p:spPr>
            <a:xfrm>
              <a:off x="3019680" y="2155320"/>
              <a:ext cx="24480" cy="23400"/>
            </a:xfrm>
            <a:custGeom>
              <a:avLst/>
              <a:gdLst/>
              <a:ahLst/>
              <a:cxnLst/>
              <a:rect l="l" t="t" r="r" b="b"/>
              <a:pathLst>
                <a:path w="1891" h="181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2" name="Google Shape;7019;p94"/>
            <p:cNvSpPr/>
            <p:nvPr/>
          </p:nvSpPr>
          <p:spPr>
            <a:xfrm>
              <a:off x="3191040" y="2210400"/>
              <a:ext cx="1800" cy="1080"/>
            </a:xfrm>
            <a:custGeom>
              <a:avLst/>
              <a:gdLst/>
              <a:ahLst/>
              <a:cxnLst/>
              <a:rect l="l" t="t" r="r" b="b"/>
              <a:pathLst>
                <a:path w="204" h="171">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3" name="Google Shape;7020;p94"/>
            <p:cNvSpPr/>
            <p:nvPr/>
          </p:nvSpPr>
          <p:spPr>
            <a:xfrm>
              <a:off x="3183480" y="2155680"/>
              <a:ext cx="54720" cy="51120"/>
            </a:xfrm>
            <a:custGeom>
              <a:avLst/>
              <a:gdLst/>
              <a:ahLst/>
              <a:cxnLst/>
              <a:rect l="l" t="t" r="r" b="b"/>
              <a:pathLst>
                <a:path w="4114" h="3851">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4" name="Google Shape;7021;p94"/>
            <p:cNvSpPr/>
            <p:nvPr/>
          </p:nvSpPr>
          <p:spPr>
            <a:xfrm>
              <a:off x="3231720" y="2103840"/>
              <a:ext cx="39240" cy="56160"/>
            </a:xfrm>
            <a:custGeom>
              <a:avLst/>
              <a:gdLst/>
              <a:ahLst/>
              <a:cxnLst/>
              <a:rect l="l" t="t" r="r" b="b"/>
              <a:pathLst>
                <a:path w="2966" h="421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5" name="Google Shape;7022;p94"/>
            <p:cNvSpPr/>
            <p:nvPr/>
          </p:nvSpPr>
          <p:spPr>
            <a:xfrm>
              <a:off x="2342520" y="1489680"/>
              <a:ext cx="102600" cy="62640"/>
            </a:xfrm>
            <a:custGeom>
              <a:avLst/>
              <a:gdLst/>
              <a:ahLst/>
              <a:cxnLst/>
              <a:rect l="l" t="t" r="r" b="b"/>
              <a:pathLst>
                <a:path w="7626" h="4703">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6" name="Google Shape;7023;p94"/>
            <p:cNvSpPr/>
            <p:nvPr/>
          </p:nvSpPr>
          <p:spPr>
            <a:xfrm>
              <a:off x="2366640" y="1501200"/>
              <a:ext cx="360" cy="360"/>
            </a:xfrm>
            <a:custGeom>
              <a:avLst/>
              <a:gdLst/>
              <a:ahLst/>
              <a:cxnLst/>
              <a:rect l="l" t="t" r="r" b="b"/>
              <a:pathLst>
                <a:path w="15" h="8">
                  <a:moveTo>
                    <a:pt x="14"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7" name="Google Shape;7024;p94"/>
            <p:cNvSpPr/>
            <p:nvPr/>
          </p:nvSpPr>
          <p:spPr>
            <a:xfrm>
              <a:off x="2369880" y="1501920"/>
              <a:ext cx="360" cy="360"/>
            </a:xfrm>
            <a:custGeom>
              <a:avLst/>
              <a:gdLst/>
              <a:ahLst/>
              <a:cxnLst/>
              <a:rect l="l" t="t" r="r" b="b"/>
              <a:pathLst>
                <a:path w="18" h="4">
                  <a:moveTo>
                    <a:pt x="18"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8" name="Google Shape;7025;p94"/>
            <p:cNvSpPr/>
            <p:nvPr/>
          </p:nvSpPr>
          <p:spPr>
            <a:xfrm>
              <a:off x="2367360" y="1501200"/>
              <a:ext cx="360" cy="360"/>
            </a:xfrm>
            <a:custGeom>
              <a:avLst/>
              <a:gdLst/>
              <a:ahLst/>
              <a:cxnLst/>
              <a:rect l="l" t="t" r="r" b="b"/>
              <a:pathLst>
                <a:path w="18" h="8">
                  <a:moveTo>
                    <a:pt x="18"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69" name="Google Shape;7026;p94"/>
            <p:cNvSpPr/>
            <p:nvPr/>
          </p:nvSpPr>
          <p:spPr>
            <a:xfrm>
              <a:off x="2368440" y="1501560"/>
              <a:ext cx="360" cy="360"/>
            </a:xfrm>
            <a:custGeom>
              <a:avLst/>
              <a:gdLst/>
              <a:ahLst/>
              <a:cxnLst/>
              <a:rect l="l" t="t" r="r" b="b"/>
              <a:pathLst>
                <a:path w="22" h="8">
                  <a:moveTo>
                    <a:pt x="21"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0" name="Google Shape;7027;p94"/>
            <p:cNvSpPr/>
            <p:nvPr/>
          </p:nvSpPr>
          <p:spPr>
            <a:xfrm>
              <a:off x="2367720" y="1501560"/>
              <a:ext cx="360" cy="360"/>
            </a:xfrm>
            <a:custGeom>
              <a:avLst/>
              <a:gdLst/>
              <a:ahLst/>
              <a:cxnLst/>
              <a:rect l="l" t="t" r="r" b="b"/>
              <a:pathLst>
                <a:path w="19" h="5">
                  <a:moveTo>
                    <a:pt x="18"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1" name="Google Shape;7028;p94"/>
            <p:cNvSpPr/>
            <p:nvPr/>
          </p:nvSpPr>
          <p:spPr>
            <a:xfrm>
              <a:off x="2369160" y="1501920"/>
              <a:ext cx="360" cy="360"/>
            </a:xfrm>
            <a:custGeom>
              <a:avLst/>
              <a:gdLst/>
              <a:ahLst/>
              <a:cxnLst/>
              <a:rect l="l" t="t" r="r" b="b"/>
              <a:pathLst>
                <a:path w="22" h="4">
                  <a:moveTo>
                    <a:pt x="21"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2" name="Google Shape;7029;p94"/>
            <p:cNvSpPr/>
            <p:nvPr/>
          </p:nvSpPr>
          <p:spPr>
            <a:xfrm>
              <a:off x="2445840" y="1531440"/>
              <a:ext cx="360" cy="2520"/>
            </a:xfrm>
            <a:custGeom>
              <a:avLst/>
              <a:gdLst/>
              <a:ahLst/>
              <a:cxnLst/>
              <a:rect l="l" t="t" r="r" b="b"/>
              <a:pathLst>
                <a:path w="29" h="260">
                  <a:moveTo>
                    <a:pt x="0" y="0"/>
                  </a:moveTo>
                  <a:lnTo>
                    <a:pt x="28" y="259"/>
                  </a:lnTo>
                  <a:lnTo>
                    <a:pt x="28" y="25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3" name="Google Shape;7030;p94"/>
            <p:cNvSpPr/>
            <p:nvPr/>
          </p:nvSpPr>
          <p:spPr>
            <a:xfrm>
              <a:off x="2370600" y="1501920"/>
              <a:ext cx="360" cy="360"/>
            </a:xfrm>
            <a:custGeom>
              <a:avLst/>
              <a:gdLst/>
              <a:ahLst/>
              <a:cxnLst/>
              <a:rect l="l" t="t" r="r" b="b"/>
              <a:pathLst>
                <a:path w="18" h="1">
                  <a:moveTo>
                    <a:pt x="1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4" name="Google Shape;7031;p94"/>
            <p:cNvSpPr/>
            <p:nvPr/>
          </p:nvSpPr>
          <p:spPr>
            <a:xfrm>
              <a:off x="2278080" y="1514160"/>
              <a:ext cx="142200" cy="120600"/>
            </a:xfrm>
            <a:custGeom>
              <a:avLst/>
              <a:gdLst/>
              <a:ahLst/>
              <a:cxnLst/>
              <a:rect l="l" t="t" r="r" b="b"/>
              <a:pathLst>
                <a:path w="10542" h="8949">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5" name="Google Shape;7032;p94"/>
            <p:cNvSpPr/>
            <p:nvPr/>
          </p:nvSpPr>
          <p:spPr>
            <a:xfrm>
              <a:off x="2282040" y="1534680"/>
              <a:ext cx="360" cy="360"/>
            </a:xfrm>
            <a:custGeom>
              <a:avLst/>
              <a:gdLst/>
              <a:ahLst/>
              <a:cxnLst/>
              <a:rect l="l" t="t" r="r" b="b"/>
              <a:pathLst>
                <a:path w="22" h="43">
                  <a:moveTo>
                    <a:pt x="1" y="0"/>
                  </a:moveTo>
                  <a:cubicBezTo>
                    <a:pt x="11" y="14"/>
                    <a:pt x="18" y="32"/>
                    <a:pt x="22" y="43"/>
                  </a:cubicBezTo>
                  <a:cubicBezTo>
                    <a:pt x="18" y="32"/>
                    <a:pt x="11" y="1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6" name="Google Shape;7033;p94"/>
            <p:cNvSpPr/>
            <p:nvPr/>
          </p:nvSpPr>
          <p:spPr>
            <a:xfrm>
              <a:off x="2282760" y="1537200"/>
              <a:ext cx="360" cy="360"/>
            </a:xfrm>
            <a:custGeom>
              <a:avLst/>
              <a:gdLst/>
              <a:ahLst/>
              <a:cxnLst/>
              <a:rect l="l" t="t" r="r" b="b"/>
              <a:pathLst>
                <a:path w="1" h="15">
                  <a:moveTo>
                    <a:pt x="1" y="0"/>
                  </a:moveTo>
                  <a:cubicBezTo>
                    <a:pt x="1" y="4"/>
                    <a:pt x="1" y="11"/>
                    <a:pt x="1" y="14"/>
                  </a:cubicBezTo>
                  <a:cubicBezTo>
                    <a:pt x="1" y="11"/>
                    <a:pt x="1"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7" name="Google Shape;7034;p94"/>
            <p:cNvSpPr/>
            <p:nvPr/>
          </p:nvSpPr>
          <p:spPr>
            <a:xfrm>
              <a:off x="2282760" y="1536480"/>
              <a:ext cx="360" cy="360"/>
            </a:xfrm>
            <a:custGeom>
              <a:avLst/>
              <a:gdLst/>
              <a:ahLst/>
              <a:cxnLst/>
              <a:rect l="l" t="t" r="r" b="b"/>
              <a:pathLst>
                <a:path w="5" h="26">
                  <a:moveTo>
                    <a:pt x="1" y="1"/>
                  </a:moveTo>
                  <a:cubicBezTo>
                    <a:pt x="1" y="8"/>
                    <a:pt x="4" y="18"/>
                    <a:pt x="4" y="25"/>
                  </a:cubicBezTo>
                  <a:cubicBezTo>
                    <a:pt x="4" y="18"/>
                    <a:pt x="4"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8" name="Google Shape;7035;p94"/>
            <p:cNvSpPr/>
            <p:nvPr/>
          </p:nvSpPr>
          <p:spPr>
            <a:xfrm>
              <a:off x="2278440" y="1514520"/>
              <a:ext cx="720" cy="2520"/>
            </a:xfrm>
            <a:custGeom>
              <a:avLst/>
              <a:gdLst/>
              <a:ahLst/>
              <a:cxnLst/>
              <a:rect l="l" t="t" r="r" b="b"/>
              <a:pathLst>
                <a:path w="120" h="277">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79" name="Google Shape;7036;p94"/>
            <p:cNvSpPr/>
            <p:nvPr/>
          </p:nvSpPr>
          <p:spPr>
            <a:xfrm>
              <a:off x="2282760" y="1536840"/>
              <a:ext cx="360" cy="360"/>
            </a:xfrm>
            <a:custGeom>
              <a:avLst/>
              <a:gdLst/>
              <a:ahLst/>
              <a:cxnLst/>
              <a:rect l="l" t="t" r="r" b="b"/>
              <a:pathLst>
                <a:path w="1" h="22">
                  <a:moveTo>
                    <a:pt x="0" y="0"/>
                  </a:moveTo>
                  <a:cubicBezTo>
                    <a:pt x="0" y="7"/>
                    <a:pt x="0" y="14"/>
                    <a:pt x="0" y="21"/>
                  </a:cubicBezTo>
                  <a:cubicBezTo>
                    <a:pt x="0" y="14"/>
                    <a:pt x="0"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0" name="Google Shape;7037;p94"/>
            <p:cNvSpPr/>
            <p:nvPr/>
          </p:nvSpPr>
          <p:spPr>
            <a:xfrm>
              <a:off x="2278800" y="1529640"/>
              <a:ext cx="360" cy="360"/>
            </a:xfrm>
            <a:custGeom>
              <a:avLst/>
              <a:gdLst/>
              <a:ahLst/>
              <a:cxnLst/>
              <a:rect l="l" t="t" r="r" b="b"/>
              <a:pathLst>
                <a:path w="1" h="12">
                  <a:moveTo>
                    <a:pt x="0"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1" name="Google Shape;7038;p94"/>
            <p:cNvSpPr/>
            <p:nvPr/>
          </p:nvSpPr>
          <p:spPr>
            <a:xfrm>
              <a:off x="2282400" y="1536120"/>
              <a:ext cx="360" cy="360"/>
            </a:xfrm>
            <a:custGeom>
              <a:avLst/>
              <a:gdLst/>
              <a:ahLst/>
              <a:cxnLst/>
              <a:rect l="l" t="t" r="r" b="b"/>
              <a:pathLst>
                <a:path w="11" h="29">
                  <a:moveTo>
                    <a:pt x="0" y="0"/>
                  </a:moveTo>
                  <a:cubicBezTo>
                    <a:pt x="4" y="11"/>
                    <a:pt x="7" y="21"/>
                    <a:pt x="11" y="28"/>
                  </a:cubicBezTo>
                  <a:cubicBezTo>
                    <a:pt x="7" y="21"/>
                    <a:pt x="4"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2" name="Google Shape;7039;p94"/>
            <p:cNvSpPr/>
            <p:nvPr/>
          </p:nvSpPr>
          <p:spPr>
            <a:xfrm>
              <a:off x="2278080" y="1518120"/>
              <a:ext cx="360" cy="360"/>
            </a:xfrm>
            <a:custGeom>
              <a:avLst/>
              <a:gdLst/>
              <a:ahLst/>
              <a:cxnLst/>
              <a:rect l="l" t="t" r="r" b="b"/>
              <a:pathLst>
                <a:path w="18" h="1">
                  <a:moveTo>
                    <a:pt x="18" y="0"/>
                  </a:moveTo>
                  <a:cubicBezTo>
                    <a:pt x="11" y="0"/>
                    <a:pt x="7" y="0"/>
                    <a:pt x="0" y="0"/>
                  </a:cubicBezTo>
                  <a:cubicBezTo>
                    <a:pt x="7" y="0"/>
                    <a:pt x="11" y="0"/>
                    <a:pt x="1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3" name="Google Shape;7040;p94"/>
            <p:cNvSpPr/>
            <p:nvPr/>
          </p:nvSpPr>
          <p:spPr>
            <a:xfrm>
              <a:off x="2278800" y="1530720"/>
              <a:ext cx="1080" cy="1440"/>
            </a:xfrm>
            <a:custGeom>
              <a:avLst/>
              <a:gdLst/>
              <a:ahLst/>
              <a:cxnLst/>
              <a:rect l="l" t="t" r="r" b="b"/>
              <a:pathLst>
                <a:path w="169" h="183">
                  <a:moveTo>
                    <a:pt x="168" y="182"/>
                  </a:moveTo>
                  <a:cubicBezTo>
                    <a:pt x="123" y="109"/>
                    <a:pt x="60" y="28"/>
                    <a:pt x="0" y="0"/>
                  </a:cubicBezTo>
                  <a:lnTo>
                    <a:pt x="0" y="0"/>
                  </a:lnTo>
                  <a:cubicBezTo>
                    <a:pt x="60" y="28"/>
                    <a:pt x="123" y="109"/>
                    <a:pt x="168" y="18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4" name="Google Shape;7041;p94"/>
            <p:cNvSpPr/>
            <p:nvPr/>
          </p:nvSpPr>
          <p:spPr>
            <a:xfrm>
              <a:off x="2282400" y="1535400"/>
              <a:ext cx="360" cy="360"/>
            </a:xfrm>
            <a:custGeom>
              <a:avLst/>
              <a:gdLst/>
              <a:ahLst/>
              <a:cxnLst/>
              <a:rect l="l" t="t" r="r" b="b"/>
              <a:pathLst>
                <a:path w="15" h="39">
                  <a:moveTo>
                    <a:pt x="0" y="0"/>
                  </a:moveTo>
                  <a:cubicBezTo>
                    <a:pt x="4" y="14"/>
                    <a:pt x="11" y="28"/>
                    <a:pt x="14" y="39"/>
                  </a:cubicBezTo>
                  <a:cubicBezTo>
                    <a:pt x="11" y="28"/>
                    <a:pt x="4" y="14"/>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5" name="Google Shape;7042;p94"/>
            <p:cNvSpPr/>
            <p:nvPr/>
          </p:nvSpPr>
          <p:spPr>
            <a:xfrm>
              <a:off x="2281680" y="1533960"/>
              <a:ext cx="360" cy="360"/>
            </a:xfrm>
            <a:custGeom>
              <a:avLst/>
              <a:gdLst/>
              <a:ahLst/>
              <a:cxnLst/>
              <a:rect l="l" t="t" r="r" b="b"/>
              <a:pathLst>
                <a:path w="29" h="57">
                  <a:moveTo>
                    <a:pt x="1" y="1"/>
                  </a:moveTo>
                  <a:cubicBezTo>
                    <a:pt x="11" y="22"/>
                    <a:pt x="22" y="39"/>
                    <a:pt x="29" y="57"/>
                  </a:cubicBezTo>
                  <a:cubicBezTo>
                    <a:pt x="22" y="39"/>
                    <a:pt x="11" y="22"/>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6" name="Google Shape;7043;p94"/>
            <p:cNvSpPr/>
            <p:nvPr/>
          </p:nvSpPr>
          <p:spPr>
            <a:xfrm>
              <a:off x="2278800" y="1527120"/>
              <a:ext cx="360" cy="1080"/>
            </a:xfrm>
            <a:custGeom>
              <a:avLst/>
              <a:gdLst/>
              <a:ahLst/>
              <a:cxnLst/>
              <a:rect l="l" t="t" r="r" b="b"/>
              <a:pathLst>
                <a:path w="18" h="172">
                  <a:moveTo>
                    <a:pt x="18" y="0"/>
                  </a:moveTo>
                  <a:cubicBezTo>
                    <a:pt x="14" y="46"/>
                    <a:pt x="4" y="116"/>
                    <a:pt x="0" y="172"/>
                  </a:cubicBezTo>
                  <a:cubicBezTo>
                    <a:pt x="4" y="116"/>
                    <a:pt x="14" y="49"/>
                    <a:pt x="1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7" name="Google Shape;7044;p94"/>
            <p:cNvSpPr/>
            <p:nvPr/>
          </p:nvSpPr>
          <p:spPr>
            <a:xfrm>
              <a:off x="2282760" y="1537200"/>
              <a:ext cx="360" cy="360"/>
            </a:xfrm>
            <a:custGeom>
              <a:avLst/>
              <a:gdLst/>
              <a:ahLst/>
              <a:cxnLst/>
              <a:rect l="l" t="t" r="r" b="b"/>
              <a:pathLst>
                <a:path w="1" h="8">
                  <a:moveTo>
                    <a:pt x="1" y="1"/>
                  </a:moveTo>
                  <a:cubicBezTo>
                    <a:pt x="1" y="1"/>
                    <a:pt x="1" y="4"/>
                    <a:pt x="1" y="8"/>
                  </a:cubicBezTo>
                  <a:cubicBezTo>
                    <a:pt x="1" y="4"/>
                    <a:pt x="1"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8" name="Google Shape;7045;p94"/>
            <p:cNvSpPr/>
            <p:nvPr/>
          </p:nvSpPr>
          <p:spPr>
            <a:xfrm>
              <a:off x="2278800" y="15300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89" name="Google Shape;7046;p94"/>
            <p:cNvSpPr/>
            <p:nvPr/>
          </p:nvSpPr>
          <p:spPr>
            <a:xfrm>
              <a:off x="2306880" y="1591920"/>
              <a:ext cx="360" cy="360"/>
            </a:xfrm>
            <a:custGeom>
              <a:avLst/>
              <a:gdLst/>
              <a:ahLst/>
              <a:cxnLst/>
              <a:rect l="l" t="t" r="r" b="b"/>
              <a:pathLst>
                <a:path w="8" h="14">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0" name="Google Shape;7047;p94"/>
            <p:cNvSpPr/>
            <p:nvPr/>
          </p:nvSpPr>
          <p:spPr>
            <a:xfrm>
              <a:off x="2307240" y="1592280"/>
              <a:ext cx="360" cy="360"/>
            </a:xfrm>
            <a:custGeom>
              <a:avLst/>
              <a:gdLst/>
              <a:ahLst/>
              <a:cxnLst/>
              <a:rect l="l" t="t" r="r" b="b"/>
              <a:pathLst>
                <a:path w="12" h="15">
                  <a:moveTo>
                    <a:pt x="11"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1" name="Google Shape;7048;p94"/>
            <p:cNvSpPr/>
            <p:nvPr/>
          </p:nvSpPr>
          <p:spPr>
            <a:xfrm>
              <a:off x="2307960" y="1593360"/>
              <a:ext cx="360" cy="360"/>
            </a:xfrm>
            <a:custGeom>
              <a:avLst/>
              <a:gdLst/>
              <a:ahLst/>
              <a:cxnLst/>
              <a:rect l="l" t="t" r="r" b="b"/>
              <a:pathLst>
                <a:path w="8" h="11">
                  <a:moveTo>
                    <a:pt x="8"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2" name="Google Shape;7049;p94"/>
            <p:cNvSpPr/>
            <p:nvPr/>
          </p:nvSpPr>
          <p:spPr>
            <a:xfrm>
              <a:off x="2308320" y="1593720"/>
              <a:ext cx="360" cy="360"/>
            </a:xfrm>
            <a:custGeom>
              <a:avLst/>
              <a:gdLst/>
              <a:ahLst/>
              <a:cxnLst/>
              <a:rect l="l" t="t" r="r" b="b"/>
              <a:pathLst>
                <a:path w="8" h="8">
                  <a:moveTo>
                    <a:pt x="8"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3" name="Google Shape;7050;p94"/>
            <p:cNvSpPr/>
            <p:nvPr/>
          </p:nvSpPr>
          <p:spPr>
            <a:xfrm>
              <a:off x="2306880" y="1591560"/>
              <a:ext cx="360" cy="360"/>
            </a:xfrm>
            <a:custGeom>
              <a:avLst/>
              <a:gdLst/>
              <a:ahLst/>
              <a:cxnLst/>
              <a:rect l="l" t="t" r="r" b="b"/>
              <a:pathLst>
                <a:path w="1" h="11">
                  <a:moveTo>
                    <a:pt x="0" y="11"/>
                  </a:moveTo>
                  <a:cubicBezTo>
                    <a:pt x="0" y="7"/>
                    <a:pt x="0" y="4"/>
                    <a:pt x="0" y="0"/>
                  </a:cubicBezTo>
                  <a:cubicBezTo>
                    <a:pt x="0" y="4"/>
                    <a:pt x="0" y="7"/>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4" name="Google Shape;7051;p94"/>
            <p:cNvSpPr/>
            <p:nvPr/>
          </p:nvSpPr>
          <p:spPr>
            <a:xfrm>
              <a:off x="2308320" y="1594080"/>
              <a:ext cx="360" cy="360"/>
            </a:xfrm>
            <a:custGeom>
              <a:avLst/>
              <a:gdLst/>
              <a:ahLst/>
              <a:cxnLst/>
              <a:rect l="l" t="t" r="r" b="b"/>
              <a:pathLst>
                <a:path w="8" h="8">
                  <a:moveTo>
                    <a:pt x="8"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5" name="Google Shape;7052;p94"/>
            <p:cNvSpPr/>
            <p:nvPr/>
          </p:nvSpPr>
          <p:spPr>
            <a:xfrm>
              <a:off x="2306880" y="1591200"/>
              <a:ext cx="360" cy="360"/>
            </a:xfrm>
            <a:custGeom>
              <a:avLst/>
              <a:gdLst/>
              <a:ahLst/>
              <a:cxnLst/>
              <a:rect l="l" t="t" r="r" b="b"/>
              <a:pathLst>
                <a:path w="1" h="15">
                  <a:moveTo>
                    <a:pt x="1" y="14"/>
                  </a:moveTo>
                  <a:cubicBezTo>
                    <a:pt x="1" y="11"/>
                    <a:pt x="1" y="4"/>
                    <a:pt x="1" y="0"/>
                  </a:cubicBezTo>
                  <a:cubicBezTo>
                    <a:pt x="1" y="4"/>
                    <a:pt x="1" y="11"/>
                    <a:pt x="1"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6" name="Google Shape;7053;p94"/>
            <p:cNvSpPr/>
            <p:nvPr/>
          </p:nvSpPr>
          <p:spPr>
            <a:xfrm>
              <a:off x="2309040" y="15948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7" name="Google Shape;7054;p94"/>
            <p:cNvSpPr/>
            <p:nvPr/>
          </p:nvSpPr>
          <p:spPr>
            <a:xfrm>
              <a:off x="2307240" y="1592640"/>
              <a:ext cx="360" cy="360"/>
            </a:xfrm>
            <a:custGeom>
              <a:avLst/>
              <a:gdLst/>
              <a:ahLst/>
              <a:cxnLst/>
              <a:rect l="l" t="t" r="r" b="b"/>
              <a:pathLst>
                <a:path w="8" h="11">
                  <a:moveTo>
                    <a:pt x="7"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8" name="Google Shape;7055;p94"/>
            <p:cNvSpPr/>
            <p:nvPr/>
          </p:nvSpPr>
          <p:spPr>
            <a:xfrm>
              <a:off x="2307600" y="1593000"/>
              <a:ext cx="360" cy="360"/>
            </a:xfrm>
            <a:custGeom>
              <a:avLst/>
              <a:gdLst/>
              <a:ahLst/>
              <a:cxnLst/>
              <a:rect l="l" t="t" r="r" b="b"/>
              <a:pathLst>
                <a:path w="8" h="11">
                  <a:moveTo>
                    <a:pt x="8"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399" name="Google Shape;7056;p94"/>
            <p:cNvSpPr/>
            <p:nvPr/>
          </p:nvSpPr>
          <p:spPr>
            <a:xfrm>
              <a:off x="2308680" y="1594440"/>
              <a:ext cx="360" cy="360"/>
            </a:xfrm>
            <a:custGeom>
              <a:avLst/>
              <a:gdLst/>
              <a:ahLst/>
              <a:cxnLst/>
              <a:rect l="l" t="t" r="r" b="b"/>
              <a:pathLst>
                <a:path w="4" h="5">
                  <a:moveTo>
                    <a:pt x="4"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0" name="Google Shape;7057;p94"/>
            <p:cNvSpPr/>
            <p:nvPr/>
          </p:nvSpPr>
          <p:spPr>
            <a:xfrm>
              <a:off x="2283480" y="1538640"/>
              <a:ext cx="360" cy="360"/>
            </a:xfrm>
            <a:custGeom>
              <a:avLst/>
              <a:gdLst/>
              <a:ahLst/>
              <a:cxnLst/>
              <a:rect l="l" t="t" r="r" b="b"/>
              <a:pathLst>
                <a:path w="15" h="22">
                  <a:moveTo>
                    <a:pt x="14" y="22"/>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1" name="Google Shape;7058;p94"/>
            <p:cNvSpPr/>
            <p:nvPr/>
          </p:nvSpPr>
          <p:spPr>
            <a:xfrm>
              <a:off x="2293200" y="1571760"/>
              <a:ext cx="5400" cy="2880"/>
            </a:xfrm>
            <a:custGeom>
              <a:avLst/>
              <a:gdLst/>
              <a:ahLst/>
              <a:cxnLst/>
              <a:rect l="l" t="t" r="r" b="b"/>
              <a:pathLst>
                <a:path w="477" h="288">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2" name="Google Shape;7059;p94"/>
            <p:cNvSpPr/>
            <p:nvPr/>
          </p:nvSpPr>
          <p:spPr>
            <a:xfrm>
              <a:off x="2282760" y="15372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3" name="Google Shape;7060;p94"/>
            <p:cNvSpPr/>
            <p:nvPr/>
          </p:nvSpPr>
          <p:spPr>
            <a:xfrm>
              <a:off x="2306880" y="1591920"/>
              <a:ext cx="360" cy="360"/>
            </a:xfrm>
            <a:custGeom>
              <a:avLst/>
              <a:gdLst/>
              <a:ahLst/>
              <a:cxnLst/>
              <a:rect l="l" t="t" r="r" b="b"/>
              <a:pathLst>
                <a:path w="8" h="15">
                  <a:moveTo>
                    <a:pt x="8"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4" name="Google Shape;7061;p94"/>
            <p:cNvSpPr/>
            <p:nvPr/>
          </p:nvSpPr>
          <p:spPr>
            <a:xfrm>
              <a:off x="2353680" y="1536480"/>
              <a:ext cx="360" cy="360"/>
            </a:xfrm>
            <a:custGeom>
              <a:avLst/>
              <a:gdLst/>
              <a:ahLst/>
              <a:cxnLst/>
              <a:rect l="l" t="t" r="r" b="b"/>
              <a:pathLst>
                <a:path w="22" h="5">
                  <a:moveTo>
                    <a:pt x="21"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5" name="Google Shape;7062;p94"/>
            <p:cNvSpPr/>
            <p:nvPr/>
          </p:nvSpPr>
          <p:spPr>
            <a:xfrm>
              <a:off x="2357280" y="1535040"/>
              <a:ext cx="360" cy="360"/>
            </a:xfrm>
            <a:custGeom>
              <a:avLst/>
              <a:gdLst/>
              <a:ahLst/>
              <a:cxnLst/>
              <a:rect l="l" t="t" r="r" b="b"/>
              <a:pathLst>
                <a:path w="4" h="5">
                  <a:moveTo>
                    <a:pt x="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6" name="Google Shape;7063;p94"/>
            <p:cNvSpPr/>
            <p:nvPr/>
          </p:nvSpPr>
          <p:spPr>
            <a:xfrm>
              <a:off x="2352960" y="1536480"/>
              <a:ext cx="360" cy="360"/>
            </a:xfrm>
            <a:custGeom>
              <a:avLst/>
              <a:gdLst/>
              <a:ahLst/>
              <a:cxnLst/>
              <a:rect l="l" t="t" r="r" b="b"/>
              <a:pathLst>
                <a:path w="22" h="1">
                  <a:moveTo>
                    <a:pt x="22"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7" name="Google Shape;7064;p94"/>
            <p:cNvSpPr/>
            <p:nvPr/>
          </p:nvSpPr>
          <p:spPr>
            <a:xfrm>
              <a:off x="2356200" y="1535760"/>
              <a:ext cx="360" cy="360"/>
            </a:xfrm>
            <a:custGeom>
              <a:avLst/>
              <a:gdLst/>
              <a:ahLst/>
              <a:cxnLst/>
              <a:rect l="l" t="t" r="r" b="b"/>
              <a:pathLst>
                <a:path w="11" h="4">
                  <a:moveTo>
                    <a:pt x="11"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8" name="Google Shape;7065;p94"/>
            <p:cNvSpPr/>
            <p:nvPr/>
          </p:nvSpPr>
          <p:spPr>
            <a:xfrm>
              <a:off x="2355840" y="1535760"/>
              <a:ext cx="360" cy="360"/>
            </a:xfrm>
            <a:custGeom>
              <a:avLst/>
              <a:gdLst/>
              <a:ahLst/>
              <a:cxnLst/>
              <a:rect l="l" t="t" r="r" b="b"/>
              <a:pathLst>
                <a:path w="15" h="4">
                  <a:moveTo>
                    <a:pt x="1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09" name="Google Shape;7066;p94"/>
            <p:cNvSpPr/>
            <p:nvPr/>
          </p:nvSpPr>
          <p:spPr>
            <a:xfrm>
              <a:off x="2356920" y="1535400"/>
              <a:ext cx="360" cy="360"/>
            </a:xfrm>
            <a:custGeom>
              <a:avLst/>
              <a:gdLst/>
              <a:ahLst/>
              <a:cxnLst/>
              <a:rect l="l" t="t" r="r" b="b"/>
              <a:pathLst>
                <a:path w="8" h="4">
                  <a:moveTo>
                    <a:pt x="7"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0" name="Google Shape;7067;p94"/>
            <p:cNvSpPr/>
            <p:nvPr/>
          </p:nvSpPr>
          <p:spPr>
            <a:xfrm>
              <a:off x="2352240" y="1536480"/>
              <a:ext cx="360" cy="360"/>
            </a:xfrm>
            <a:custGeom>
              <a:avLst/>
              <a:gdLst/>
              <a:ahLst/>
              <a:cxnLst/>
              <a:rect l="l" t="t" r="r" b="b"/>
              <a:pathLst>
                <a:path w="22" h="1">
                  <a:moveTo>
                    <a:pt x="22"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1" name="Google Shape;7068;p94"/>
            <p:cNvSpPr/>
            <p:nvPr/>
          </p:nvSpPr>
          <p:spPr>
            <a:xfrm>
              <a:off x="2351520" y="15364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2" name="Google Shape;7069;p94"/>
            <p:cNvSpPr/>
            <p:nvPr/>
          </p:nvSpPr>
          <p:spPr>
            <a:xfrm>
              <a:off x="2405160" y="1543680"/>
              <a:ext cx="360" cy="360"/>
            </a:xfrm>
            <a:custGeom>
              <a:avLst/>
              <a:gdLst/>
              <a:ahLst/>
              <a:cxnLst/>
              <a:rect l="l" t="t" r="r" b="b"/>
              <a:pathLst>
                <a:path w="1" h="11">
                  <a:moveTo>
                    <a:pt x="1" y="11"/>
                  </a:moveTo>
                  <a:lnTo>
                    <a:pt x="1" y="0"/>
                  </a:lnTo>
                  <a:cubicBezTo>
                    <a:pt x="1" y="4"/>
                    <a:pt x="1" y="7"/>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3" name="Google Shape;7070;p94"/>
            <p:cNvSpPr/>
            <p:nvPr/>
          </p:nvSpPr>
          <p:spPr>
            <a:xfrm>
              <a:off x="2405160" y="1544040"/>
              <a:ext cx="360" cy="360"/>
            </a:xfrm>
            <a:custGeom>
              <a:avLst/>
              <a:gdLst/>
              <a:ahLst/>
              <a:cxnLst/>
              <a:rect l="l" t="t" r="r" b="b"/>
              <a:pathLst>
                <a:path w="1" h="15">
                  <a:moveTo>
                    <a:pt x="1"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4" name="Google Shape;7071;p94"/>
            <p:cNvSpPr/>
            <p:nvPr/>
          </p:nvSpPr>
          <p:spPr>
            <a:xfrm>
              <a:off x="2355480" y="1536120"/>
              <a:ext cx="360" cy="360"/>
            </a:xfrm>
            <a:custGeom>
              <a:avLst/>
              <a:gdLst/>
              <a:ahLst/>
              <a:cxnLst/>
              <a:rect l="l" t="t" r="r" b="b"/>
              <a:pathLst>
                <a:path w="15" h="4">
                  <a:moveTo>
                    <a:pt x="1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5" name="Google Shape;7072;p94"/>
            <p:cNvSpPr/>
            <p:nvPr/>
          </p:nvSpPr>
          <p:spPr>
            <a:xfrm>
              <a:off x="2356560" y="1535760"/>
              <a:ext cx="360" cy="360"/>
            </a:xfrm>
            <a:custGeom>
              <a:avLst/>
              <a:gdLst/>
              <a:ahLst/>
              <a:cxnLst/>
              <a:rect l="l" t="t" r="r" b="b"/>
              <a:pathLst>
                <a:path w="8" h="4">
                  <a:moveTo>
                    <a:pt x="7"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6" name="Google Shape;7073;p94"/>
            <p:cNvSpPr/>
            <p:nvPr/>
          </p:nvSpPr>
          <p:spPr>
            <a:xfrm>
              <a:off x="2354400" y="1536120"/>
              <a:ext cx="360" cy="360"/>
            </a:xfrm>
            <a:custGeom>
              <a:avLst/>
              <a:gdLst/>
              <a:ahLst/>
              <a:cxnLst/>
              <a:rect l="l" t="t" r="r" b="b"/>
              <a:pathLst>
                <a:path w="19" h="5">
                  <a:moveTo>
                    <a:pt x="18"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7" name="Google Shape;7074;p94"/>
            <p:cNvSpPr/>
            <p:nvPr/>
          </p:nvSpPr>
          <p:spPr>
            <a:xfrm>
              <a:off x="2405520" y="1544400"/>
              <a:ext cx="360" cy="360"/>
            </a:xfrm>
            <a:custGeom>
              <a:avLst/>
              <a:gdLst/>
              <a:ahLst/>
              <a:cxnLst/>
              <a:rect l="l" t="t" r="r" b="b"/>
              <a:pathLst>
                <a:path w="1" h="19">
                  <a:moveTo>
                    <a:pt x="0" y="1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8" name="Google Shape;7075;p94"/>
            <p:cNvSpPr/>
            <p:nvPr/>
          </p:nvSpPr>
          <p:spPr>
            <a:xfrm>
              <a:off x="2405520" y="1545840"/>
              <a:ext cx="360" cy="360"/>
            </a:xfrm>
            <a:custGeom>
              <a:avLst/>
              <a:gdLst/>
              <a:ahLst/>
              <a:cxnLst/>
              <a:rect l="l" t="t" r="r" b="b"/>
              <a:pathLst>
                <a:path w="1" h="22">
                  <a:moveTo>
                    <a:pt x="1"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19" name="Google Shape;7076;p94"/>
            <p:cNvSpPr/>
            <p:nvPr/>
          </p:nvSpPr>
          <p:spPr>
            <a:xfrm>
              <a:off x="2405520" y="1544760"/>
              <a:ext cx="360" cy="360"/>
            </a:xfrm>
            <a:custGeom>
              <a:avLst/>
              <a:gdLst/>
              <a:ahLst/>
              <a:cxnLst/>
              <a:rect l="l" t="t" r="r" b="b"/>
              <a:pathLst>
                <a:path w="4" h="19">
                  <a:moveTo>
                    <a:pt x="4" y="1"/>
                  </a:moveTo>
                  <a:cubicBezTo>
                    <a:pt x="0" y="4"/>
                    <a:pt x="4" y="11"/>
                    <a:pt x="4" y="18"/>
                  </a:cubicBez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0" name="Google Shape;7077;p94"/>
            <p:cNvSpPr/>
            <p:nvPr/>
          </p:nvSpPr>
          <p:spPr>
            <a:xfrm>
              <a:off x="2405520" y="1545480"/>
              <a:ext cx="360" cy="360"/>
            </a:xfrm>
            <a:custGeom>
              <a:avLst/>
              <a:gdLst/>
              <a:ahLst/>
              <a:cxnLst/>
              <a:rect l="l" t="t" r="r" b="b"/>
              <a:pathLst>
                <a:path w="1" h="26">
                  <a:moveTo>
                    <a:pt x="0"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1" name="Google Shape;7078;p94"/>
            <p:cNvSpPr/>
            <p:nvPr/>
          </p:nvSpPr>
          <p:spPr>
            <a:xfrm>
              <a:off x="2356560" y="1535760"/>
              <a:ext cx="360" cy="360"/>
            </a:xfrm>
            <a:custGeom>
              <a:avLst/>
              <a:gdLst/>
              <a:ahLst/>
              <a:cxnLst/>
              <a:rect l="l" t="t" r="r" b="b"/>
              <a:pathLst>
                <a:path w="11" h="7">
                  <a:moveTo>
                    <a:pt x="11"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2" name="Google Shape;7079;p94"/>
            <p:cNvSpPr/>
            <p:nvPr/>
          </p:nvSpPr>
          <p:spPr>
            <a:xfrm>
              <a:off x="2354760" y="1536120"/>
              <a:ext cx="360" cy="360"/>
            </a:xfrm>
            <a:custGeom>
              <a:avLst/>
              <a:gdLst/>
              <a:ahLst/>
              <a:cxnLst/>
              <a:rect l="l" t="t" r="r" b="b"/>
              <a:pathLst>
                <a:path w="15" h="4">
                  <a:moveTo>
                    <a:pt x="1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3" name="Google Shape;7080;p94"/>
            <p:cNvSpPr/>
            <p:nvPr/>
          </p:nvSpPr>
          <p:spPr>
            <a:xfrm>
              <a:off x="2357280" y="1535040"/>
              <a:ext cx="360" cy="360"/>
            </a:xfrm>
            <a:custGeom>
              <a:avLst/>
              <a:gdLst/>
              <a:ahLst/>
              <a:cxnLst/>
              <a:rect l="l" t="t" r="r" b="b"/>
              <a:pathLst>
                <a:path w="1" h="4">
                  <a:moveTo>
                    <a:pt x="1"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4" name="Google Shape;7081;p94"/>
            <p:cNvSpPr/>
            <p:nvPr/>
          </p:nvSpPr>
          <p:spPr>
            <a:xfrm>
              <a:off x="2405880" y="1548360"/>
              <a:ext cx="360" cy="360"/>
            </a:xfrm>
            <a:custGeom>
              <a:avLst/>
              <a:gdLst/>
              <a:ahLst/>
              <a:cxnLst/>
              <a:rect l="l" t="t" r="r" b="b"/>
              <a:pathLst>
                <a:path w="4" h="25">
                  <a:moveTo>
                    <a:pt x="4" y="25"/>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5" name="Google Shape;7082;p94"/>
            <p:cNvSpPr/>
            <p:nvPr/>
          </p:nvSpPr>
          <p:spPr>
            <a:xfrm>
              <a:off x="2405880" y="1549800"/>
              <a:ext cx="360" cy="360"/>
            </a:xfrm>
            <a:custGeom>
              <a:avLst/>
              <a:gdLst/>
              <a:ahLst/>
              <a:cxnLst/>
              <a:rect l="l" t="t" r="r" b="b"/>
              <a:pathLst>
                <a:path w="5" h="22">
                  <a:moveTo>
                    <a:pt x="4"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6" name="Google Shape;7083;p94"/>
            <p:cNvSpPr/>
            <p:nvPr/>
          </p:nvSpPr>
          <p:spPr>
            <a:xfrm>
              <a:off x="2405880" y="1549080"/>
              <a:ext cx="360" cy="360"/>
            </a:xfrm>
            <a:custGeom>
              <a:avLst/>
              <a:gdLst/>
              <a:ahLst/>
              <a:cxnLst/>
              <a:rect l="l" t="t" r="r" b="b"/>
              <a:pathLst>
                <a:path w="5" h="25">
                  <a:moveTo>
                    <a:pt x="4" y="25"/>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7" name="Google Shape;7084;p94"/>
            <p:cNvSpPr/>
            <p:nvPr/>
          </p:nvSpPr>
          <p:spPr>
            <a:xfrm>
              <a:off x="2356920" y="1535400"/>
              <a:ext cx="360" cy="360"/>
            </a:xfrm>
            <a:custGeom>
              <a:avLst/>
              <a:gdLst/>
              <a:ahLst/>
              <a:cxnLst/>
              <a:rect l="l" t="t" r="r" b="b"/>
              <a:pathLst>
                <a:path w="8" h="4">
                  <a:moveTo>
                    <a:pt x="7"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8" name="Google Shape;7085;p94"/>
            <p:cNvSpPr/>
            <p:nvPr/>
          </p:nvSpPr>
          <p:spPr>
            <a:xfrm>
              <a:off x="2406240" y="1550520"/>
              <a:ext cx="360" cy="360"/>
            </a:xfrm>
            <a:custGeom>
              <a:avLst/>
              <a:gdLst/>
              <a:ahLst/>
              <a:cxnLst/>
              <a:rect l="l" t="t" r="r" b="b"/>
              <a:pathLst>
                <a:path w="4" h="18">
                  <a:moveTo>
                    <a:pt x="4" y="18"/>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29" name="Google Shape;7086;p94"/>
            <p:cNvSpPr/>
            <p:nvPr/>
          </p:nvSpPr>
          <p:spPr>
            <a:xfrm>
              <a:off x="2405520" y="1546560"/>
              <a:ext cx="360" cy="360"/>
            </a:xfrm>
            <a:custGeom>
              <a:avLst/>
              <a:gdLst/>
              <a:ahLst/>
              <a:cxnLst/>
              <a:rect l="l" t="t" r="r" b="b"/>
              <a:pathLst>
                <a:path w="5" h="26">
                  <a:moveTo>
                    <a:pt x="4" y="2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0" name="Google Shape;7087;p94"/>
            <p:cNvSpPr/>
            <p:nvPr/>
          </p:nvSpPr>
          <p:spPr>
            <a:xfrm>
              <a:off x="2405520" y="1546920"/>
              <a:ext cx="360" cy="360"/>
            </a:xfrm>
            <a:custGeom>
              <a:avLst/>
              <a:gdLst/>
              <a:ahLst/>
              <a:cxnLst/>
              <a:rect l="l" t="t" r="r" b="b"/>
              <a:pathLst>
                <a:path w="5" h="25">
                  <a:moveTo>
                    <a:pt x="4" y="25"/>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1" name="Google Shape;7088;p94"/>
            <p:cNvSpPr/>
            <p:nvPr/>
          </p:nvSpPr>
          <p:spPr>
            <a:xfrm>
              <a:off x="2405520" y="1547640"/>
              <a:ext cx="360" cy="360"/>
            </a:xfrm>
            <a:custGeom>
              <a:avLst/>
              <a:gdLst/>
              <a:ahLst/>
              <a:cxnLst/>
              <a:rect l="l" t="t" r="r" b="b"/>
              <a:pathLst>
                <a:path w="4" h="25">
                  <a:moveTo>
                    <a:pt x="4" y="25"/>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2" name="Google Shape;7089;p94"/>
            <p:cNvSpPr/>
            <p:nvPr/>
          </p:nvSpPr>
          <p:spPr>
            <a:xfrm>
              <a:off x="2406240" y="1551240"/>
              <a:ext cx="360" cy="360"/>
            </a:xfrm>
            <a:custGeom>
              <a:avLst/>
              <a:gdLst/>
              <a:ahLst/>
              <a:cxnLst/>
              <a:rect l="l" t="t" r="r" b="b"/>
              <a:pathLst>
                <a:path w="4" h="15">
                  <a:moveTo>
                    <a:pt x="4"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3" name="Google Shape;7090;p94"/>
            <p:cNvSpPr/>
            <p:nvPr/>
          </p:nvSpPr>
          <p:spPr>
            <a:xfrm>
              <a:off x="2296440" y="1367280"/>
              <a:ext cx="299160" cy="137520"/>
            </a:xfrm>
            <a:custGeom>
              <a:avLst/>
              <a:gdLst/>
              <a:ahLst/>
              <a:cxnLst/>
              <a:rect l="l" t="t" r="r" b="b"/>
              <a:pathLst>
                <a:path w="22106" h="10217">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4" name="Google Shape;7091;p94"/>
            <p:cNvSpPr/>
            <p:nvPr/>
          </p:nvSpPr>
          <p:spPr>
            <a:xfrm>
              <a:off x="2475720" y="1495080"/>
              <a:ext cx="360" cy="360"/>
            </a:xfrm>
            <a:custGeom>
              <a:avLst/>
              <a:gdLst/>
              <a:ahLst/>
              <a:cxnLst/>
              <a:rect l="l" t="t" r="r" b="b"/>
              <a:pathLst>
                <a:path w="4" h="12">
                  <a:moveTo>
                    <a:pt x="0" y="1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5" name="Google Shape;7092;p94"/>
            <p:cNvSpPr/>
            <p:nvPr/>
          </p:nvSpPr>
          <p:spPr>
            <a:xfrm>
              <a:off x="2476800" y="1494000"/>
              <a:ext cx="360" cy="360"/>
            </a:xfrm>
            <a:custGeom>
              <a:avLst/>
              <a:gdLst/>
              <a:ahLst/>
              <a:cxnLst/>
              <a:rect l="l" t="t" r="r" b="b"/>
              <a:pathLst>
                <a:path w="8" h="8">
                  <a:moveTo>
                    <a:pt x="1" y="7"/>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6" name="Google Shape;7093;p94"/>
            <p:cNvSpPr/>
            <p:nvPr/>
          </p:nvSpPr>
          <p:spPr>
            <a:xfrm>
              <a:off x="2477160" y="149364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7" name="Google Shape;7094;p94"/>
            <p:cNvSpPr/>
            <p:nvPr/>
          </p:nvSpPr>
          <p:spPr>
            <a:xfrm>
              <a:off x="2476800" y="1493640"/>
              <a:ext cx="360" cy="360"/>
            </a:xfrm>
            <a:custGeom>
              <a:avLst/>
              <a:gdLst/>
              <a:ahLst/>
              <a:cxnLst/>
              <a:rect l="l" t="t" r="r" b="b"/>
              <a:pathLst>
                <a:path w="5" h="5">
                  <a:moveTo>
                    <a:pt x="1" y="4"/>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8" name="Google Shape;7095;p94"/>
            <p:cNvSpPr/>
            <p:nvPr/>
          </p:nvSpPr>
          <p:spPr>
            <a:xfrm>
              <a:off x="2476080" y="1494720"/>
              <a:ext cx="360" cy="360"/>
            </a:xfrm>
            <a:custGeom>
              <a:avLst/>
              <a:gdLst/>
              <a:ahLst/>
              <a:cxnLst/>
              <a:rect l="l" t="t" r="r" b="b"/>
              <a:pathLst>
                <a:path w="4" h="8">
                  <a:moveTo>
                    <a:pt x="0"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39" name="Google Shape;7096;p94"/>
            <p:cNvSpPr/>
            <p:nvPr/>
          </p:nvSpPr>
          <p:spPr>
            <a:xfrm>
              <a:off x="2476440" y="1494360"/>
              <a:ext cx="360" cy="360"/>
            </a:xfrm>
            <a:custGeom>
              <a:avLst/>
              <a:gdLst/>
              <a:ahLst/>
              <a:cxnLst/>
              <a:rect l="l" t="t" r="r" b="b"/>
              <a:pathLst>
                <a:path w="4" h="8">
                  <a:moveTo>
                    <a:pt x="0"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0" name="Google Shape;7097;p94"/>
            <p:cNvSpPr/>
            <p:nvPr/>
          </p:nvSpPr>
          <p:spPr>
            <a:xfrm>
              <a:off x="2476080" y="1495080"/>
              <a:ext cx="360" cy="360"/>
            </a:xfrm>
            <a:custGeom>
              <a:avLst/>
              <a:gdLst/>
              <a:ahLst/>
              <a:cxnLst/>
              <a:rect l="l" t="t" r="r" b="b"/>
              <a:pathLst>
                <a:path w="4" h="8">
                  <a:moveTo>
                    <a:pt x="0"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1" name="Google Shape;7098;p94"/>
            <p:cNvSpPr/>
            <p:nvPr/>
          </p:nvSpPr>
          <p:spPr>
            <a:xfrm>
              <a:off x="2476800" y="1493640"/>
              <a:ext cx="360" cy="360"/>
            </a:xfrm>
            <a:custGeom>
              <a:avLst/>
              <a:gdLst/>
              <a:ahLst/>
              <a:cxnLst/>
              <a:rect l="l" t="t" r="r" b="b"/>
              <a:pathLst>
                <a:path w="4" h="5">
                  <a:moveTo>
                    <a:pt x="0" y="4"/>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2" name="Google Shape;7099;p94"/>
            <p:cNvSpPr/>
            <p:nvPr/>
          </p:nvSpPr>
          <p:spPr>
            <a:xfrm>
              <a:off x="2475720" y="1495800"/>
              <a:ext cx="360" cy="360"/>
            </a:xfrm>
            <a:custGeom>
              <a:avLst/>
              <a:gdLst/>
              <a:ahLst/>
              <a:cxnLst/>
              <a:rect l="l" t="t" r="r" b="b"/>
              <a:pathLst>
                <a:path w="4" h="8">
                  <a:moveTo>
                    <a:pt x="0"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3" name="Google Shape;7100;p94"/>
            <p:cNvSpPr/>
            <p:nvPr/>
          </p:nvSpPr>
          <p:spPr>
            <a:xfrm>
              <a:off x="2545920" y="14911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4" name="Google Shape;7101;p94"/>
            <p:cNvSpPr/>
            <p:nvPr/>
          </p:nvSpPr>
          <p:spPr>
            <a:xfrm>
              <a:off x="2477160" y="14936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5" name="Google Shape;7102;p94"/>
            <p:cNvSpPr/>
            <p:nvPr/>
          </p:nvSpPr>
          <p:spPr>
            <a:xfrm>
              <a:off x="2546640" y="1491120"/>
              <a:ext cx="360" cy="360"/>
            </a:xfrm>
            <a:custGeom>
              <a:avLst/>
              <a:gdLst/>
              <a:ahLst/>
              <a:cxnLst/>
              <a:rect l="l" t="t" r="r" b="b"/>
              <a:pathLst>
                <a:path w="15" h="1">
                  <a:moveTo>
                    <a:pt x="1" y="0"/>
                  </a:moveTo>
                  <a:lnTo>
                    <a:pt x="1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6" name="Google Shape;7103;p94"/>
            <p:cNvSpPr/>
            <p:nvPr/>
          </p:nvSpPr>
          <p:spPr>
            <a:xfrm>
              <a:off x="2476440" y="1494000"/>
              <a:ext cx="360" cy="360"/>
            </a:xfrm>
            <a:custGeom>
              <a:avLst/>
              <a:gdLst/>
              <a:ahLst/>
              <a:cxnLst/>
              <a:rect l="l" t="t" r="r" b="b"/>
              <a:pathLst>
                <a:path w="8" h="8">
                  <a:moveTo>
                    <a:pt x="0" y="7"/>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7" name="Google Shape;7104;p94"/>
            <p:cNvSpPr/>
            <p:nvPr/>
          </p:nvSpPr>
          <p:spPr>
            <a:xfrm>
              <a:off x="2547000" y="1491480"/>
              <a:ext cx="360" cy="360"/>
            </a:xfrm>
            <a:custGeom>
              <a:avLst/>
              <a:gdLst/>
              <a:ahLst/>
              <a:cxnLst/>
              <a:rect l="l" t="t" r="r" b="b"/>
              <a:pathLst>
                <a:path w="19" h="5">
                  <a:moveTo>
                    <a:pt x="1" y="1"/>
                  </a:moveTo>
                  <a:lnTo>
                    <a:pt x="1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8" name="Google Shape;7105;p94"/>
            <p:cNvSpPr/>
            <p:nvPr/>
          </p:nvSpPr>
          <p:spPr>
            <a:xfrm>
              <a:off x="2547360" y="1491480"/>
              <a:ext cx="360" cy="360"/>
            </a:xfrm>
            <a:custGeom>
              <a:avLst/>
              <a:gdLst/>
              <a:ahLst/>
              <a:cxnLst/>
              <a:rect l="l" t="t" r="r" b="b"/>
              <a:pathLst>
                <a:path w="26" h="11">
                  <a:moveTo>
                    <a:pt x="1" y="0"/>
                  </a:moveTo>
                  <a:cubicBezTo>
                    <a:pt x="8" y="4"/>
                    <a:pt x="18" y="7"/>
                    <a:pt x="25" y="11"/>
                  </a:cubicBezTo>
                  <a:cubicBezTo>
                    <a:pt x="18" y="7"/>
                    <a:pt x="8"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49" name="Google Shape;7106;p94"/>
            <p:cNvSpPr/>
            <p:nvPr/>
          </p:nvSpPr>
          <p:spPr>
            <a:xfrm>
              <a:off x="2539440" y="1487880"/>
              <a:ext cx="2880" cy="1080"/>
            </a:xfrm>
            <a:custGeom>
              <a:avLst/>
              <a:gdLst/>
              <a:ahLst/>
              <a:cxnLst/>
              <a:rect l="l" t="t" r="r" b="b"/>
              <a:pathLst>
                <a:path w="295" h="162">
                  <a:moveTo>
                    <a:pt x="0" y="0"/>
                  </a:moveTo>
                  <a:cubicBezTo>
                    <a:pt x="91" y="0"/>
                    <a:pt x="175" y="28"/>
                    <a:pt x="294" y="161"/>
                  </a:cubicBezTo>
                  <a:cubicBezTo>
                    <a:pt x="175" y="28"/>
                    <a:pt x="95" y="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0" name="Google Shape;7107;p94"/>
            <p:cNvSpPr/>
            <p:nvPr/>
          </p:nvSpPr>
          <p:spPr>
            <a:xfrm>
              <a:off x="2477160" y="1493640"/>
              <a:ext cx="360" cy="360"/>
            </a:xfrm>
            <a:custGeom>
              <a:avLst/>
              <a:gdLst/>
              <a:ahLst/>
              <a:cxnLst/>
              <a:rect l="l" t="t" r="r" b="b"/>
              <a:pathLst>
                <a:path w="4" h="1">
                  <a:moveTo>
                    <a:pt x="0"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1" name="Google Shape;7108;p94"/>
            <p:cNvSpPr/>
            <p:nvPr/>
          </p:nvSpPr>
          <p:spPr>
            <a:xfrm>
              <a:off x="2410920" y="1479240"/>
              <a:ext cx="360" cy="360"/>
            </a:xfrm>
            <a:custGeom>
              <a:avLst/>
              <a:gdLst/>
              <a:ahLst/>
              <a:cxnLst/>
              <a:rect l="l" t="t" r="r" b="b"/>
              <a:pathLst>
                <a:path w="18" h="22">
                  <a:moveTo>
                    <a:pt x="0" y="1"/>
                  </a:moveTo>
                  <a:lnTo>
                    <a:pt x="18"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2" name="Google Shape;7109;p94"/>
            <p:cNvSpPr/>
            <p:nvPr/>
          </p:nvSpPr>
          <p:spPr>
            <a:xfrm>
              <a:off x="2409480" y="1477440"/>
              <a:ext cx="360" cy="360"/>
            </a:xfrm>
            <a:custGeom>
              <a:avLst/>
              <a:gdLst/>
              <a:ahLst/>
              <a:cxnLst/>
              <a:rect l="l" t="t" r="r" b="b"/>
              <a:pathLst>
                <a:path w="22" h="25">
                  <a:moveTo>
                    <a:pt x="1" y="0"/>
                  </a:moveTo>
                  <a:lnTo>
                    <a:pt x="22"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3" name="Google Shape;7110;p94"/>
            <p:cNvSpPr/>
            <p:nvPr/>
          </p:nvSpPr>
          <p:spPr>
            <a:xfrm>
              <a:off x="2409840" y="1477800"/>
              <a:ext cx="360" cy="360"/>
            </a:xfrm>
            <a:custGeom>
              <a:avLst/>
              <a:gdLst/>
              <a:ahLst/>
              <a:cxnLst/>
              <a:rect l="l" t="t" r="r" b="b"/>
              <a:pathLst>
                <a:path w="22" h="25">
                  <a:moveTo>
                    <a:pt x="1" y="0"/>
                  </a:moveTo>
                  <a:lnTo>
                    <a:pt x="22"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4" name="Google Shape;7111;p94"/>
            <p:cNvSpPr/>
            <p:nvPr/>
          </p:nvSpPr>
          <p:spPr>
            <a:xfrm>
              <a:off x="2408040" y="1476000"/>
              <a:ext cx="360" cy="360"/>
            </a:xfrm>
            <a:custGeom>
              <a:avLst/>
              <a:gdLst/>
              <a:ahLst/>
              <a:cxnLst/>
              <a:rect l="l" t="t" r="r" b="b"/>
              <a:pathLst>
                <a:path w="25" h="26">
                  <a:moveTo>
                    <a:pt x="0" y="1"/>
                  </a:moveTo>
                  <a:lnTo>
                    <a:pt x="25"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5" name="Google Shape;7112;p94"/>
            <p:cNvSpPr/>
            <p:nvPr/>
          </p:nvSpPr>
          <p:spPr>
            <a:xfrm>
              <a:off x="2473200" y="1497240"/>
              <a:ext cx="360" cy="360"/>
            </a:xfrm>
            <a:custGeom>
              <a:avLst/>
              <a:gdLst/>
              <a:ahLst/>
              <a:cxnLst/>
              <a:rect l="l" t="t" r="r" b="b"/>
              <a:pathLst>
                <a:path w="18" h="4">
                  <a:moveTo>
                    <a:pt x="0" y="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6" name="Google Shape;7113;p94"/>
            <p:cNvSpPr/>
            <p:nvPr/>
          </p:nvSpPr>
          <p:spPr>
            <a:xfrm>
              <a:off x="2472480" y="1497600"/>
              <a:ext cx="360" cy="360"/>
            </a:xfrm>
            <a:custGeom>
              <a:avLst/>
              <a:gdLst/>
              <a:ahLst/>
              <a:cxnLst/>
              <a:rect l="l" t="t" r="r" b="b"/>
              <a:pathLst>
                <a:path w="8" h="1">
                  <a:moveTo>
                    <a:pt x="1" y="0"/>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7" name="Google Shape;7114;p94"/>
            <p:cNvSpPr/>
            <p:nvPr/>
          </p:nvSpPr>
          <p:spPr>
            <a:xfrm>
              <a:off x="2366640" y="1461240"/>
              <a:ext cx="18000" cy="3960"/>
            </a:xfrm>
            <a:custGeom>
              <a:avLst/>
              <a:gdLst/>
              <a:ahLst/>
              <a:cxnLst/>
              <a:rect l="l" t="t" r="r" b="b"/>
              <a:pathLst>
                <a:path w="1401" h="372">
                  <a:moveTo>
                    <a:pt x="1401" y="0"/>
                  </a:moveTo>
                  <a:lnTo>
                    <a:pt x="1" y="37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8" name="Google Shape;7115;p94"/>
            <p:cNvSpPr/>
            <p:nvPr/>
          </p:nvSpPr>
          <p:spPr>
            <a:xfrm>
              <a:off x="2420640" y="1479600"/>
              <a:ext cx="360" cy="360"/>
            </a:xfrm>
            <a:custGeom>
              <a:avLst/>
              <a:gdLst/>
              <a:ahLst/>
              <a:cxnLst/>
              <a:rect l="l" t="t" r="r" b="b"/>
              <a:pathLst>
                <a:path w="29" h="7">
                  <a:moveTo>
                    <a:pt x="1" y="0"/>
                  </a:moveTo>
                  <a:cubicBezTo>
                    <a:pt x="11" y="0"/>
                    <a:pt x="18" y="4"/>
                    <a:pt x="29" y="7"/>
                  </a:cubicBezTo>
                  <a:cubicBezTo>
                    <a:pt x="18" y="4"/>
                    <a:pt x="11"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59" name="Google Shape;7116;p94"/>
            <p:cNvSpPr/>
            <p:nvPr/>
          </p:nvSpPr>
          <p:spPr>
            <a:xfrm>
              <a:off x="2419920" y="14796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0" name="Google Shape;7117;p94"/>
            <p:cNvSpPr/>
            <p:nvPr/>
          </p:nvSpPr>
          <p:spPr>
            <a:xfrm>
              <a:off x="2419560" y="1479600"/>
              <a:ext cx="360" cy="360"/>
            </a:xfrm>
            <a:custGeom>
              <a:avLst/>
              <a:gdLst/>
              <a:ahLst/>
              <a:cxnLst/>
              <a:rect l="l" t="t" r="r" b="b"/>
              <a:pathLst>
                <a:path w="11" h="1">
                  <a:moveTo>
                    <a:pt x="0"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1" name="Google Shape;7118;p94"/>
            <p:cNvSpPr/>
            <p:nvPr/>
          </p:nvSpPr>
          <p:spPr>
            <a:xfrm>
              <a:off x="2418840" y="1479960"/>
              <a:ext cx="360" cy="360"/>
            </a:xfrm>
            <a:custGeom>
              <a:avLst/>
              <a:gdLst/>
              <a:ahLst/>
              <a:cxnLst/>
              <a:rect l="l" t="t" r="r" b="b"/>
              <a:pathLst>
                <a:path w="11">
                  <a:moveTo>
                    <a:pt x="0"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2" name="Google Shape;7119;p94"/>
            <p:cNvSpPr/>
            <p:nvPr/>
          </p:nvSpPr>
          <p:spPr>
            <a:xfrm>
              <a:off x="2404080" y="1472040"/>
              <a:ext cx="360" cy="360"/>
            </a:xfrm>
            <a:custGeom>
              <a:avLst/>
              <a:gdLst/>
              <a:ahLst/>
              <a:cxnLst/>
              <a:rect l="l" t="t" r="r" b="b"/>
              <a:pathLst>
                <a:path w="22" h="22">
                  <a:moveTo>
                    <a:pt x="1" y="0"/>
                  </a:moveTo>
                  <a:lnTo>
                    <a:pt x="22"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3" name="Google Shape;7120;p94"/>
            <p:cNvSpPr/>
            <p:nvPr/>
          </p:nvSpPr>
          <p:spPr>
            <a:xfrm>
              <a:off x="2410560" y="1478520"/>
              <a:ext cx="360" cy="360"/>
            </a:xfrm>
            <a:custGeom>
              <a:avLst/>
              <a:gdLst/>
              <a:ahLst/>
              <a:cxnLst/>
              <a:rect l="l" t="t" r="r" b="b"/>
              <a:pathLst>
                <a:path w="19" h="22">
                  <a:moveTo>
                    <a:pt x="1" y="0"/>
                  </a:moveTo>
                  <a:lnTo>
                    <a:pt x="18"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4" name="Google Shape;7121;p94"/>
            <p:cNvSpPr/>
            <p:nvPr/>
          </p:nvSpPr>
          <p:spPr>
            <a:xfrm>
              <a:off x="2403360" y="1471320"/>
              <a:ext cx="360" cy="360"/>
            </a:xfrm>
            <a:custGeom>
              <a:avLst/>
              <a:gdLst/>
              <a:ahLst/>
              <a:cxnLst/>
              <a:rect l="l" t="t" r="r" b="b"/>
              <a:pathLst>
                <a:path w="19" h="19">
                  <a:moveTo>
                    <a:pt x="1" y="1"/>
                  </a:moveTo>
                  <a:lnTo>
                    <a:pt x="1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5" name="Google Shape;7122;p94"/>
            <p:cNvSpPr/>
            <p:nvPr/>
          </p:nvSpPr>
          <p:spPr>
            <a:xfrm>
              <a:off x="2412000" y="1480680"/>
              <a:ext cx="360" cy="360"/>
            </a:xfrm>
            <a:custGeom>
              <a:avLst/>
              <a:gdLst/>
              <a:ahLst/>
              <a:cxnLst/>
              <a:rect l="l" t="t" r="r" b="b"/>
              <a:pathLst>
                <a:path w="8" h="12">
                  <a:moveTo>
                    <a:pt x="1" y="1"/>
                  </a:moveTo>
                  <a:cubicBezTo>
                    <a:pt x="1" y="4"/>
                    <a:pt x="4" y="8"/>
                    <a:pt x="8" y="11"/>
                  </a:cubicBezTo>
                  <a:cubicBezTo>
                    <a:pt x="8" y="8"/>
                    <a:pt x="4"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6" name="Google Shape;7123;p94"/>
            <p:cNvSpPr/>
            <p:nvPr/>
          </p:nvSpPr>
          <p:spPr>
            <a:xfrm>
              <a:off x="2405880" y="1473840"/>
              <a:ext cx="360" cy="360"/>
            </a:xfrm>
            <a:custGeom>
              <a:avLst/>
              <a:gdLst/>
              <a:ahLst/>
              <a:cxnLst/>
              <a:rect l="l" t="t" r="r" b="b"/>
              <a:pathLst>
                <a:path w="25" h="26">
                  <a:moveTo>
                    <a:pt x="0" y="1"/>
                  </a:moveTo>
                  <a:lnTo>
                    <a:pt x="25"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7" name="Google Shape;7124;p94"/>
            <p:cNvSpPr/>
            <p:nvPr/>
          </p:nvSpPr>
          <p:spPr>
            <a:xfrm>
              <a:off x="2461680" y="1504440"/>
              <a:ext cx="360" cy="360"/>
            </a:xfrm>
            <a:custGeom>
              <a:avLst/>
              <a:gdLst/>
              <a:ahLst/>
              <a:cxnLst/>
              <a:rect l="l" t="t" r="r" b="b"/>
              <a:pathLst>
                <a:path w="67" h="92">
                  <a:moveTo>
                    <a:pt x="67" y="0"/>
                  </a:moveTo>
                  <a:cubicBezTo>
                    <a:pt x="56" y="39"/>
                    <a:pt x="32" y="70"/>
                    <a:pt x="0" y="91"/>
                  </a:cubicBezTo>
                  <a:cubicBezTo>
                    <a:pt x="32" y="70"/>
                    <a:pt x="56" y="39"/>
                    <a:pt x="6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8" name="Google Shape;7125;p94"/>
            <p:cNvSpPr/>
            <p:nvPr/>
          </p:nvSpPr>
          <p:spPr>
            <a:xfrm>
              <a:off x="2406600" y="1474560"/>
              <a:ext cx="360" cy="360"/>
            </a:xfrm>
            <a:custGeom>
              <a:avLst/>
              <a:gdLst/>
              <a:ahLst/>
              <a:cxnLst/>
              <a:rect l="l" t="t" r="r" b="b"/>
              <a:pathLst>
                <a:path w="25" h="26">
                  <a:moveTo>
                    <a:pt x="0" y="1"/>
                  </a:moveTo>
                  <a:lnTo>
                    <a:pt x="25"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69" name="Google Shape;7126;p94"/>
            <p:cNvSpPr/>
            <p:nvPr/>
          </p:nvSpPr>
          <p:spPr>
            <a:xfrm>
              <a:off x="2405520" y="1473120"/>
              <a:ext cx="360" cy="360"/>
            </a:xfrm>
            <a:custGeom>
              <a:avLst/>
              <a:gdLst/>
              <a:ahLst/>
              <a:cxnLst/>
              <a:rect l="l" t="t" r="r" b="b"/>
              <a:pathLst>
                <a:path w="22" h="22">
                  <a:moveTo>
                    <a:pt x="0" y="1"/>
                  </a:moveTo>
                  <a:lnTo>
                    <a:pt x="2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0" name="Google Shape;7127;p94"/>
            <p:cNvSpPr/>
            <p:nvPr/>
          </p:nvSpPr>
          <p:spPr>
            <a:xfrm>
              <a:off x="2411640" y="1480320"/>
              <a:ext cx="360" cy="360"/>
            </a:xfrm>
            <a:custGeom>
              <a:avLst/>
              <a:gdLst/>
              <a:ahLst/>
              <a:cxnLst/>
              <a:rect l="l" t="t" r="r" b="b"/>
              <a:pathLst>
                <a:path w="11" h="15">
                  <a:moveTo>
                    <a:pt x="0" y="0"/>
                  </a:moveTo>
                  <a:lnTo>
                    <a:pt x="1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1" name="Google Shape;7128;p94"/>
            <p:cNvSpPr/>
            <p:nvPr/>
          </p:nvSpPr>
          <p:spPr>
            <a:xfrm>
              <a:off x="2408760" y="1476720"/>
              <a:ext cx="360" cy="360"/>
            </a:xfrm>
            <a:custGeom>
              <a:avLst/>
              <a:gdLst/>
              <a:ahLst/>
              <a:cxnLst/>
              <a:rect l="l" t="t" r="r" b="b"/>
              <a:pathLst>
                <a:path w="22" h="25">
                  <a:moveTo>
                    <a:pt x="0" y="0"/>
                  </a:moveTo>
                  <a:lnTo>
                    <a:pt x="2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2" name="Google Shape;7129;p94"/>
            <p:cNvSpPr/>
            <p:nvPr/>
          </p:nvSpPr>
          <p:spPr>
            <a:xfrm>
              <a:off x="2411280" y="1479600"/>
              <a:ext cx="360" cy="360"/>
            </a:xfrm>
            <a:custGeom>
              <a:avLst/>
              <a:gdLst/>
              <a:ahLst/>
              <a:cxnLst/>
              <a:rect l="l" t="t" r="r" b="b"/>
              <a:pathLst>
                <a:path w="15" h="19">
                  <a:moveTo>
                    <a:pt x="1" y="1"/>
                  </a:moveTo>
                  <a:lnTo>
                    <a:pt x="15"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3" name="Google Shape;7130;p94"/>
            <p:cNvSpPr/>
            <p:nvPr/>
          </p:nvSpPr>
          <p:spPr>
            <a:xfrm>
              <a:off x="2420280" y="1479600"/>
              <a:ext cx="360" cy="360"/>
            </a:xfrm>
            <a:custGeom>
              <a:avLst/>
              <a:gdLst/>
              <a:ahLst/>
              <a:cxnLst/>
              <a:rect l="l" t="t" r="r" b="b"/>
              <a:pathLst>
                <a:path w="22" h="1">
                  <a:moveTo>
                    <a:pt x="0" y="1"/>
                  </a:moveTo>
                  <a:lnTo>
                    <a:pt x="2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4" name="Google Shape;7131;p94"/>
            <p:cNvSpPr/>
            <p:nvPr/>
          </p:nvSpPr>
          <p:spPr>
            <a:xfrm>
              <a:off x="2473560" y="1497240"/>
              <a:ext cx="360" cy="360"/>
            </a:xfrm>
            <a:custGeom>
              <a:avLst/>
              <a:gdLst/>
              <a:ahLst/>
              <a:cxnLst/>
              <a:rect l="l" t="t" r="r" b="b"/>
              <a:pathLst>
                <a:path w="99" h="8">
                  <a:moveTo>
                    <a:pt x="98" y="8"/>
                  </a:moveTo>
                  <a:lnTo>
                    <a:pt x="98" y="8"/>
                  </a:lnTo>
                  <a:cubicBezTo>
                    <a:pt x="67" y="1"/>
                    <a:pt x="35" y="1"/>
                    <a:pt x="0" y="4"/>
                  </a:cubicBezTo>
                  <a:cubicBezTo>
                    <a:pt x="35" y="1"/>
                    <a:pt x="67" y="1"/>
                    <a:pt x="98"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5" name="Google Shape;7132;p94"/>
            <p:cNvSpPr/>
            <p:nvPr/>
          </p:nvSpPr>
          <p:spPr>
            <a:xfrm>
              <a:off x="2417400" y="1479960"/>
              <a:ext cx="360" cy="360"/>
            </a:xfrm>
            <a:custGeom>
              <a:avLst/>
              <a:gdLst/>
              <a:ahLst/>
              <a:cxnLst/>
              <a:rect l="l" t="t" r="r" b="b"/>
              <a:pathLst>
                <a:path w="19" h="5">
                  <a:moveTo>
                    <a:pt x="1" y="4"/>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6" name="Google Shape;7133;p94"/>
            <p:cNvSpPr/>
            <p:nvPr/>
          </p:nvSpPr>
          <p:spPr>
            <a:xfrm>
              <a:off x="2404800" y="1472400"/>
              <a:ext cx="360" cy="360"/>
            </a:xfrm>
            <a:custGeom>
              <a:avLst/>
              <a:gdLst/>
              <a:ahLst/>
              <a:cxnLst/>
              <a:rect l="l" t="t" r="r" b="b"/>
              <a:pathLst>
                <a:path w="22" h="22">
                  <a:moveTo>
                    <a:pt x="0" y="0"/>
                  </a:moveTo>
                  <a:lnTo>
                    <a:pt x="21"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7" name="Google Shape;7134;p94"/>
            <p:cNvSpPr/>
            <p:nvPr/>
          </p:nvSpPr>
          <p:spPr>
            <a:xfrm>
              <a:off x="2418120" y="1479960"/>
              <a:ext cx="360" cy="360"/>
            </a:xfrm>
            <a:custGeom>
              <a:avLst/>
              <a:gdLst/>
              <a:ahLst/>
              <a:cxnLst/>
              <a:rect l="l" t="t" r="r" b="b"/>
              <a:pathLst>
                <a:path w="12" h="4">
                  <a:moveTo>
                    <a:pt x="1"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8" name="Google Shape;7135;p94"/>
            <p:cNvSpPr/>
            <p:nvPr/>
          </p:nvSpPr>
          <p:spPr>
            <a:xfrm>
              <a:off x="2471760" y="1497600"/>
              <a:ext cx="360" cy="360"/>
            </a:xfrm>
            <a:custGeom>
              <a:avLst/>
              <a:gdLst/>
              <a:ahLst/>
              <a:cxnLst/>
              <a:rect l="l" t="t" r="r" b="b"/>
              <a:pathLst>
                <a:path w="12" h="4">
                  <a:moveTo>
                    <a:pt x="1"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79" name="Google Shape;7136;p94"/>
            <p:cNvSpPr/>
            <p:nvPr/>
          </p:nvSpPr>
          <p:spPr>
            <a:xfrm>
              <a:off x="2407320" y="1475280"/>
              <a:ext cx="360" cy="360"/>
            </a:xfrm>
            <a:custGeom>
              <a:avLst/>
              <a:gdLst/>
              <a:ahLst/>
              <a:cxnLst/>
              <a:rect l="l" t="t" r="r" b="b"/>
              <a:pathLst>
                <a:path w="25" h="25">
                  <a:moveTo>
                    <a:pt x="0" y="0"/>
                  </a:moveTo>
                  <a:lnTo>
                    <a:pt x="25"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0" name="Google Shape;7137;p94"/>
            <p:cNvSpPr/>
            <p:nvPr/>
          </p:nvSpPr>
          <p:spPr>
            <a:xfrm>
              <a:off x="2595600" y="1428120"/>
              <a:ext cx="360" cy="360"/>
            </a:xfrm>
            <a:custGeom>
              <a:avLst/>
              <a:gdLst/>
              <a:ahLst/>
              <a:cxnLst/>
              <a:rect l="l" t="t" r="r" b="b"/>
              <a:pathLst>
                <a:path w="25" h="36">
                  <a:moveTo>
                    <a:pt x="25" y="1"/>
                  </a:moveTo>
                  <a:lnTo>
                    <a:pt x="0" y="36"/>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1" name="Google Shape;7138;p94"/>
            <p:cNvSpPr/>
            <p:nvPr/>
          </p:nvSpPr>
          <p:spPr>
            <a:xfrm>
              <a:off x="2595960" y="1427760"/>
              <a:ext cx="360" cy="360"/>
            </a:xfrm>
            <a:custGeom>
              <a:avLst/>
              <a:gdLst/>
              <a:ahLst/>
              <a:cxnLst/>
              <a:rect l="l" t="t" r="r" b="b"/>
              <a:pathLst>
                <a:path w="18" h="26">
                  <a:moveTo>
                    <a:pt x="18" y="1"/>
                  </a:moveTo>
                  <a:lnTo>
                    <a:pt x="0"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2" name="Google Shape;7139;p94"/>
            <p:cNvSpPr/>
            <p:nvPr/>
          </p:nvSpPr>
          <p:spPr>
            <a:xfrm>
              <a:off x="2596320" y="1427400"/>
              <a:ext cx="360" cy="360"/>
            </a:xfrm>
            <a:custGeom>
              <a:avLst/>
              <a:gdLst/>
              <a:ahLst/>
              <a:cxnLst/>
              <a:rect l="l" t="t" r="r" b="b"/>
              <a:pathLst>
                <a:path w="15" h="26">
                  <a:moveTo>
                    <a:pt x="15" y="1"/>
                  </a:moveTo>
                  <a:cubicBezTo>
                    <a:pt x="11" y="8"/>
                    <a:pt x="4" y="15"/>
                    <a:pt x="1" y="25"/>
                  </a:cubicBezTo>
                  <a:cubicBezTo>
                    <a:pt x="8" y="15"/>
                    <a:pt x="11" y="8"/>
                    <a:pt x="1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3" name="Google Shape;7140;p94"/>
            <p:cNvSpPr/>
            <p:nvPr/>
          </p:nvSpPr>
          <p:spPr>
            <a:xfrm>
              <a:off x="2559960" y="1464840"/>
              <a:ext cx="3240" cy="360"/>
            </a:xfrm>
            <a:custGeom>
              <a:avLst/>
              <a:gdLst/>
              <a:ahLst/>
              <a:cxnLst/>
              <a:rect l="l" t="t" r="r" b="b"/>
              <a:pathLst>
                <a:path w="305" h="82">
                  <a:moveTo>
                    <a:pt x="305" y="81"/>
                  </a:moveTo>
                  <a:cubicBezTo>
                    <a:pt x="116" y="78"/>
                    <a:pt x="35" y="36"/>
                    <a:pt x="0" y="1"/>
                  </a:cubicBezTo>
                  <a:cubicBezTo>
                    <a:pt x="35" y="36"/>
                    <a:pt x="116" y="78"/>
                    <a:pt x="305" y="8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4" name="Google Shape;7141;p94"/>
            <p:cNvSpPr/>
            <p:nvPr/>
          </p:nvSpPr>
          <p:spPr>
            <a:xfrm>
              <a:off x="2596680" y="1427040"/>
              <a:ext cx="360" cy="360"/>
            </a:xfrm>
            <a:custGeom>
              <a:avLst/>
              <a:gdLst/>
              <a:ahLst/>
              <a:cxnLst/>
              <a:rect l="l" t="t" r="r" b="b"/>
              <a:pathLst>
                <a:path w="5" h="8">
                  <a:moveTo>
                    <a:pt x="4" y="1"/>
                  </a:moveTo>
                  <a:lnTo>
                    <a:pt x="1" y="8"/>
                  </a:lnTo>
                  <a:cubicBezTo>
                    <a:pt x="4" y="4"/>
                    <a:pt x="4" y="4"/>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5" name="Google Shape;7142;p94"/>
            <p:cNvSpPr/>
            <p:nvPr/>
          </p:nvSpPr>
          <p:spPr>
            <a:xfrm>
              <a:off x="2548080" y="1491120"/>
              <a:ext cx="360" cy="360"/>
            </a:xfrm>
            <a:custGeom>
              <a:avLst/>
              <a:gdLst/>
              <a:ahLst/>
              <a:cxnLst/>
              <a:rect l="l" t="t" r="r" b="b"/>
              <a:pathLst>
                <a:path w="1" h="12">
                  <a:moveTo>
                    <a:pt x="1" y="1"/>
                  </a:moveTo>
                  <a:lnTo>
                    <a:pt x="1" y="11"/>
                  </a:lnTo>
                  <a:cubicBezTo>
                    <a:pt x="1" y="8"/>
                    <a:pt x="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6" name="Google Shape;7143;p94"/>
            <p:cNvSpPr/>
            <p:nvPr/>
          </p:nvSpPr>
          <p:spPr>
            <a:xfrm>
              <a:off x="2343600" y="1493280"/>
              <a:ext cx="360" cy="360"/>
            </a:xfrm>
            <a:custGeom>
              <a:avLst/>
              <a:gdLst/>
              <a:ahLst/>
              <a:cxnLst/>
              <a:rect l="l" t="t" r="r" b="b"/>
              <a:pathLst>
                <a:path w="4" h="8">
                  <a:moveTo>
                    <a:pt x="0"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7" name="Google Shape;7144;p94"/>
            <p:cNvSpPr/>
            <p:nvPr/>
          </p:nvSpPr>
          <p:spPr>
            <a:xfrm>
              <a:off x="2343600" y="1493640"/>
              <a:ext cx="360" cy="360"/>
            </a:xfrm>
            <a:custGeom>
              <a:avLst/>
              <a:gdLst/>
              <a:ahLst/>
              <a:cxnLst/>
              <a:rect l="l" t="t" r="r" b="b"/>
              <a:pathLst>
                <a:path w="1" h="8">
                  <a:moveTo>
                    <a:pt x="0"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8" name="Google Shape;7145;p94"/>
            <p:cNvSpPr/>
            <p:nvPr/>
          </p:nvSpPr>
          <p:spPr>
            <a:xfrm>
              <a:off x="2343600" y="1495440"/>
              <a:ext cx="360" cy="360"/>
            </a:xfrm>
            <a:custGeom>
              <a:avLst/>
              <a:gdLst/>
              <a:ahLst/>
              <a:cxnLst/>
              <a:rect l="l" t="t" r="r" b="b"/>
              <a:pathLst>
                <a:path w="5" h="15">
                  <a:moveTo>
                    <a:pt x="1" y="1"/>
                  </a:moveTo>
                  <a:cubicBezTo>
                    <a:pt x="1" y="4"/>
                    <a:pt x="1" y="8"/>
                    <a:pt x="4" y="15"/>
                  </a:cubicBezTo>
                  <a:cubicBezTo>
                    <a:pt x="4" y="8"/>
                    <a:pt x="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89" name="Google Shape;7146;p94"/>
            <p:cNvSpPr/>
            <p:nvPr/>
          </p:nvSpPr>
          <p:spPr>
            <a:xfrm>
              <a:off x="2343240" y="1494720"/>
              <a:ext cx="360" cy="360"/>
            </a:xfrm>
            <a:custGeom>
              <a:avLst/>
              <a:gdLst/>
              <a:ahLst/>
              <a:cxnLst/>
              <a:rect l="l" t="t" r="r" b="b"/>
              <a:pathLst>
                <a:path w="1" h="12">
                  <a:moveTo>
                    <a:pt x="0"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0" name="Google Shape;7147;p94"/>
            <p:cNvSpPr/>
            <p:nvPr/>
          </p:nvSpPr>
          <p:spPr>
            <a:xfrm>
              <a:off x="2343600" y="1494000"/>
              <a:ext cx="360" cy="360"/>
            </a:xfrm>
            <a:custGeom>
              <a:avLst/>
              <a:gdLst/>
              <a:ahLst/>
              <a:cxnLst/>
              <a:rect l="l" t="t" r="r" b="b"/>
              <a:pathLst>
                <a:path w="1" h="15">
                  <a:moveTo>
                    <a:pt x="0" y="15"/>
                  </a:moveTo>
                  <a:lnTo>
                    <a:pt x="0" y="4"/>
                  </a:lnTo>
                  <a:cubicBezTo>
                    <a:pt x="0" y="1"/>
                    <a:pt x="0" y="11"/>
                    <a:pt x="0"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1" name="Google Shape;7148;p94"/>
            <p:cNvSpPr/>
            <p:nvPr/>
          </p:nvSpPr>
          <p:spPr>
            <a:xfrm>
              <a:off x="2343600" y="1494360"/>
              <a:ext cx="360" cy="360"/>
            </a:xfrm>
            <a:custGeom>
              <a:avLst/>
              <a:gdLst/>
              <a:ahLst/>
              <a:cxnLst/>
              <a:rect l="l" t="t" r="r" b="b"/>
              <a:pathLst>
                <a:path w="1" h="12">
                  <a:moveTo>
                    <a:pt x="1" y="11"/>
                  </a:moveTo>
                  <a:lnTo>
                    <a:pt x="1" y="1"/>
                  </a:lnTo>
                  <a:cubicBezTo>
                    <a:pt x="1" y="4"/>
                    <a:pt x="1" y="8"/>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2" name="Google Shape;7149;p94"/>
            <p:cNvSpPr/>
            <p:nvPr/>
          </p:nvSpPr>
          <p:spPr>
            <a:xfrm>
              <a:off x="2343600" y="1495080"/>
              <a:ext cx="360" cy="360"/>
            </a:xfrm>
            <a:custGeom>
              <a:avLst/>
              <a:gdLst/>
              <a:ahLst/>
              <a:cxnLst/>
              <a:rect l="l" t="t" r="r" b="b"/>
              <a:pathLst>
                <a:path w="1" h="15">
                  <a:moveTo>
                    <a:pt x="1" y="15"/>
                  </a:moveTo>
                  <a:lnTo>
                    <a:pt x="1" y="1"/>
                  </a:lnTo>
                  <a:cubicBezTo>
                    <a:pt x="1" y="8"/>
                    <a:pt x="1" y="11"/>
                    <a:pt x="1"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3" name="Google Shape;7150;p94"/>
            <p:cNvSpPr/>
            <p:nvPr/>
          </p:nvSpPr>
          <p:spPr>
            <a:xfrm>
              <a:off x="2988000" y="1135080"/>
              <a:ext cx="5400" cy="1440"/>
            </a:xfrm>
            <a:custGeom>
              <a:avLst/>
              <a:gdLst/>
              <a:ahLst/>
              <a:cxnLst/>
              <a:rect l="l" t="t" r="r" b="b"/>
              <a:pathLst>
                <a:path w="474" h="195">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4" name="Google Shape;7151;p94"/>
            <p:cNvSpPr/>
            <p:nvPr/>
          </p:nvSpPr>
          <p:spPr>
            <a:xfrm>
              <a:off x="2645280" y="1041120"/>
              <a:ext cx="40320" cy="19800"/>
            </a:xfrm>
            <a:custGeom>
              <a:avLst/>
              <a:gdLst/>
              <a:ahLst/>
              <a:cxnLst/>
              <a:rect l="l" t="t" r="r" b="b"/>
              <a:pathLst>
                <a:path w="3053" h="1537">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5" name="Google Shape;7152;p94"/>
            <p:cNvSpPr/>
            <p:nvPr/>
          </p:nvSpPr>
          <p:spPr>
            <a:xfrm>
              <a:off x="2683800" y="1053000"/>
              <a:ext cx="43200" cy="21960"/>
            </a:xfrm>
            <a:custGeom>
              <a:avLst/>
              <a:gdLst/>
              <a:ahLst/>
              <a:cxnLst/>
              <a:rect l="l" t="t" r="r" b="b"/>
              <a:pathLst>
                <a:path w="3274" h="170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6" name="Google Shape;7153;p94"/>
            <p:cNvSpPr/>
            <p:nvPr/>
          </p:nvSpPr>
          <p:spPr>
            <a:xfrm>
              <a:off x="2991600" y="1141200"/>
              <a:ext cx="20160" cy="6840"/>
            </a:xfrm>
            <a:custGeom>
              <a:avLst/>
              <a:gdLst/>
              <a:ahLst/>
              <a:cxnLst/>
              <a:rect l="l" t="t" r="r" b="b"/>
              <a:pathLst>
                <a:path w="1577" h="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7" name="Google Shape;7154;p94"/>
            <p:cNvSpPr/>
            <p:nvPr/>
          </p:nvSpPr>
          <p:spPr>
            <a:xfrm>
              <a:off x="2154600" y="1082160"/>
              <a:ext cx="1207440" cy="417600"/>
            </a:xfrm>
            <a:custGeom>
              <a:avLst/>
              <a:gdLst/>
              <a:ahLst/>
              <a:cxnLst/>
              <a:rect l="l" t="t" r="r" b="b"/>
              <a:pathLst>
                <a:path w="89010" h="30826">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8" name="Google Shape;7155;p94"/>
            <p:cNvSpPr/>
            <p:nvPr/>
          </p:nvSpPr>
          <p:spPr>
            <a:xfrm>
              <a:off x="2097720" y="1366560"/>
              <a:ext cx="20160" cy="6840"/>
            </a:xfrm>
            <a:custGeom>
              <a:avLst/>
              <a:gdLst/>
              <a:ahLst/>
              <a:cxnLst/>
              <a:rect l="l" t="t" r="r" b="b"/>
              <a:pathLst>
                <a:path w="1566" h="571">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499" name="Google Shape;7156;p94"/>
            <p:cNvSpPr/>
            <p:nvPr/>
          </p:nvSpPr>
          <p:spPr>
            <a:xfrm>
              <a:off x="2593440" y="1127880"/>
              <a:ext cx="2160" cy="360"/>
            </a:xfrm>
            <a:custGeom>
              <a:avLst/>
              <a:gdLst/>
              <a:ahLst/>
              <a:cxnLst/>
              <a:rect l="l" t="t" r="r" b="b"/>
              <a:pathLst>
                <a:path w="250" h="61">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0" name="Google Shape;7157;p94"/>
            <p:cNvSpPr/>
            <p:nvPr/>
          </p:nvSpPr>
          <p:spPr>
            <a:xfrm>
              <a:off x="2999880" y="1379880"/>
              <a:ext cx="17640" cy="77760"/>
            </a:xfrm>
            <a:custGeom>
              <a:avLst/>
              <a:gdLst/>
              <a:ahLst/>
              <a:cxnLst/>
              <a:rect l="l" t="t" r="r" b="b"/>
              <a:pathLst>
                <a:path w="1380" h="5802">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1" name="Google Shape;7158;p94"/>
            <p:cNvSpPr/>
            <p:nvPr/>
          </p:nvSpPr>
          <p:spPr>
            <a:xfrm>
              <a:off x="2631240" y="1020960"/>
              <a:ext cx="38160" cy="26640"/>
            </a:xfrm>
            <a:custGeom>
              <a:avLst/>
              <a:gdLst/>
              <a:ahLst/>
              <a:cxnLst/>
              <a:rect l="l" t="t" r="r" b="b"/>
              <a:pathLst>
                <a:path w="2886" h="2033">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2" name="Google Shape;7159;p94"/>
            <p:cNvSpPr/>
            <p:nvPr/>
          </p:nvSpPr>
          <p:spPr>
            <a:xfrm>
              <a:off x="2357280" y="1023120"/>
              <a:ext cx="23040" cy="6840"/>
            </a:xfrm>
            <a:custGeom>
              <a:avLst/>
              <a:gdLst/>
              <a:ahLst/>
              <a:cxnLst/>
              <a:rect l="l" t="t" r="r" b="b"/>
              <a:pathLst>
                <a:path w="1786" h="58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3" name="Google Shape;7160;p94"/>
            <p:cNvSpPr/>
            <p:nvPr/>
          </p:nvSpPr>
          <p:spPr>
            <a:xfrm>
              <a:off x="2310120" y="1200600"/>
              <a:ext cx="13320" cy="6840"/>
            </a:xfrm>
            <a:custGeom>
              <a:avLst/>
              <a:gdLst/>
              <a:ahLst/>
              <a:cxnLst/>
              <a:rect l="l" t="t" r="r" b="b"/>
              <a:pathLst>
                <a:path w="1061" h="594">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4" name="Google Shape;7161;p94"/>
            <p:cNvSpPr/>
            <p:nvPr/>
          </p:nvSpPr>
          <p:spPr>
            <a:xfrm>
              <a:off x="2304000" y="1026720"/>
              <a:ext cx="28800" cy="11520"/>
            </a:xfrm>
            <a:custGeom>
              <a:avLst/>
              <a:gdLst/>
              <a:ahLst/>
              <a:cxnLst/>
              <a:rect l="l" t="t" r="r" b="b"/>
              <a:pathLst>
                <a:path w="2213" h="929">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5" name="Google Shape;7162;p94"/>
            <p:cNvSpPr/>
            <p:nvPr/>
          </p:nvSpPr>
          <p:spPr>
            <a:xfrm>
              <a:off x="2333880" y="1094040"/>
              <a:ext cx="130680" cy="89280"/>
            </a:xfrm>
            <a:custGeom>
              <a:avLst/>
              <a:gdLst/>
              <a:ahLst/>
              <a:cxnLst/>
              <a:rect l="l" t="t" r="r" b="b"/>
              <a:pathLst>
                <a:path w="9712" h="6668">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6" name="Google Shape;7163;p94"/>
            <p:cNvSpPr/>
            <p:nvPr/>
          </p:nvSpPr>
          <p:spPr>
            <a:xfrm>
              <a:off x="2343960" y="1036800"/>
              <a:ext cx="5760" cy="720"/>
            </a:xfrm>
            <a:custGeom>
              <a:avLst/>
              <a:gdLst/>
              <a:ahLst/>
              <a:cxnLst/>
              <a:rect l="l" t="t" r="r" b="b"/>
              <a:pathLst>
                <a:path w="505" h="13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7" name="Google Shape;7164;p94"/>
            <p:cNvSpPr/>
            <p:nvPr/>
          </p:nvSpPr>
          <p:spPr>
            <a:xfrm>
              <a:off x="2774880" y="1130760"/>
              <a:ext cx="10800" cy="3600"/>
            </a:xfrm>
            <a:custGeom>
              <a:avLst/>
              <a:gdLst/>
              <a:ahLst/>
              <a:cxnLst/>
              <a:rect l="l" t="t" r="r" b="b"/>
              <a:pathLst>
                <a:path w="866" h="337">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8" name="Google Shape;7165;p94"/>
            <p:cNvSpPr/>
            <p:nvPr/>
          </p:nvSpPr>
          <p:spPr>
            <a:xfrm>
              <a:off x="2288880" y="1028880"/>
              <a:ext cx="21600" cy="3960"/>
            </a:xfrm>
            <a:custGeom>
              <a:avLst/>
              <a:gdLst/>
              <a:ahLst/>
              <a:cxnLst/>
              <a:rect l="l" t="t" r="r" b="b"/>
              <a:pathLst>
                <a:path w="1678" h="367">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09" name="Google Shape;7166;p94"/>
            <p:cNvSpPr/>
            <p:nvPr/>
          </p:nvSpPr>
          <p:spPr>
            <a:xfrm>
              <a:off x="2422080" y="1023840"/>
              <a:ext cx="16200" cy="4320"/>
            </a:xfrm>
            <a:custGeom>
              <a:avLst/>
              <a:gdLst/>
              <a:ahLst/>
              <a:cxnLst/>
              <a:rect l="l" t="t" r="r" b="b"/>
              <a:pathLst>
                <a:path w="1282" h="398">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0" name="Google Shape;7167;p94"/>
            <p:cNvSpPr/>
            <p:nvPr/>
          </p:nvSpPr>
          <p:spPr>
            <a:xfrm>
              <a:off x="2622600" y="1022760"/>
              <a:ext cx="7560" cy="1440"/>
            </a:xfrm>
            <a:custGeom>
              <a:avLst/>
              <a:gdLst/>
              <a:ahLst/>
              <a:cxnLst/>
              <a:rect l="l" t="t" r="r" b="b"/>
              <a:pathLst>
                <a:path w="645" h="177">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1" name="Google Shape;7168;p94"/>
            <p:cNvSpPr/>
            <p:nvPr/>
          </p:nvSpPr>
          <p:spPr>
            <a:xfrm>
              <a:off x="2475360" y="1146600"/>
              <a:ext cx="10080" cy="3240"/>
            </a:xfrm>
            <a:custGeom>
              <a:avLst/>
              <a:gdLst/>
              <a:ahLst/>
              <a:cxnLst/>
              <a:rect l="l" t="t" r="r" b="b"/>
              <a:pathLst>
                <a:path w="827" h="31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2" name="Google Shape;7169;p94"/>
            <p:cNvSpPr/>
            <p:nvPr/>
          </p:nvSpPr>
          <p:spPr>
            <a:xfrm>
              <a:off x="2540160" y="1152000"/>
              <a:ext cx="3600" cy="1800"/>
            </a:xfrm>
            <a:custGeom>
              <a:avLst/>
              <a:gdLst/>
              <a:ahLst/>
              <a:cxnLst/>
              <a:rect l="l" t="t" r="r" b="b"/>
              <a:pathLst>
                <a:path w="340" h="211">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3" name="Google Shape;7170;p94"/>
            <p:cNvSpPr/>
            <p:nvPr/>
          </p:nvSpPr>
          <p:spPr>
            <a:xfrm>
              <a:off x="2396520" y="1025640"/>
              <a:ext cx="19080" cy="7200"/>
            </a:xfrm>
            <a:custGeom>
              <a:avLst/>
              <a:gdLst/>
              <a:ahLst/>
              <a:cxnLst/>
              <a:rect l="l" t="t" r="r" b="b"/>
              <a:pathLst>
                <a:path w="1486" h="598">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4" name="Google Shape;7171;p94"/>
            <p:cNvSpPr/>
            <p:nvPr/>
          </p:nvSpPr>
          <p:spPr>
            <a:xfrm>
              <a:off x="2369880" y="1034640"/>
              <a:ext cx="22320" cy="5760"/>
            </a:xfrm>
            <a:custGeom>
              <a:avLst/>
              <a:gdLst/>
              <a:ahLst/>
              <a:cxnLst/>
              <a:rect l="l" t="t" r="r" b="b"/>
              <a:pathLst>
                <a:path w="1723" h="496">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5" name="Google Shape;7172;p94"/>
            <p:cNvSpPr/>
            <p:nvPr/>
          </p:nvSpPr>
          <p:spPr>
            <a:xfrm>
              <a:off x="2371320" y="1017720"/>
              <a:ext cx="19440" cy="3240"/>
            </a:xfrm>
            <a:custGeom>
              <a:avLst/>
              <a:gdLst/>
              <a:ahLst/>
              <a:cxnLst/>
              <a:rect l="l" t="t" r="r" b="b"/>
              <a:pathLst>
                <a:path w="1517" h="321">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6" name="Google Shape;7173;p94"/>
            <p:cNvSpPr/>
            <p:nvPr/>
          </p:nvSpPr>
          <p:spPr>
            <a:xfrm>
              <a:off x="2603160" y="1427400"/>
              <a:ext cx="360" cy="360"/>
            </a:xfrm>
            <a:custGeom>
              <a:avLst/>
              <a:gdLst/>
              <a:ahLst/>
              <a:cxnLst/>
              <a:rect l="l" t="t" r="r" b="b"/>
              <a:pathLst>
                <a:path w="4" h="8">
                  <a:moveTo>
                    <a:pt x="0"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7" name="Google Shape;7174;p94"/>
            <p:cNvSpPr/>
            <p:nvPr/>
          </p:nvSpPr>
          <p:spPr>
            <a:xfrm>
              <a:off x="2722680" y="1415520"/>
              <a:ext cx="2520" cy="360"/>
            </a:xfrm>
            <a:custGeom>
              <a:avLst/>
              <a:gdLst/>
              <a:ahLst/>
              <a:cxnLst/>
              <a:rect l="l" t="t" r="r" b="b"/>
              <a:pathLst>
                <a:path w="267" h="39">
                  <a:moveTo>
                    <a:pt x="0" y="39"/>
                  </a:moveTo>
                  <a:cubicBezTo>
                    <a:pt x="88" y="21"/>
                    <a:pt x="179" y="7"/>
                    <a:pt x="267" y="0"/>
                  </a:cubicBezTo>
                  <a:cubicBezTo>
                    <a:pt x="179" y="7"/>
                    <a:pt x="88" y="21"/>
                    <a:pt x="0" y="3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8" name="Google Shape;7175;p94"/>
            <p:cNvSpPr/>
            <p:nvPr/>
          </p:nvSpPr>
          <p:spPr>
            <a:xfrm>
              <a:off x="2740320" y="1419120"/>
              <a:ext cx="1440" cy="360"/>
            </a:xfrm>
            <a:custGeom>
              <a:avLst/>
              <a:gdLst/>
              <a:ahLst/>
              <a:cxnLst/>
              <a:rect l="l" t="t" r="r" b="b"/>
              <a:pathLst>
                <a:path w="179" h="60">
                  <a:moveTo>
                    <a:pt x="0" y="0"/>
                  </a:moveTo>
                  <a:cubicBezTo>
                    <a:pt x="18" y="18"/>
                    <a:pt x="119" y="42"/>
                    <a:pt x="179" y="60"/>
                  </a:cubicBezTo>
                  <a:cubicBezTo>
                    <a:pt x="119" y="42"/>
                    <a:pt x="18" y="18"/>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19" name="Google Shape;7176;p94"/>
            <p:cNvSpPr/>
            <p:nvPr/>
          </p:nvSpPr>
          <p:spPr>
            <a:xfrm>
              <a:off x="2768400" y="1427040"/>
              <a:ext cx="360" cy="360"/>
            </a:xfrm>
            <a:custGeom>
              <a:avLst/>
              <a:gdLst/>
              <a:ahLst/>
              <a:cxnLst/>
              <a:rect l="l" t="t" r="r" b="b"/>
              <a:pathLst>
                <a:path w="43" h="22">
                  <a:moveTo>
                    <a:pt x="1" y="22"/>
                  </a:moveTo>
                  <a:cubicBezTo>
                    <a:pt x="15" y="15"/>
                    <a:pt x="25" y="8"/>
                    <a:pt x="43" y="1"/>
                  </a:cubicBezTo>
                  <a:cubicBezTo>
                    <a:pt x="25" y="8"/>
                    <a:pt x="15" y="15"/>
                    <a:pt x="1"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0" name="Google Shape;7177;p94"/>
            <p:cNvSpPr/>
            <p:nvPr/>
          </p:nvSpPr>
          <p:spPr>
            <a:xfrm>
              <a:off x="2711880" y="1418040"/>
              <a:ext cx="1800" cy="360"/>
            </a:xfrm>
            <a:custGeom>
              <a:avLst/>
              <a:gdLst/>
              <a:ahLst/>
              <a:cxnLst/>
              <a:rect l="l" t="t" r="r" b="b"/>
              <a:pathLst>
                <a:path w="201" h="78">
                  <a:moveTo>
                    <a:pt x="1" y="1"/>
                  </a:moveTo>
                  <a:cubicBezTo>
                    <a:pt x="64" y="32"/>
                    <a:pt x="130" y="60"/>
                    <a:pt x="200" y="78"/>
                  </a:cubicBezTo>
                  <a:cubicBezTo>
                    <a:pt x="130" y="60"/>
                    <a:pt x="64" y="32"/>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1" name="Google Shape;7178;p94"/>
            <p:cNvSpPr/>
            <p:nvPr/>
          </p:nvSpPr>
          <p:spPr>
            <a:xfrm>
              <a:off x="2806200" y="1420200"/>
              <a:ext cx="360" cy="360"/>
            </a:xfrm>
            <a:custGeom>
              <a:avLst/>
              <a:gdLst/>
              <a:ahLst/>
              <a:cxnLst/>
              <a:rect l="l" t="t" r="r" b="b"/>
              <a:pathLst>
                <a:path w="15" h="1">
                  <a:moveTo>
                    <a:pt x="0" y="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2" name="Google Shape;7179;p94"/>
            <p:cNvSpPr/>
            <p:nvPr/>
          </p:nvSpPr>
          <p:spPr>
            <a:xfrm>
              <a:off x="2811960" y="1421280"/>
              <a:ext cx="360" cy="360"/>
            </a:xfrm>
            <a:custGeom>
              <a:avLst/>
              <a:gdLst/>
              <a:ahLst/>
              <a:cxnLst/>
              <a:rect l="l" t="t" r="r" b="b"/>
              <a:pathLst>
                <a:path w="43" h="22">
                  <a:moveTo>
                    <a:pt x="1" y="0"/>
                  </a:moveTo>
                  <a:cubicBezTo>
                    <a:pt x="15" y="7"/>
                    <a:pt x="29" y="14"/>
                    <a:pt x="39" y="21"/>
                  </a:cubicBezTo>
                  <a:lnTo>
                    <a:pt x="43" y="18"/>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3" name="Google Shape;7180;p94"/>
            <p:cNvSpPr/>
            <p:nvPr/>
          </p:nvSpPr>
          <p:spPr>
            <a:xfrm>
              <a:off x="2806920" y="14202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4" name="Google Shape;7181;p94"/>
            <p:cNvSpPr/>
            <p:nvPr/>
          </p:nvSpPr>
          <p:spPr>
            <a:xfrm>
              <a:off x="2778120" y="1424160"/>
              <a:ext cx="2160" cy="360"/>
            </a:xfrm>
            <a:custGeom>
              <a:avLst/>
              <a:gdLst/>
              <a:ahLst/>
              <a:cxnLst/>
              <a:rect l="l" t="t" r="r" b="b"/>
              <a:pathLst>
                <a:path w="242" h="75">
                  <a:moveTo>
                    <a:pt x="242" y="1"/>
                  </a:moveTo>
                  <a:lnTo>
                    <a:pt x="242" y="1"/>
                  </a:lnTo>
                  <a:cubicBezTo>
                    <a:pt x="151" y="15"/>
                    <a:pt x="60" y="29"/>
                    <a:pt x="0" y="74"/>
                  </a:cubicBezTo>
                  <a:cubicBezTo>
                    <a:pt x="60" y="29"/>
                    <a:pt x="154" y="15"/>
                    <a:pt x="24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5" name="Google Shape;7182;p94"/>
            <p:cNvSpPr/>
            <p:nvPr/>
          </p:nvSpPr>
          <p:spPr>
            <a:xfrm>
              <a:off x="2651400" y="1419480"/>
              <a:ext cx="2160" cy="360"/>
            </a:xfrm>
            <a:custGeom>
              <a:avLst/>
              <a:gdLst/>
              <a:ahLst/>
              <a:cxnLst/>
              <a:rect l="l" t="t" r="r" b="b"/>
              <a:pathLst>
                <a:path w="243" h="11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6" name="Google Shape;7183;p94"/>
            <p:cNvSpPr/>
            <p:nvPr/>
          </p:nvSpPr>
          <p:spPr>
            <a:xfrm>
              <a:off x="2620800" y="1417320"/>
              <a:ext cx="1440" cy="360"/>
            </a:xfrm>
            <a:custGeom>
              <a:avLst/>
              <a:gdLst/>
              <a:ahLst/>
              <a:cxnLst/>
              <a:rect l="l" t="t" r="r" b="b"/>
              <a:pathLst>
                <a:path w="180" h="113">
                  <a:moveTo>
                    <a:pt x="1" y="113"/>
                  </a:moveTo>
                  <a:cubicBezTo>
                    <a:pt x="57" y="67"/>
                    <a:pt x="116" y="29"/>
                    <a:pt x="179" y="1"/>
                  </a:cubicBezTo>
                  <a:cubicBezTo>
                    <a:pt x="116" y="29"/>
                    <a:pt x="57" y="67"/>
                    <a:pt x="1" y="11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7" name="Google Shape;7184;p94"/>
            <p:cNvSpPr/>
            <p:nvPr/>
          </p:nvSpPr>
          <p:spPr>
            <a:xfrm>
              <a:off x="2603880" y="1426680"/>
              <a:ext cx="360" cy="360"/>
            </a:xfrm>
            <a:custGeom>
              <a:avLst/>
              <a:gdLst/>
              <a:ahLst/>
              <a:cxnLst/>
              <a:rect l="l" t="t" r="r" b="b"/>
              <a:pathLst>
                <a:path w="8" h="4">
                  <a:moveTo>
                    <a:pt x="1" y="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8" name="Google Shape;7185;p94"/>
            <p:cNvSpPr/>
            <p:nvPr/>
          </p:nvSpPr>
          <p:spPr>
            <a:xfrm>
              <a:off x="2603520" y="1426680"/>
              <a:ext cx="360" cy="360"/>
            </a:xfrm>
            <a:custGeom>
              <a:avLst/>
              <a:gdLst/>
              <a:ahLst/>
              <a:cxnLst/>
              <a:rect l="l" t="t" r="r" b="b"/>
              <a:pathLst>
                <a:path w="5" h="8">
                  <a:moveTo>
                    <a:pt x="1"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29" name="Google Shape;7186;p94"/>
            <p:cNvSpPr/>
            <p:nvPr/>
          </p:nvSpPr>
          <p:spPr>
            <a:xfrm>
              <a:off x="2603520" y="1426680"/>
              <a:ext cx="360" cy="360"/>
            </a:xfrm>
            <a:custGeom>
              <a:avLst/>
              <a:gdLst/>
              <a:ahLst/>
              <a:cxnLst/>
              <a:rect l="l" t="t" r="r" b="b"/>
              <a:pathLst>
                <a:path w="5" h="8">
                  <a:moveTo>
                    <a:pt x="1"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0" name="Google Shape;7187;p94"/>
            <p:cNvSpPr/>
            <p:nvPr/>
          </p:nvSpPr>
          <p:spPr>
            <a:xfrm>
              <a:off x="2603160" y="1427040"/>
              <a:ext cx="360" cy="360"/>
            </a:xfrm>
            <a:custGeom>
              <a:avLst/>
              <a:gdLst/>
              <a:ahLst/>
              <a:cxnLst/>
              <a:rect l="l" t="t" r="r" b="b"/>
              <a:pathLst>
                <a:path w="4" h="4">
                  <a:moveTo>
                    <a:pt x="0" y="4"/>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1" name="Google Shape;7188;p94"/>
            <p:cNvSpPr/>
            <p:nvPr/>
          </p:nvSpPr>
          <p:spPr>
            <a:xfrm>
              <a:off x="2604960" y="1425960"/>
              <a:ext cx="360" cy="360"/>
            </a:xfrm>
            <a:custGeom>
              <a:avLst/>
              <a:gdLst/>
              <a:ahLst/>
              <a:cxnLst/>
              <a:rect l="l" t="t" r="r" b="b"/>
              <a:pathLst>
                <a:path w="4" h="1">
                  <a:moveTo>
                    <a:pt x="0"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2" name="Google Shape;7189;p94"/>
            <p:cNvSpPr/>
            <p:nvPr/>
          </p:nvSpPr>
          <p:spPr>
            <a:xfrm>
              <a:off x="2604240" y="142632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3" name="Google Shape;7190;p94"/>
            <p:cNvSpPr/>
            <p:nvPr/>
          </p:nvSpPr>
          <p:spPr>
            <a:xfrm>
              <a:off x="2603160" y="1427040"/>
              <a:ext cx="360" cy="360"/>
            </a:xfrm>
            <a:custGeom>
              <a:avLst/>
              <a:gdLst/>
              <a:ahLst/>
              <a:cxnLst/>
              <a:rect l="l" t="t" r="r" b="b"/>
              <a:pathLst>
                <a:path w="4" h="5">
                  <a:moveTo>
                    <a:pt x="0" y="4"/>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4" name="Google Shape;7191;p94"/>
            <p:cNvSpPr/>
            <p:nvPr/>
          </p:nvSpPr>
          <p:spPr>
            <a:xfrm>
              <a:off x="2604600" y="142596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5" name="Google Shape;7192;p94"/>
            <p:cNvSpPr/>
            <p:nvPr/>
          </p:nvSpPr>
          <p:spPr>
            <a:xfrm>
              <a:off x="2603880" y="1426320"/>
              <a:ext cx="360" cy="360"/>
            </a:xfrm>
            <a:custGeom>
              <a:avLst/>
              <a:gdLst/>
              <a:ahLst/>
              <a:cxnLst/>
              <a:rect l="l" t="t" r="r" b="b"/>
              <a:pathLst>
                <a:path w="8" h="5">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6" name="Google Shape;7193;p94"/>
            <p:cNvSpPr/>
            <p:nvPr/>
          </p:nvSpPr>
          <p:spPr>
            <a:xfrm>
              <a:off x="2655000" y="1418760"/>
              <a:ext cx="5760" cy="1080"/>
            </a:xfrm>
            <a:custGeom>
              <a:avLst/>
              <a:gdLst/>
              <a:ahLst/>
              <a:cxnLst/>
              <a:rect l="l" t="t" r="r" b="b"/>
              <a:pathLst>
                <a:path w="512" h="151">
                  <a:moveTo>
                    <a:pt x="511" y="116"/>
                  </a:moveTo>
                  <a:cubicBezTo>
                    <a:pt x="319" y="0"/>
                    <a:pt x="98" y="74"/>
                    <a:pt x="0" y="151"/>
                  </a:cubicBezTo>
                  <a:lnTo>
                    <a:pt x="0" y="151"/>
                  </a:lnTo>
                  <a:cubicBezTo>
                    <a:pt x="98" y="74"/>
                    <a:pt x="319" y="0"/>
                    <a:pt x="511" y="11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7" name="Google Shape;7194;p94"/>
            <p:cNvSpPr/>
            <p:nvPr/>
          </p:nvSpPr>
          <p:spPr>
            <a:xfrm>
              <a:off x="2661840" y="1420200"/>
              <a:ext cx="2520" cy="1080"/>
            </a:xfrm>
            <a:custGeom>
              <a:avLst/>
              <a:gdLst/>
              <a:ahLst/>
              <a:cxnLst/>
              <a:rect l="l" t="t" r="r" b="b"/>
              <a:pathLst>
                <a:path w="270" h="148">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8" name="Google Shape;7195;p94"/>
            <p:cNvSpPr/>
            <p:nvPr/>
          </p:nvSpPr>
          <p:spPr>
            <a:xfrm>
              <a:off x="2633040" y="1411920"/>
              <a:ext cx="2520" cy="360"/>
            </a:xfrm>
            <a:custGeom>
              <a:avLst/>
              <a:gdLst/>
              <a:ahLst/>
              <a:cxnLst/>
              <a:rect l="l" t="t" r="r" b="b"/>
              <a:pathLst>
                <a:path w="257" h="15">
                  <a:moveTo>
                    <a:pt x="256" y="15"/>
                  </a:moveTo>
                  <a:cubicBezTo>
                    <a:pt x="172" y="1"/>
                    <a:pt x="85" y="1"/>
                    <a:pt x="1" y="11"/>
                  </a:cubicBezTo>
                  <a:cubicBezTo>
                    <a:pt x="85" y="1"/>
                    <a:pt x="172" y="1"/>
                    <a:pt x="256"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39" name="Google Shape;7196;p94"/>
            <p:cNvSpPr/>
            <p:nvPr/>
          </p:nvSpPr>
          <p:spPr>
            <a:xfrm>
              <a:off x="2625480" y="1414080"/>
              <a:ext cx="2160" cy="720"/>
            </a:xfrm>
            <a:custGeom>
              <a:avLst/>
              <a:gdLst/>
              <a:ahLst/>
              <a:cxnLst/>
              <a:rect l="l" t="t" r="r" b="b"/>
              <a:pathLst>
                <a:path w="246" h="123">
                  <a:moveTo>
                    <a:pt x="246" y="0"/>
                  </a:moveTo>
                  <a:cubicBezTo>
                    <a:pt x="144" y="21"/>
                    <a:pt x="39" y="42"/>
                    <a:pt x="1" y="123"/>
                  </a:cubicBezTo>
                  <a:cubicBezTo>
                    <a:pt x="39" y="46"/>
                    <a:pt x="144" y="21"/>
                    <a:pt x="24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0" name="Google Shape;7197;p94"/>
            <p:cNvSpPr/>
            <p:nvPr/>
          </p:nvSpPr>
          <p:spPr>
            <a:xfrm>
              <a:off x="2602440" y="1427400"/>
              <a:ext cx="360" cy="360"/>
            </a:xfrm>
            <a:custGeom>
              <a:avLst/>
              <a:gdLst/>
              <a:ahLst/>
              <a:cxnLst/>
              <a:rect l="l" t="t" r="r" b="b"/>
              <a:pathLst>
                <a:path w="32" h="8">
                  <a:moveTo>
                    <a:pt x="25" y="8"/>
                  </a:moveTo>
                  <a:lnTo>
                    <a:pt x="32" y="8"/>
                  </a:lnTo>
                  <a:lnTo>
                    <a:pt x="32" y="1"/>
                  </a:lnTo>
                  <a:lnTo>
                    <a:pt x="32" y="8"/>
                  </a:lnTo>
                  <a:cubicBezTo>
                    <a:pt x="21" y="8"/>
                    <a:pt x="11" y="8"/>
                    <a:pt x="0" y="8"/>
                  </a:cubicBez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1" name="Google Shape;7198;p94"/>
            <p:cNvSpPr/>
            <p:nvPr/>
          </p:nvSpPr>
          <p:spPr>
            <a:xfrm>
              <a:off x="2665800" y="1420200"/>
              <a:ext cx="2520" cy="1080"/>
            </a:xfrm>
            <a:custGeom>
              <a:avLst/>
              <a:gdLst/>
              <a:ahLst/>
              <a:cxnLst/>
              <a:rect l="l" t="t" r="r" b="b"/>
              <a:pathLst>
                <a:path w="270" h="162">
                  <a:moveTo>
                    <a:pt x="270" y="0"/>
                  </a:moveTo>
                  <a:cubicBezTo>
                    <a:pt x="154" y="42"/>
                    <a:pt x="46" y="84"/>
                    <a:pt x="0" y="161"/>
                  </a:cubicBezTo>
                  <a:cubicBezTo>
                    <a:pt x="46" y="84"/>
                    <a:pt x="154" y="42"/>
                    <a:pt x="27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2" name="Google Shape;7199;p94"/>
            <p:cNvSpPr/>
            <p:nvPr/>
          </p:nvSpPr>
          <p:spPr>
            <a:xfrm>
              <a:off x="2646720" y="1414080"/>
              <a:ext cx="1080" cy="1440"/>
            </a:xfrm>
            <a:custGeom>
              <a:avLst/>
              <a:gdLst/>
              <a:ahLst/>
              <a:cxnLst/>
              <a:rect l="l" t="t" r="r" b="b"/>
              <a:pathLst>
                <a:path w="165" h="198">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3" name="Google Shape;7200;p94"/>
            <p:cNvSpPr/>
            <p:nvPr/>
          </p:nvSpPr>
          <p:spPr>
            <a:xfrm>
              <a:off x="2800440" y="1419840"/>
              <a:ext cx="2520" cy="360"/>
            </a:xfrm>
            <a:custGeom>
              <a:avLst/>
              <a:gdLst/>
              <a:ahLst/>
              <a:cxnLst/>
              <a:rect l="l" t="t" r="r" b="b"/>
              <a:pathLst>
                <a:path w="263" h="71">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4" name="Google Shape;7201;p94"/>
            <p:cNvSpPr/>
            <p:nvPr/>
          </p:nvSpPr>
          <p:spPr>
            <a:xfrm>
              <a:off x="2755080" y="1426680"/>
              <a:ext cx="5040" cy="360"/>
            </a:xfrm>
            <a:custGeom>
              <a:avLst/>
              <a:gdLst/>
              <a:ahLst/>
              <a:cxnLst/>
              <a:rect l="l" t="t" r="r" b="b"/>
              <a:pathLst>
                <a:path w="456" h="89">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5" name="Google Shape;7202;p94"/>
            <p:cNvSpPr/>
            <p:nvPr/>
          </p:nvSpPr>
          <p:spPr>
            <a:xfrm>
              <a:off x="2773080" y="1425240"/>
              <a:ext cx="2880" cy="360"/>
            </a:xfrm>
            <a:custGeom>
              <a:avLst/>
              <a:gdLst/>
              <a:ahLst/>
              <a:cxnLst/>
              <a:rect l="l" t="t" r="r" b="b"/>
              <a:pathLst>
                <a:path w="292" h="57">
                  <a:moveTo>
                    <a:pt x="291" y="0"/>
                  </a:moveTo>
                  <a:cubicBezTo>
                    <a:pt x="211" y="21"/>
                    <a:pt x="95" y="39"/>
                    <a:pt x="1" y="56"/>
                  </a:cubicBezTo>
                  <a:cubicBezTo>
                    <a:pt x="95" y="42"/>
                    <a:pt x="211" y="21"/>
                    <a:pt x="29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6" name="Google Shape;7203;p94"/>
            <p:cNvSpPr/>
            <p:nvPr/>
          </p:nvSpPr>
          <p:spPr>
            <a:xfrm>
              <a:off x="2703960" y="1410840"/>
              <a:ext cx="360" cy="1800"/>
            </a:xfrm>
            <a:custGeom>
              <a:avLst/>
              <a:gdLst/>
              <a:ahLst/>
              <a:cxnLst/>
              <a:rect l="l" t="t" r="r" b="b"/>
              <a:pathLst>
                <a:path w="29" h="208">
                  <a:moveTo>
                    <a:pt x="28" y="207"/>
                  </a:moveTo>
                  <a:cubicBezTo>
                    <a:pt x="0" y="176"/>
                    <a:pt x="4" y="78"/>
                    <a:pt x="4" y="1"/>
                  </a:cubicBezTo>
                  <a:cubicBezTo>
                    <a:pt x="4" y="78"/>
                    <a:pt x="0" y="176"/>
                    <a:pt x="28" y="20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7" name="Google Shape;7204;p94"/>
            <p:cNvSpPr/>
            <p:nvPr/>
          </p:nvSpPr>
          <p:spPr>
            <a:xfrm>
              <a:off x="2750400" y="1425960"/>
              <a:ext cx="3240" cy="360"/>
            </a:xfrm>
            <a:custGeom>
              <a:avLst/>
              <a:gdLst/>
              <a:ahLst/>
              <a:cxnLst/>
              <a:rect l="l" t="t" r="r" b="b"/>
              <a:pathLst>
                <a:path w="316" h="47">
                  <a:moveTo>
                    <a:pt x="316" y="46"/>
                  </a:moveTo>
                  <a:cubicBezTo>
                    <a:pt x="211" y="43"/>
                    <a:pt x="22" y="36"/>
                    <a:pt x="1" y="1"/>
                  </a:cubicBezTo>
                  <a:cubicBezTo>
                    <a:pt x="22" y="36"/>
                    <a:pt x="211" y="43"/>
                    <a:pt x="316" y="4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8" name="Google Shape;7205;p94"/>
            <p:cNvSpPr/>
            <p:nvPr/>
          </p:nvSpPr>
          <p:spPr>
            <a:xfrm>
              <a:off x="2246760" y="1479600"/>
              <a:ext cx="360" cy="360"/>
            </a:xfrm>
            <a:custGeom>
              <a:avLst/>
              <a:gdLst/>
              <a:ahLst/>
              <a:cxnLst/>
              <a:rect l="l" t="t" r="r" b="b"/>
              <a:pathLst>
                <a:path w="14" h="4">
                  <a:moveTo>
                    <a:pt x="0" y="4"/>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49" name="Google Shape;7206;p94"/>
            <p:cNvSpPr/>
            <p:nvPr/>
          </p:nvSpPr>
          <p:spPr>
            <a:xfrm>
              <a:off x="2247120" y="1479240"/>
              <a:ext cx="360" cy="360"/>
            </a:xfrm>
            <a:custGeom>
              <a:avLst/>
              <a:gdLst/>
              <a:ahLst/>
              <a:cxnLst/>
              <a:rect l="l" t="t" r="r" b="b"/>
              <a:pathLst>
                <a:path w="8" h="4">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0" name="Google Shape;7207;p94"/>
            <p:cNvSpPr/>
            <p:nvPr/>
          </p:nvSpPr>
          <p:spPr>
            <a:xfrm>
              <a:off x="2247480" y="1479240"/>
              <a:ext cx="360" cy="360"/>
            </a:xfrm>
            <a:custGeom>
              <a:avLst/>
              <a:gdLst/>
              <a:ahLst/>
              <a:cxnLst/>
              <a:rect l="l" t="t" r="r" b="b"/>
              <a:pathLst>
                <a:path w="8" h="4">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1" name="Google Shape;7208;p94"/>
            <p:cNvSpPr/>
            <p:nvPr/>
          </p:nvSpPr>
          <p:spPr>
            <a:xfrm>
              <a:off x="2246400" y="1479600"/>
              <a:ext cx="360" cy="360"/>
            </a:xfrm>
            <a:custGeom>
              <a:avLst/>
              <a:gdLst/>
              <a:ahLst/>
              <a:cxnLst/>
              <a:rect l="l" t="t" r="r" b="b"/>
              <a:pathLst>
                <a:path w="14" h="8">
                  <a:moveTo>
                    <a:pt x="0" y="8"/>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2" name="Google Shape;7209;p94"/>
            <p:cNvSpPr/>
            <p:nvPr/>
          </p:nvSpPr>
          <p:spPr>
            <a:xfrm>
              <a:off x="2246040" y="1479960"/>
              <a:ext cx="360" cy="360"/>
            </a:xfrm>
            <a:custGeom>
              <a:avLst/>
              <a:gdLst/>
              <a:ahLst/>
              <a:cxnLst/>
              <a:rect l="l" t="t" r="r" b="b"/>
              <a:pathLst>
                <a:path w="19" h="8">
                  <a:moveTo>
                    <a:pt x="1" y="7"/>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3" name="Google Shape;7210;p94"/>
            <p:cNvSpPr/>
            <p:nvPr/>
          </p:nvSpPr>
          <p:spPr>
            <a:xfrm>
              <a:off x="2275920" y="1487520"/>
              <a:ext cx="360" cy="360"/>
            </a:xfrm>
            <a:custGeom>
              <a:avLst/>
              <a:gdLst/>
              <a:ahLst/>
              <a:cxnLst/>
              <a:rect l="l" t="t" r="r" b="b"/>
              <a:pathLst>
                <a:path w="89" h="68">
                  <a:moveTo>
                    <a:pt x="1" y="1"/>
                  </a:moveTo>
                  <a:cubicBezTo>
                    <a:pt x="29" y="25"/>
                    <a:pt x="57" y="50"/>
                    <a:pt x="88" y="67"/>
                  </a:cubicBezTo>
                  <a:cubicBezTo>
                    <a:pt x="57" y="50"/>
                    <a:pt x="29" y="25"/>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4" name="Google Shape;7211;p94"/>
            <p:cNvSpPr/>
            <p:nvPr/>
          </p:nvSpPr>
          <p:spPr>
            <a:xfrm>
              <a:off x="2247840" y="1479240"/>
              <a:ext cx="360" cy="360"/>
            </a:xfrm>
            <a:custGeom>
              <a:avLst/>
              <a:gdLst/>
              <a:ahLst/>
              <a:cxnLst/>
              <a:rect l="l" t="t" r="r" b="b"/>
              <a:pathLst>
                <a:path w="5" h="1">
                  <a:moveTo>
                    <a:pt x="1"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5" name="Google Shape;7212;p94"/>
            <p:cNvSpPr/>
            <p:nvPr/>
          </p:nvSpPr>
          <p:spPr>
            <a:xfrm>
              <a:off x="2290320" y="1492200"/>
              <a:ext cx="360" cy="360"/>
            </a:xfrm>
            <a:custGeom>
              <a:avLst/>
              <a:gdLst/>
              <a:ahLst/>
              <a:cxnLst/>
              <a:rect l="l" t="t" r="r" b="b"/>
              <a:pathLst>
                <a:path w="1" h="4">
                  <a:moveTo>
                    <a:pt x="1"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6" name="Google Shape;7213;p94"/>
            <p:cNvSpPr/>
            <p:nvPr/>
          </p:nvSpPr>
          <p:spPr>
            <a:xfrm>
              <a:off x="2245320" y="1480320"/>
              <a:ext cx="360" cy="360"/>
            </a:xfrm>
            <a:custGeom>
              <a:avLst/>
              <a:gdLst/>
              <a:ahLst/>
              <a:cxnLst/>
              <a:rect l="l" t="t" r="r" b="b"/>
              <a:pathLst>
                <a:path w="22" h="11">
                  <a:moveTo>
                    <a:pt x="1" y="11"/>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7" name="Google Shape;7214;p94"/>
            <p:cNvSpPr/>
            <p:nvPr/>
          </p:nvSpPr>
          <p:spPr>
            <a:xfrm>
              <a:off x="2277360" y="1487880"/>
              <a:ext cx="360" cy="360"/>
            </a:xfrm>
            <a:custGeom>
              <a:avLst/>
              <a:gdLst/>
              <a:ahLst/>
              <a:cxnLst/>
              <a:rect l="l" t="t" r="r" b="b"/>
              <a:pathLst>
                <a:path w="36" h="22">
                  <a:moveTo>
                    <a:pt x="0" y="22"/>
                  </a:moveTo>
                  <a:cubicBezTo>
                    <a:pt x="11" y="11"/>
                    <a:pt x="21" y="4"/>
                    <a:pt x="35" y="1"/>
                  </a:cubicBezTo>
                  <a:cubicBezTo>
                    <a:pt x="21" y="4"/>
                    <a:pt x="11" y="11"/>
                    <a:pt x="0"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8" name="Google Shape;7215;p94"/>
            <p:cNvSpPr/>
            <p:nvPr/>
          </p:nvSpPr>
          <p:spPr>
            <a:xfrm>
              <a:off x="2277720" y="1487160"/>
              <a:ext cx="6480" cy="360"/>
            </a:xfrm>
            <a:custGeom>
              <a:avLst/>
              <a:gdLst/>
              <a:ahLst/>
              <a:cxnLst/>
              <a:rect l="l" t="t" r="r" b="b"/>
              <a:pathLst>
                <a:path w="561" h="68">
                  <a:moveTo>
                    <a:pt x="560" y="1"/>
                  </a:moveTo>
                  <a:cubicBezTo>
                    <a:pt x="273" y="1"/>
                    <a:pt x="91" y="25"/>
                    <a:pt x="0" y="67"/>
                  </a:cubicBezTo>
                  <a:cubicBezTo>
                    <a:pt x="91" y="25"/>
                    <a:pt x="273" y="4"/>
                    <a:pt x="56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59" name="Google Shape;7216;p94"/>
            <p:cNvSpPr/>
            <p:nvPr/>
          </p:nvSpPr>
          <p:spPr>
            <a:xfrm>
              <a:off x="2247840" y="1479240"/>
              <a:ext cx="8280" cy="1800"/>
            </a:xfrm>
            <a:custGeom>
              <a:avLst/>
              <a:gdLst/>
              <a:ahLst/>
              <a:cxnLst/>
              <a:rect l="l" t="t" r="r" b="b"/>
              <a:pathLst>
                <a:path w="701" h="212">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0" name="Google Shape;7217;p94"/>
            <p:cNvSpPr/>
            <p:nvPr/>
          </p:nvSpPr>
          <p:spPr>
            <a:xfrm>
              <a:off x="2290320" y="149256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1" name="Google Shape;7218;p94"/>
            <p:cNvSpPr/>
            <p:nvPr/>
          </p:nvSpPr>
          <p:spPr>
            <a:xfrm>
              <a:off x="2291400" y="1492920"/>
              <a:ext cx="2880" cy="1080"/>
            </a:xfrm>
            <a:custGeom>
              <a:avLst/>
              <a:gdLst/>
              <a:ahLst/>
              <a:cxnLst/>
              <a:rect l="l" t="t" r="r" b="b"/>
              <a:pathLst>
                <a:path w="285" h="164">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2" name="Google Shape;7219;p94"/>
            <p:cNvSpPr/>
            <p:nvPr/>
          </p:nvSpPr>
          <p:spPr>
            <a:xfrm>
              <a:off x="2115000" y="13744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3" name="Google Shape;7220;p94"/>
            <p:cNvSpPr/>
            <p:nvPr/>
          </p:nvSpPr>
          <p:spPr>
            <a:xfrm>
              <a:off x="2115720" y="13744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4" name="Google Shape;7221;p94"/>
            <p:cNvSpPr/>
            <p:nvPr/>
          </p:nvSpPr>
          <p:spPr>
            <a:xfrm>
              <a:off x="2103480" y="1373760"/>
              <a:ext cx="360" cy="360"/>
            </a:xfrm>
            <a:custGeom>
              <a:avLst/>
              <a:gdLst/>
              <a:ahLst/>
              <a:cxnLst/>
              <a:rect l="l" t="t" r="r" b="b"/>
              <a:pathLst>
                <a:path w="26" h="4">
                  <a:moveTo>
                    <a:pt x="25"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5" name="Google Shape;7222;p94"/>
            <p:cNvSpPr/>
            <p:nvPr/>
          </p:nvSpPr>
          <p:spPr>
            <a:xfrm>
              <a:off x="2103120" y="1373760"/>
              <a:ext cx="360" cy="360"/>
            </a:xfrm>
            <a:custGeom>
              <a:avLst/>
              <a:gdLst/>
              <a:ahLst/>
              <a:cxnLst/>
              <a:rect l="l" t="t" r="r" b="b"/>
              <a:pathLst>
                <a:path w="19" h="1">
                  <a:moveTo>
                    <a:pt x="1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6" name="Google Shape;7223;p94"/>
            <p:cNvSpPr/>
            <p:nvPr/>
          </p:nvSpPr>
          <p:spPr>
            <a:xfrm>
              <a:off x="2098800" y="1372680"/>
              <a:ext cx="360" cy="360"/>
            </a:xfrm>
            <a:custGeom>
              <a:avLst/>
              <a:gdLst/>
              <a:ahLst/>
              <a:cxnLst/>
              <a:rect l="l" t="t" r="r" b="b"/>
              <a:pathLst>
                <a:path w="12" h="5">
                  <a:moveTo>
                    <a:pt x="1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7" name="Google Shape;7224;p94"/>
            <p:cNvSpPr/>
            <p:nvPr/>
          </p:nvSpPr>
          <p:spPr>
            <a:xfrm>
              <a:off x="2098440" y="1372680"/>
              <a:ext cx="360" cy="360"/>
            </a:xfrm>
            <a:custGeom>
              <a:avLst/>
              <a:gdLst/>
              <a:ahLst/>
              <a:cxnLst/>
              <a:rect l="l" t="t" r="r" b="b"/>
              <a:pathLst>
                <a:path w="4" h="1">
                  <a:moveTo>
                    <a:pt x="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8" name="Google Shape;7225;p94"/>
            <p:cNvSpPr/>
            <p:nvPr/>
          </p:nvSpPr>
          <p:spPr>
            <a:xfrm>
              <a:off x="2102400" y="1373760"/>
              <a:ext cx="360" cy="360"/>
            </a:xfrm>
            <a:custGeom>
              <a:avLst/>
              <a:gdLst/>
              <a:ahLst/>
              <a:cxnLst/>
              <a:rect l="l" t="t" r="r" b="b"/>
              <a:pathLst>
                <a:path w="15" h="1">
                  <a:moveTo>
                    <a:pt x="15"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69" name="Google Shape;7226;p94"/>
            <p:cNvSpPr/>
            <p:nvPr/>
          </p:nvSpPr>
          <p:spPr>
            <a:xfrm>
              <a:off x="2114640" y="13744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0" name="Google Shape;7227;p94"/>
            <p:cNvSpPr/>
            <p:nvPr/>
          </p:nvSpPr>
          <p:spPr>
            <a:xfrm>
              <a:off x="2103840" y="1373760"/>
              <a:ext cx="360" cy="360"/>
            </a:xfrm>
            <a:custGeom>
              <a:avLst/>
              <a:gdLst/>
              <a:ahLst/>
              <a:cxnLst/>
              <a:rect l="l" t="t" r="r" b="b"/>
              <a:pathLst>
                <a:path w="26" h="5">
                  <a:moveTo>
                    <a:pt x="25"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1" name="Google Shape;7228;p94"/>
            <p:cNvSpPr/>
            <p:nvPr/>
          </p:nvSpPr>
          <p:spPr>
            <a:xfrm>
              <a:off x="2113200" y="1374480"/>
              <a:ext cx="360" cy="360"/>
            </a:xfrm>
            <a:custGeom>
              <a:avLst/>
              <a:gdLst/>
              <a:ahLst/>
              <a:cxnLst/>
              <a:rect l="l" t="t" r="r" b="b"/>
              <a:pathLst>
                <a:path w="50" h="1">
                  <a:moveTo>
                    <a:pt x="49"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2" name="Google Shape;7229;p94"/>
            <p:cNvSpPr/>
            <p:nvPr/>
          </p:nvSpPr>
          <p:spPr>
            <a:xfrm>
              <a:off x="2107080" y="1374120"/>
              <a:ext cx="5040" cy="360"/>
            </a:xfrm>
            <a:custGeom>
              <a:avLst/>
              <a:gdLst/>
              <a:ahLst/>
              <a:cxnLst/>
              <a:rect l="l" t="t" r="r" b="b"/>
              <a:pathLst>
                <a:path w="438" h="26">
                  <a:moveTo>
                    <a:pt x="438" y="25"/>
                  </a:moveTo>
                  <a:cubicBezTo>
                    <a:pt x="294" y="22"/>
                    <a:pt x="140" y="11"/>
                    <a:pt x="0" y="1"/>
                  </a:cubicBezTo>
                  <a:cubicBezTo>
                    <a:pt x="140" y="11"/>
                    <a:pt x="294" y="22"/>
                    <a:pt x="438"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3" name="Google Shape;7230;p94"/>
            <p:cNvSpPr/>
            <p:nvPr/>
          </p:nvSpPr>
          <p:spPr>
            <a:xfrm>
              <a:off x="2117880" y="1374480"/>
              <a:ext cx="360" cy="360"/>
            </a:xfrm>
            <a:custGeom>
              <a:avLst/>
              <a:gdLst/>
              <a:ahLst/>
              <a:cxnLst/>
              <a:rect l="l" t="t" r="r" b="b"/>
              <a:pathLst>
                <a:path w="22" h="1">
                  <a:moveTo>
                    <a:pt x="22"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4" name="Google Shape;7231;p94"/>
            <p:cNvSpPr/>
            <p:nvPr/>
          </p:nvSpPr>
          <p:spPr>
            <a:xfrm>
              <a:off x="2116800" y="1374480"/>
              <a:ext cx="360" cy="360"/>
            </a:xfrm>
            <a:custGeom>
              <a:avLst/>
              <a:gdLst/>
              <a:ahLst/>
              <a:cxnLst/>
              <a:rect l="l" t="t" r="r" b="b"/>
              <a:pathLst>
                <a:path w="25" h="1">
                  <a:moveTo>
                    <a:pt x="25"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5" name="Google Shape;7232;p94"/>
            <p:cNvSpPr/>
            <p:nvPr/>
          </p:nvSpPr>
          <p:spPr>
            <a:xfrm>
              <a:off x="2116080" y="1374480"/>
              <a:ext cx="360" cy="360"/>
            </a:xfrm>
            <a:custGeom>
              <a:avLst/>
              <a:gdLst/>
              <a:ahLst/>
              <a:cxnLst/>
              <a:rect l="l" t="t" r="r" b="b"/>
              <a:pathLst>
                <a:path w="29" h="1">
                  <a:moveTo>
                    <a:pt x="2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6" name="Google Shape;7233;p94"/>
            <p:cNvSpPr/>
            <p:nvPr/>
          </p:nvSpPr>
          <p:spPr>
            <a:xfrm>
              <a:off x="2100600" y="1373400"/>
              <a:ext cx="360" cy="360"/>
            </a:xfrm>
            <a:custGeom>
              <a:avLst/>
              <a:gdLst/>
              <a:ahLst/>
              <a:cxnLst/>
              <a:rect l="l" t="t" r="r" b="b"/>
              <a:pathLst>
                <a:path w="8" h="5">
                  <a:moveTo>
                    <a:pt x="8"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7" name="Google Shape;7234;p94"/>
            <p:cNvSpPr/>
            <p:nvPr/>
          </p:nvSpPr>
          <p:spPr>
            <a:xfrm>
              <a:off x="2100240" y="1373400"/>
              <a:ext cx="360" cy="360"/>
            </a:xfrm>
            <a:custGeom>
              <a:avLst/>
              <a:gdLst/>
              <a:ahLst/>
              <a:cxnLst/>
              <a:rect l="l" t="t" r="r" b="b"/>
              <a:pathLst>
                <a:path w="11" h="8">
                  <a:moveTo>
                    <a:pt x="11"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8" name="Google Shape;7235;p94"/>
            <p:cNvSpPr/>
            <p:nvPr/>
          </p:nvSpPr>
          <p:spPr>
            <a:xfrm>
              <a:off x="2100600" y="1373400"/>
              <a:ext cx="360" cy="360"/>
            </a:xfrm>
            <a:custGeom>
              <a:avLst/>
              <a:gdLst/>
              <a:ahLst/>
              <a:cxnLst/>
              <a:rect l="l" t="t" r="r" b="b"/>
              <a:pathLst>
                <a:path w="12" h="1">
                  <a:moveTo>
                    <a:pt x="11"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79" name="Google Shape;7236;p94"/>
            <p:cNvSpPr/>
            <p:nvPr/>
          </p:nvSpPr>
          <p:spPr>
            <a:xfrm>
              <a:off x="2117520" y="1374480"/>
              <a:ext cx="360" cy="360"/>
            </a:xfrm>
            <a:custGeom>
              <a:avLst/>
              <a:gdLst/>
              <a:ahLst/>
              <a:cxnLst/>
              <a:rect l="l" t="t" r="r" b="b"/>
              <a:pathLst>
                <a:path w="22" h="1">
                  <a:moveTo>
                    <a:pt x="22"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0" name="Google Shape;7237;p94"/>
            <p:cNvSpPr/>
            <p:nvPr/>
          </p:nvSpPr>
          <p:spPr>
            <a:xfrm>
              <a:off x="2100960" y="1373400"/>
              <a:ext cx="360" cy="360"/>
            </a:xfrm>
            <a:custGeom>
              <a:avLst/>
              <a:gdLst/>
              <a:ahLst/>
              <a:cxnLst/>
              <a:rect l="l" t="t" r="r" b="b"/>
              <a:pathLst>
                <a:path w="8" h="1">
                  <a:moveTo>
                    <a:pt x="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1" name="Google Shape;7238;p94"/>
            <p:cNvSpPr/>
            <p:nvPr/>
          </p:nvSpPr>
          <p:spPr>
            <a:xfrm>
              <a:off x="2099520" y="1373040"/>
              <a:ext cx="360" cy="360"/>
            </a:xfrm>
            <a:custGeom>
              <a:avLst/>
              <a:gdLst/>
              <a:ahLst/>
              <a:cxnLst/>
              <a:rect l="l" t="t" r="r" b="b"/>
              <a:pathLst>
                <a:path w="19" h="8">
                  <a:moveTo>
                    <a:pt x="18"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2" name="Google Shape;7239;p94"/>
            <p:cNvSpPr/>
            <p:nvPr/>
          </p:nvSpPr>
          <p:spPr>
            <a:xfrm>
              <a:off x="2101680" y="1373760"/>
              <a:ext cx="360" cy="360"/>
            </a:xfrm>
            <a:custGeom>
              <a:avLst/>
              <a:gdLst/>
              <a:ahLst/>
              <a:cxnLst/>
              <a:rect l="l" t="t" r="r" b="b"/>
              <a:pathLst>
                <a:path w="11" h="1">
                  <a:moveTo>
                    <a:pt x="11"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3" name="Google Shape;7240;p94"/>
            <p:cNvSpPr/>
            <p:nvPr/>
          </p:nvSpPr>
          <p:spPr>
            <a:xfrm>
              <a:off x="2099880" y="1373040"/>
              <a:ext cx="360" cy="360"/>
            </a:xfrm>
            <a:custGeom>
              <a:avLst/>
              <a:gdLst/>
              <a:ahLst/>
              <a:cxnLst/>
              <a:rect l="l" t="t" r="r" b="b"/>
              <a:pathLst>
                <a:path w="15" h="5">
                  <a:moveTo>
                    <a:pt x="14"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4" name="Google Shape;7241;p94"/>
            <p:cNvSpPr/>
            <p:nvPr/>
          </p:nvSpPr>
          <p:spPr>
            <a:xfrm>
              <a:off x="2102040" y="1373760"/>
              <a:ext cx="360" cy="360"/>
            </a:xfrm>
            <a:custGeom>
              <a:avLst/>
              <a:gdLst/>
              <a:ahLst/>
              <a:cxnLst/>
              <a:rect l="l" t="t" r="r" b="b"/>
              <a:pathLst>
                <a:path w="15" h="1">
                  <a:moveTo>
                    <a:pt x="1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5" name="Google Shape;7242;p94"/>
            <p:cNvSpPr/>
            <p:nvPr/>
          </p:nvSpPr>
          <p:spPr>
            <a:xfrm>
              <a:off x="2101320" y="1373400"/>
              <a:ext cx="360" cy="360"/>
            </a:xfrm>
            <a:custGeom>
              <a:avLst/>
              <a:gdLst/>
              <a:ahLst/>
              <a:cxnLst/>
              <a:rect l="l" t="t" r="r" b="b"/>
              <a:pathLst>
                <a:path w="12" h="1">
                  <a:moveTo>
                    <a:pt x="11"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6" name="Google Shape;7243;p94"/>
            <p:cNvSpPr/>
            <p:nvPr/>
          </p:nvSpPr>
          <p:spPr>
            <a:xfrm>
              <a:off x="2106360" y="1374120"/>
              <a:ext cx="360" cy="360"/>
            </a:xfrm>
            <a:custGeom>
              <a:avLst/>
              <a:gdLst/>
              <a:ahLst/>
              <a:cxnLst/>
              <a:rect l="l" t="t" r="r" b="b"/>
              <a:pathLst>
                <a:path w="46" h="4">
                  <a:moveTo>
                    <a:pt x="46"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7" name="Google Shape;7244;p94"/>
            <p:cNvSpPr/>
            <p:nvPr/>
          </p:nvSpPr>
          <p:spPr>
            <a:xfrm>
              <a:off x="2105640" y="1374120"/>
              <a:ext cx="360" cy="360"/>
            </a:xfrm>
            <a:custGeom>
              <a:avLst/>
              <a:gdLst/>
              <a:ahLst/>
              <a:cxnLst/>
              <a:rect l="l" t="t" r="r" b="b"/>
              <a:pathLst>
                <a:path w="39" h="5">
                  <a:moveTo>
                    <a:pt x="39"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8" name="Google Shape;7245;p94"/>
            <p:cNvSpPr/>
            <p:nvPr/>
          </p:nvSpPr>
          <p:spPr>
            <a:xfrm>
              <a:off x="2104560" y="1373760"/>
              <a:ext cx="360" cy="360"/>
            </a:xfrm>
            <a:custGeom>
              <a:avLst/>
              <a:gdLst/>
              <a:ahLst/>
              <a:cxnLst/>
              <a:rect l="l" t="t" r="r" b="b"/>
              <a:pathLst>
                <a:path w="29" h="1">
                  <a:moveTo>
                    <a:pt x="29"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89" name="Google Shape;7246;p94"/>
            <p:cNvSpPr/>
            <p:nvPr/>
          </p:nvSpPr>
          <p:spPr>
            <a:xfrm>
              <a:off x="2105280" y="1374120"/>
              <a:ext cx="360" cy="360"/>
            </a:xfrm>
            <a:custGeom>
              <a:avLst/>
              <a:gdLst/>
              <a:ahLst/>
              <a:cxnLst/>
              <a:rect l="l" t="t" r="r" b="b"/>
              <a:pathLst>
                <a:path w="36" h="4">
                  <a:moveTo>
                    <a:pt x="36"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0" name="Google Shape;7247;p94"/>
            <p:cNvSpPr/>
            <p:nvPr/>
          </p:nvSpPr>
          <p:spPr>
            <a:xfrm>
              <a:off x="2118600" y="137412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1" name="Google Shape;7248;p94"/>
            <p:cNvSpPr/>
            <p:nvPr/>
          </p:nvSpPr>
          <p:spPr>
            <a:xfrm>
              <a:off x="2233440" y="1445400"/>
              <a:ext cx="360" cy="360"/>
            </a:xfrm>
            <a:custGeom>
              <a:avLst/>
              <a:gdLst/>
              <a:ahLst/>
              <a:cxnLst/>
              <a:rect l="l" t="t" r="r" b="b"/>
              <a:pathLst>
                <a:path w="4" h="11">
                  <a:moveTo>
                    <a:pt x="4"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2" name="Google Shape;7249;p94"/>
            <p:cNvSpPr/>
            <p:nvPr/>
          </p:nvSpPr>
          <p:spPr>
            <a:xfrm>
              <a:off x="2240640" y="1440000"/>
              <a:ext cx="360" cy="360"/>
            </a:xfrm>
            <a:custGeom>
              <a:avLst/>
              <a:gdLst/>
              <a:ahLst/>
              <a:cxnLst/>
              <a:rect l="l" t="t" r="r" b="b"/>
              <a:pathLst>
                <a:path w="113" h="15">
                  <a:moveTo>
                    <a:pt x="113"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3" name="Google Shape;7250;p94"/>
            <p:cNvSpPr/>
            <p:nvPr/>
          </p:nvSpPr>
          <p:spPr>
            <a:xfrm>
              <a:off x="2246040" y="1433160"/>
              <a:ext cx="360" cy="360"/>
            </a:xfrm>
            <a:custGeom>
              <a:avLst/>
              <a:gdLst/>
              <a:ahLst/>
              <a:cxnLst/>
              <a:rect l="l" t="t" r="r" b="b"/>
              <a:pathLst>
                <a:path w="71" h="99">
                  <a:moveTo>
                    <a:pt x="1" y="1"/>
                  </a:moveTo>
                  <a:cubicBezTo>
                    <a:pt x="29" y="29"/>
                    <a:pt x="54" y="64"/>
                    <a:pt x="71" y="99"/>
                  </a:cubicBezTo>
                  <a:cubicBezTo>
                    <a:pt x="54" y="64"/>
                    <a:pt x="29" y="29"/>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4" name="Google Shape;7251;p94"/>
            <p:cNvSpPr/>
            <p:nvPr/>
          </p:nvSpPr>
          <p:spPr>
            <a:xfrm>
              <a:off x="2214360" y="1412640"/>
              <a:ext cx="360" cy="360"/>
            </a:xfrm>
            <a:custGeom>
              <a:avLst/>
              <a:gdLst/>
              <a:ahLst/>
              <a:cxnLst/>
              <a:rect l="l" t="t" r="r" b="b"/>
              <a:pathLst>
                <a:path w="1" h="32">
                  <a:moveTo>
                    <a:pt x="1" y="0"/>
                  </a:moveTo>
                  <a:cubicBezTo>
                    <a:pt x="1" y="11"/>
                    <a:pt x="1" y="21"/>
                    <a:pt x="1" y="32"/>
                  </a:cubicBezTo>
                  <a:cubicBezTo>
                    <a:pt x="1" y="21"/>
                    <a:pt x="1"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5" name="Google Shape;7252;p94"/>
            <p:cNvSpPr/>
            <p:nvPr/>
          </p:nvSpPr>
          <p:spPr>
            <a:xfrm>
              <a:off x="2186280" y="1396440"/>
              <a:ext cx="360" cy="360"/>
            </a:xfrm>
            <a:custGeom>
              <a:avLst/>
              <a:gdLst/>
              <a:ahLst/>
              <a:cxnLst/>
              <a:rect l="l" t="t" r="r" b="b"/>
              <a:pathLst>
                <a:path w="96" h="35">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6" name="Google Shape;7253;p94"/>
            <p:cNvSpPr/>
            <p:nvPr/>
          </p:nvSpPr>
          <p:spPr>
            <a:xfrm>
              <a:off x="2189520" y="1395000"/>
              <a:ext cx="720" cy="360"/>
            </a:xfrm>
            <a:custGeom>
              <a:avLst/>
              <a:gdLst/>
              <a:ahLst/>
              <a:cxnLst/>
              <a:rect l="l" t="t" r="r" b="b"/>
              <a:pathLst>
                <a:path w="135" h="82">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7" name="Google Shape;7254;p94"/>
            <p:cNvSpPr/>
            <p:nvPr/>
          </p:nvSpPr>
          <p:spPr>
            <a:xfrm>
              <a:off x="2219400" y="1414800"/>
              <a:ext cx="720" cy="360"/>
            </a:xfrm>
            <a:custGeom>
              <a:avLst/>
              <a:gdLst/>
              <a:ahLst/>
              <a:cxnLst/>
              <a:rect l="l" t="t" r="r" b="b"/>
              <a:pathLst>
                <a:path w="137" h="75">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8" name="Google Shape;7255;p94"/>
            <p:cNvSpPr/>
            <p:nvPr/>
          </p:nvSpPr>
          <p:spPr>
            <a:xfrm>
              <a:off x="2203920" y="1401120"/>
              <a:ext cx="360" cy="360"/>
            </a:xfrm>
            <a:custGeom>
              <a:avLst/>
              <a:gdLst/>
              <a:ahLst/>
              <a:cxnLst/>
              <a:rect l="l" t="t" r="r" b="b"/>
              <a:pathLst>
                <a:path w="25" h="110">
                  <a:moveTo>
                    <a:pt x="25" y="1"/>
                  </a:moveTo>
                  <a:cubicBezTo>
                    <a:pt x="25" y="39"/>
                    <a:pt x="14" y="78"/>
                    <a:pt x="0" y="109"/>
                  </a:cubicBezTo>
                  <a:cubicBezTo>
                    <a:pt x="14" y="78"/>
                    <a:pt x="25" y="39"/>
                    <a:pt x="2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599" name="Google Shape;7256;p94"/>
            <p:cNvSpPr/>
            <p:nvPr/>
          </p:nvSpPr>
          <p:spPr>
            <a:xfrm>
              <a:off x="2196000" y="1394640"/>
              <a:ext cx="1800" cy="360"/>
            </a:xfrm>
            <a:custGeom>
              <a:avLst/>
              <a:gdLst/>
              <a:ahLst/>
              <a:cxnLst/>
              <a:rect l="l" t="t" r="r" b="b"/>
              <a:pathLst>
                <a:path w="208" h="25">
                  <a:moveTo>
                    <a:pt x="1" y="25"/>
                  </a:moveTo>
                  <a:cubicBezTo>
                    <a:pt x="67" y="8"/>
                    <a:pt x="137" y="1"/>
                    <a:pt x="207" y="1"/>
                  </a:cubicBezTo>
                  <a:cubicBezTo>
                    <a:pt x="137" y="1"/>
                    <a:pt x="67" y="8"/>
                    <a:pt x="1"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0" name="Google Shape;7257;p94"/>
            <p:cNvSpPr/>
            <p:nvPr/>
          </p:nvSpPr>
          <p:spPr>
            <a:xfrm>
              <a:off x="2246400" y="1427760"/>
              <a:ext cx="360" cy="360"/>
            </a:xfrm>
            <a:custGeom>
              <a:avLst/>
              <a:gdLst/>
              <a:ahLst/>
              <a:cxnLst/>
              <a:rect l="l" t="t" r="r" b="b"/>
              <a:pathLst>
                <a:path w="25" h="25">
                  <a:moveTo>
                    <a:pt x="25" y="0"/>
                  </a:moveTo>
                  <a:lnTo>
                    <a:pt x="0"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1" name="Google Shape;7258;p94"/>
            <p:cNvSpPr/>
            <p:nvPr/>
          </p:nvSpPr>
          <p:spPr>
            <a:xfrm>
              <a:off x="2242080" y="144036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2" name="Google Shape;7259;p94"/>
            <p:cNvSpPr/>
            <p:nvPr/>
          </p:nvSpPr>
          <p:spPr>
            <a:xfrm>
              <a:off x="2233440" y="1443960"/>
              <a:ext cx="360" cy="360"/>
            </a:xfrm>
            <a:custGeom>
              <a:avLst/>
              <a:gdLst/>
              <a:ahLst/>
              <a:cxnLst/>
              <a:rect l="l" t="t" r="r" b="b"/>
              <a:pathLst>
                <a:path w="1" h="11">
                  <a:moveTo>
                    <a:pt x="0"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3" name="Google Shape;7260;p94"/>
            <p:cNvSpPr/>
            <p:nvPr/>
          </p:nvSpPr>
          <p:spPr>
            <a:xfrm>
              <a:off x="2233440" y="1444680"/>
              <a:ext cx="360" cy="360"/>
            </a:xfrm>
            <a:custGeom>
              <a:avLst/>
              <a:gdLst/>
              <a:ahLst/>
              <a:cxnLst/>
              <a:rect l="l" t="t" r="r" b="b"/>
              <a:pathLst>
                <a:path w="1" h="15">
                  <a:moveTo>
                    <a:pt x="0" y="0"/>
                  </a:moveTo>
                  <a:lnTo>
                    <a:pt x="0"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4" name="Google Shape;7261;p94"/>
            <p:cNvSpPr/>
            <p:nvPr/>
          </p:nvSpPr>
          <p:spPr>
            <a:xfrm>
              <a:off x="2233440" y="1443960"/>
              <a:ext cx="360" cy="360"/>
            </a:xfrm>
            <a:custGeom>
              <a:avLst/>
              <a:gdLst/>
              <a:ahLst/>
              <a:cxnLst/>
              <a:rect l="l" t="t" r="r" b="b"/>
              <a:pathLst>
                <a:path w="1" h="12">
                  <a:moveTo>
                    <a:pt x="0" y="11"/>
                  </a:moveTo>
                  <a:cubicBezTo>
                    <a:pt x="0" y="8"/>
                    <a:pt x="0" y="4"/>
                    <a:pt x="0" y="1"/>
                  </a:cubicBezTo>
                  <a:cubicBezTo>
                    <a:pt x="0" y="4"/>
                    <a:pt x="0" y="8"/>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5" name="Google Shape;7262;p94"/>
            <p:cNvSpPr/>
            <p:nvPr/>
          </p:nvSpPr>
          <p:spPr>
            <a:xfrm>
              <a:off x="2233440" y="1445040"/>
              <a:ext cx="360" cy="360"/>
            </a:xfrm>
            <a:custGeom>
              <a:avLst/>
              <a:gdLst/>
              <a:ahLst/>
              <a:cxnLst/>
              <a:rect l="l" t="t" r="r" b="b"/>
              <a:pathLst>
                <a:path w="5" h="12">
                  <a:moveTo>
                    <a:pt x="1" y="1"/>
                  </a:moveTo>
                  <a:lnTo>
                    <a:pt x="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6" name="Google Shape;7263;p94"/>
            <p:cNvSpPr/>
            <p:nvPr/>
          </p:nvSpPr>
          <p:spPr>
            <a:xfrm>
              <a:off x="2233440" y="1444320"/>
              <a:ext cx="360" cy="360"/>
            </a:xfrm>
            <a:custGeom>
              <a:avLst/>
              <a:gdLst/>
              <a:ahLst/>
              <a:cxnLst/>
              <a:rect l="l" t="t" r="r" b="b"/>
              <a:pathLst>
                <a:path w="1" h="19">
                  <a:moveTo>
                    <a:pt x="1" y="1"/>
                  </a:moveTo>
                  <a:cubicBezTo>
                    <a:pt x="1" y="8"/>
                    <a:pt x="1" y="11"/>
                    <a:pt x="1" y="18"/>
                  </a:cubicBezTo>
                  <a:cubicBezTo>
                    <a:pt x="1" y="11"/>
                    <a:pt x="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7" name="Google Shape;7264;p94"/>
            <p:cNvSpPr/>
            <p:nvPr/>
          </p:nvSpPr>
          <p:spPr>
            <a:xfrm>
              <a:off x="2246760" y="1422720"/>
              <a:ext cx="720" cy="2520"/>
            </a:xfrm>
            <a:custGeom>
              <a:avLst/>
              <a:gdLst/>
              <a:ahLst/>
              <a:cxnLst/>
              <a:rect l="l" t="t" r="r" b="b"/>
              <a:pathLst>
                <a:path w="141" h="257">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8" name="Google Shape;7265;p94"/>
            <p:cNvSpPr/>
            <p:nvPr/>
          </p:nvSpPr>
          <p:spPr>
            <a:xfrm>
              <a:off x="2187720" y="1388880"/>
              <a:ext cx="360" cy="360"/>
            </a:xfrm>
            <a:custGeom>
              <a:avLst/>
              <a:gdLst/>
              <a:ahLst/>
              <a:cxnLst/>
              <a:rect l="l" t="t" r="r" b="b"/>
              <a:pathLst>
                <a:path w="33" h="1">
                  <a:moveTo>
                    <a:pt x="32" y="0"/>
                  </a:moveTo>
                  <a:cubicBezTo>
                    <a:pt x="22" y="0"/>
                    <a:pt x="8" y="0"/>
                    <a:pt x="1" y="0"/>
                  </a:cubicBezTo>
                  <a:cubicBezTo>
                    <a:pt x="8" y="0"/>
                    <a:pt x="22" y="0"/>
                    <a:pt x="3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09" name="Google Shape;7266;p94"/>
            <p:cNvSpPr/>
            <p:nvPr/>
          </p:nvSpPr>
          <p:spPr>
            <a:xfrm>
              <a:off x="2183760" y="1387440"/>
              <a:ext cx="360" cy="360"/>
            </a:xfrm>
            <a:custGeom>
              <a:avLst/>
              <a:gdLst/>
              <a:ahLst/>
              <a:cxnLst/>
              <a:rect l="l" t="t" r="r" b="b"/>
              <a:pathLst>
                <a:path w="8" h="1">
                  <a:moveTo>
                    <a:pt x="0" y="0"/>
                  </a:moveTo>
                  <a:cubicBezTo>
                    <a:pt x="4" y="0"/>
                    <a:pt x="7" y="0"/>
                    <a:pt x="7" y="0"/>
                  </a:cubicBezTo>
                  <a:cubicBezTo>
                    <a:pt x="7" y="0"/>
                    <a:pt x="4" y="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0" name="Google Shape;7267;p94"/>
            <p:cNvSpPr/>
            <p:nvPr/>
          </p:nvSpPr>
          <p:spPr>
            <a:xfrm>
              <a:off x="2188080" y="13795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1" name="Google Shape;7268;p94"/>
            <p:cNvSpPr/>
            <p:nvPr/>
          </p:nvSpPr>
          <p:spPr>
            <a:xfrm>
              <a:off x="2185200" y="1387800"/>
              <a:ext cx="1440" cy="360"/>
            </a:xfrm>
            <a:custGeom>
              <a:avLst/>
              <a:gdLst/>
              <a:ahLst/>
              <a:cxnLst/>
              <a:rect l="l" t="t" r="r" b="b"/>
              <a:pathLst>
                <a:path w="190" h="64">
                  <a:moveTo>
                    <a:pt x="1" y="1"/>
                  </a:moveTo>
                  <a:lnTo>
                    <a:pt x="32" y="15"/>
                  </a:lnTo>
                  <a:cubicBezTo>
                    <a:pt x="81" y="39"/>
                    <a:pt x="134" y="57"/>
                    <a:pt x="190" y="64"/>
                  </a:cubicBezTo>
                  <a:cubicBezTo>
                    <a:pt x="134" y="57"/>
                    <a:pt x="81" y="39"/>
                    <a:pt x="32"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2" name="Google Shape;7269;p94"/>
            <p:cNvSpPr/>
            <p:nvPr/>
          </p:nvSpPr>
          <p:spPr>
            <a:xfrm>
              <a:off x="2185200" y="1393560"/>
              <a:ext cx="360" cy="1800"/>
            </a:xfrm>
            <a:custGeom>
              <a:avLst/>
              <a:gdLst/>
              <a:ahLst/>
              <a:cxnLst/>
              <a:rect l="l" t="t" r="r" b="b"/>
              <a:pathLst>
                <a:path w="71" h="208">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3" name="Google Shape;7270;p94"/>
            <p:cNvSpPr/>
            <p:nvPr/>
          </p:nvSpPr>
          <p:spPr>
            <a:xfrm>
              <a:off x="2183400" y="1374840"/>
              <a:ext cx="360" cy="360"/>
            </a:xfrm>
            <a:custGeom>
              <a:avLst/>
              <a:gdLst/>
              <a:ahLst/>
              <a:cxnLst/>
              <a:rect l="l" t="t" r="r" b="b"/>
              <a:pathLst>
                <a:path w="64" h="50">
                  <a:moveTo>
                    <a:pt x="1" y="0"/>
                  </a:moveTo>
                  <a:lnTo>
                    <a:pt x="1" y="0"/>
                  </a:lnTo>
                  <a:cubicBezTo>
                    <a:pt x="15" y="25"/>
                    <a:pt x="39" y="42"/>
                    <a:pt x="64" y="49"/>
                  </a:cubicBezTo>
                  <a:cubicBezTo>
                    <a:pt x="39" y="42"/>
                    <a:pt x="18" y="25"/>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4" name="Google Shape;7271;p94"/>
            <p:cNvSpPr/>
            <p:nvPr/>
          </p:nvSpPr>
          <p:spPr>
            <a:xfrm>
              <a:off x="2160720" y="1355400"/>
              <a:ext cx="360" cy="360"/>
            </a:xfrm>
            <a:custGeom>
              <a:avLst/>
              <a:gdLst/>
              <a:ahLst/>
              <a:cxnLst/>
              <a:rect l="l" t="t" r="r" b="b"/>
              <a:pathLst>
                <a:path w="11" h="18">
                  <a:moveTo>
                    <a:pt x="0" y="0"/>
                  </a:moveTo>
                  <a:lnTo>
                    <a:pt x="7" y="14"/>
                  </a:lnTo>
                  <a:cubicBezTo>
                    <a:pt x="7" y="14"/>
                    <a:pt x="7" y="18"/>
                    <a:pt x="10" y="18"/>
                  </a:cubicBezTo>
                  <a:cubicBezTo>
                    <a:pt x="7" y="11"/>
                    <a:pt x="3"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5" name="Google Shape;7272;p94"/>
            <p:cNvSpPr/>
            <p:nvPr/>
          </p:nvSpPr>
          <p:spPr>
            <a:xfrm>
              <a:off x="2180880" y="1370880"/>
              <a:ext cx="720" cy="1440"/>
            </a:xfrm>
            <a:custGeom>
              <a:avLst/>
              <a:gdLst/>
              <a:ahLst/>
              <a:cxnLst/>
              <a:rect l="l" t="t" r="r" b="b"/>
              <a:pathLst>
                <a:path w="127" h="173">
                  <a:moveTo>
                    <a:pt x="126" y="172"/>
                  </a:moveTo>
                  <a:cubicBezTo>
                    <a:pt x="105" y="102"/>
                    <a:pt x="60" y="43"/>
                    <a:pt x="0" y="1"/>
                  </a:cubicBezTo>
                  <a:cubicBezTo>
                    <a:pt x="60" y="43"/>
                    <a:pt x="105" y="102"/>
                    <a:pt x="126" y="17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6" name="Google Shape;7273;p94"/>
            <p:cNvSpPr/>
            <p:nvPr/>
          </p:nvSpPr>
          <p:spPr>
            <a:xfrm>
              <a:off x="2185920" y="1396080"/>
              <a:ext cx="360" cy="360"/>
            </a:xfrm>
            <a:custGeom>
              <a:avLst/>
              <a:gdLst/>
              <a:ahLst/>
              <a:cxnLst/>
              <a:rect l="l" t="t" r="r" b="b"/>
              <a:pathLst>
                <a:path w="22" h="29">
                  <a:moveTo>
                    <a:pt x="1" y="1"/>
                  </a:moveTo>
                  <a:lnTo>
                    <a:pt x="1" y="1"/>
                  </a:lnTo>
                  <a:cubicBezTo>
                    <a:pt x="8" y="11"/>
                    <a:pt x="15" y="22"/>
                    <a:pt x="22" y="29"/>
                  </a:cubicBezTo>
                  <a:lnTo>
                    <a:pt x="15" y="18"/>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7" name="Google Shape;7274;p94"/>
            <p:cNvSpPr/>
            <p:nvPr/>
          </p:nvSpPr>
          <p:spPr>
            <a:xfrm>
              <a:off x="2155680" y="1342080"/>
              <a:ext cx="360" cy="360"/>
            </a:xfrm>
            <a:custGeom>
              <a:avLst/>
              <a:gdLst/>
              <a:ahLst/>
              <a:cxnLst/>
              <a:rect l="l" t="t" r="r" b="b"/>
              <a:pathLst>
                <a:path w="22" h="26">
                  <a:moveTo>
                    <a:pt x="0" y="1"/>
                  </a:moveTo>
                  <a:cubicBezTo>
                    <a:pt x="4" y="11"/>
                    <a:pt x="14" y="18"/>
                    <a:pt x="21" y="25"/>
                  </a:cubicBezTo>
                  <a:cubicBezTo>
                    <a:pt x="14" y="18"/>
                    <a:pt x="7" y="1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8" name="Google Shape;7275;p94"/>
            <p:cNvSpPr/>
            <p:nvPr/>
          </p:nvSpPr>
          <p:spPr>
            <a:xfrm>
              <a:off x="2155320" y="1341720"/>
              <a:ext cx="360" cy="360"/>
            </a:xfrm>
            <a:custGeom>
              <a:avLst/>
              <a:gdLst/>
              <a:ahLst/>
              <a:cxnLst/>
              <a:rect l="l" t="t" r="r" b="b"/>
              <a:pathLst>
                <a:path w="19" h="22">
                  <a:moveTo>
                    <a:pt x="1" y="1"/>
                  </a:moveTo>
                  <a:cubicBezTo>
                    <a:pt x="4" y="8"/>
                    <a:pt x="11" y="15"/>
                    <a:pt x="18" y="22"/>
                  </a:cubicBezTo>
                  <a:cubicBezTo>
                    <a:pt x="11" y="15"/>
                    <a:pt x="4"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19" name="Google Shape;7276;p94"/>
            <p:cNvSpPr/>
            <p:nvPr/>
          </p:nvSpPr>
          <p:spPr>
            <a:xfrm>
              <a:off x="2160360" y="1353960"/>
              <a:ext cx="360" cy="720"/>
            </a:xfrm>
            <a:custGeom>
              <a:avLst/>
              <a:gdLst/>
              <a:ahLst/>
              <a:cxnLst/>
              <a:rect l="l" t="t" r="r" b="b"/>
              <a:pathLst>
                <a:path w="36" h="120">
                  <a:moveTo>
                    <a:pt x="1" y="0"/>
                  </a:moveTo>
                  <a:cubicBezTo>
                    <a:pt x="8" y="42"/>
                    <a:pt x="18" y="81"/>
                    <a:pt x="36" y="119"/>
                  </a:cubicBezTo>
                  <a:lnTo>
                    <a:pt x="29" y="102"/>
                  </a:lnTo>
                  <a:cubicBezTo>
                    <a:pt x="18" y="70"/>
                    <a:pt x="8" y="35"/>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0" name="Google Shape;7277;p94"/>
            <p:cNvSpPr/>
            <p:nvPr/>
          </p:nvSpPr>
          <p:spPr>
            <a:xfrm>
              <a:off x="2154960" y="1340640"/>
              <a:ext cx="360" cy="360"/>
            </a:xfrm>
            <a:custGeom>
              <a:avLst/>
              <a:gdLst/>
              <a:ahLst/>
              <a:cxnLst/>
              <a:rect l="l" t="t" r="r" b="b"/>
              <a:pathLst>
                <a:path w="29" h="61">
                  <a:moveTo>
                    <a:pt x="0" y="1"/>
                  </a:moveTo>
                  <a:lnTo>
                    <a:pt x="4" y="15"/>
                  </a:lnTo>
                  <a:cubicBezTo>
                    <a:pt x="11" y="32"/>
                    <a:pt x="21" y="46"/>
                    <a:pt x="28" y="60"/>
                  </a:cubicBezTo>
                  <a:cubicBezTo>
                    <a:pt x="18" y="39"/>
                    <a:pt x="7" y="22"/>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1" name="Google Shape;7278;p94"/>
            <p:cNvSpPr/>
            <p:nvPr/>
          </p:nvSpPr>
          <p:spPr>
            <a:xfrm>
              <a:off x="2160720" y="1355400"/>
              <a:ext cx="360" cy="360"/>
            </a:xfrm>
            <a:custGeom>
              <a:avLst/>
              <a:gdLst/>
              <a:ahLst/>
              <a:cxnLst/>
              <a:rect l="l" t="t" r="r" b="b"/>
              <a:pathLst>
                <a:path w="15" h="33">
                  <a:moveTo>
                    <a:pt x="1" y="1"/>
                  </a:moveTo>
                  <a:lnTo>
                    <a:pt x="1" y="1"/>
                  </a:lnTo>
                  <a:cubicBezTo>
                    <a:pt x="4" y="11"/>
                    <a:pt x="8" y="22"/>
                    <a:pt x="15" y="32"/>
                  </a:cubicBezTo>
                  <a:lnTo>
                    <a:pt x="8" y="18"/>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2" name="Google Shape;7279;p94"/>
            <p:cNvSpPr/>
            <p:nvPr/>
          </p:nvSpPr>
          <p:spPr>
            <a:xfrm>
              <a:off x="2116440" y="136836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3" name="Google Shape;7280;p94"/>
            <p:cNvSpPr/>
            <p:nvPr/>
          </p:nvSpPr>
          <p:spPr>
            <a:xfrm>
              <a:off x="2116440" y="1368360"/>
              <a:ext cx="360" cy="360"/>
            </a:xfrm>
            <a:custGeom>
              <a:avLst/>
              <a:gdLst/>
              <a:ahLst/>
              <a:cxnLst/>
              <a:rect l="l" t="t" r="r" b="b"/>
              <a:pathLst>
                <a:path w="8" h="1">
                  <a:moveTo>
                    <a:pt x="1" y="0"/>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4" name="Google Shape;7281;p94"/>
            <p:cNvSpPr/>
            <p:nvPr/>
          </p:nvSpPr>
          <p:spPr>
            <a:xfrm>
              <a:off x="2116080" y="13683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5" name="Google Shape;7282;p94"/>
            <p:cNvSpPr/>
            <p:nvPr/>
          </p:nvSpPr>
          <p:spPr>
            <a:xfrm>
              <a:off x="2116080" y="136836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6" name="Google Shape;7283;p94"/>
            <p:cNvSpPr/>
            <p:nvPr/>
          </p:nvSpPr>
          <p:spPr>
            <a:xfrm>
              <a:off x="2117520" y="1368720"/>
              <a:ext cx="360" cy="360"/>
            </a:xfrm>
            <a:custGeom>
              <a:avLst/>
              <a:gdLst/>
              <a:ahLst/>
              <a:cxnLst/>
              <a:rect l="l" t="t" r="r" b="b"/>
              <a:pathLst>
                <a:path w="8" h="4">
                  <a:moveTo>
                    <a:pt x="1" y="0"/>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7" name="Google Shape;7284;p94"/>
            <p:cNvSpPr/>
            <p:nvPr/>
          </p:nvSpPr>
          <p:spPr>
            <a:xfrm>
              <a:off x="2117160" y="1368720"/>
              <a:ext cx="360" cy="360"/>
            </a:xfrm>
            <a:custGeom>
              <a:avLst/>
              <a:gdLst/>
              <a:ahLst/>
              <a:cxnLst/>
              <a:rect l="l" t="t" r="r" b="b"/>
              <a:pathLst>
                <a:path w="8" h="4">
                  <a:moveTo>
                    <a:pt x="0" y="0"/>
                  </a:moveTo>
                  <a:lnTo>
                    <a:pt x="7"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8" name="Google Shape;7285;p94"/>
            <p:cNvSpPr/>
            <p:nvPr/>
          </p:nvSpPr>
          <p:spPr>
            <a:xfrm>
              <a:off x="2116800" y="1368720"/>
              <a:ext cx="360" cy="360"/>
            </a:xfrm>
            <a:custGeom>
              <a:avLst/>
              <a:gdLst/>
              <a:ahLst/>
              <a:cxnLst/>
              <a:rect l="l" t="t" r="r" b="b"/>
              <a:pathLst>
                <a:path w="8" h="1">
                  <a:moveTo>
                    <a:pt x="0" y="0"/>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29" name="Google Shape;7286;p94"/>
            <p:cNvSpPr/>
            <p:nvPr/>
          </p:nvSpPr>
          <p:spPr>
            <a:xfrm>
              <a:off x="2117880" y="1369080"/>
              <a:ext cx="360" cy="360"/>
            </a:xfrm>
            <a:custGeom>
              <a:avLst/>
              <a:gdLst/>
              <a:ahLst/>
              <a:cxnLst/>
              <a:rect l="l" t="t" r="r" b="b"/>
              <a:pathLst>
                <a:path w="25" h="19">
                  <a:moveTo>
                    <a:pt x="0" y="1"/>
                  </a:moveTo>
                  <a:lnTo>
                    <a:pt x="0" y="1"/>
                  </a:lnTo>
                  <a:cubicBezTo>
                    <a:pt x="7" y="8"/>
                    <a:pt x="14" y="11"/>
                    <a:pt x="25" y="18"/>
                  </a:cubicBezTo>
                  <a:cubicBezTo>
                    <a:pt x="14" y="11"/>
                    <a:pt x="7"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0" name="Google Shape;7287;p94"/>
            <p:cNvSpPr/>
            <p:nvPr/>
          </p:nvSpPr>
          <p:spPr>
            <a:xfrm>
              <a:off x="2118600" y="1370160"/>
              <a:ext cx="360" cy="3240"/>
            </a:xfrm>
            <a:custGeom>
              <a:avLst/>
              <a:gdLst/>
              <a:ahLst/>
              <a:cxnLst/>
              <a:rect l="l" t="t" r="r" b="b"/>
              <a:pathLst>
                <a:path w="29" h="30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1" name="Google Shape;7288;p94"/>
            <p:cNvSpPr/>
            <p:nvPr/>
          </p:nvSpPr>
          <p:spPr>
            <a:xfrm>
              <a:off x="2108880" y="1366200"/>
              <a:ext cx="360" cy="360"/>
            </a:xfrm>
            <a:custGeom>
              <a:avLst/>
              <a:gdLst/>
              <a:ahLst/>
              <a:cxnLst/>
              <a:rect l="l" t="t" r="r" b="b"/>
              <a:pathLst>
                <a:path w="57" h="2">
                  <a:moveTo>
                    <a:pt x="38" y="0"/>
                  </a:moveTo>
                  <a:cubicBezTo>
                    <a:pt x="25" y="0"/>
                    <a:pt x="12" y="2"/>
                    <a:pt x="1" y="2"/>
                  </a:cubicBezTo>
                  <a:lnTo>
                    <a:pt x="57" y="2"/>
                  </a:lnTo>
                  <a:cubicBezTo>
                    <a:pt x="51" y="1"/>
                    <a:pt x="45" y="0"/>
                    <a:pt x="3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2" name="Google Shape;7289;p94"/>
            <p:cNvSpPr/>
            <p:nvPr/>
          </p:nvSpPr>
          <p:spPr>
            <a:xfrm>
              <a:off x="2110680" y="1366560"/>
              <a:ext cx="4320" cy="1080"/>
            </a:xfrm>
            <a:custGeom>
              <a:avLst/>
              <a:gdLst/>
              <a:ahLst/>
              <a:cxnLst/>
              <a:rect l="l" t="t" r="r" b="b"/>
              <a:pathLst>
                <a:path w="404" h="16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3" name="Google Shape;7290;p94"/>
            <p:cNvSpPr/>
            <p:nvPr/>
          </p:nvSpPr>
          <p:spPr>
            <a:xfrm>
              <a:off x="2109600" y="13662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4" name="Google Shape;7291;p94"/>
            <p:cNvSpPr/>
            <p:nvPr/>
          </p:nvSpPr>
          <p:spPr>
            <a:xfrm>
              <a:off x="2110320" y="1366200"/>
              <a:ext cx="360" cy="360"/>
            </a:xfrm>
            <a:custGeom>
              <a:avLst/>
              <a:gdLst/>
              <a:ahLst/>
              <a:cxnLst/>
              <a:rect l="l" t="t" r="r" b="b"/>
              <a:pathLst>
                <a:path w="1">
                  <a:moveTo>
                    <a:pt x="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5" name="Google Shape;7292;p94"/>
            <p:cNvSpPr/>
            <p:nvPr/>
          </p:nvSpPr>
          <p:spPr>
            <a:xfrm>
              <a:off x="2110320" y="136620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6" name="Google Shape;7293;p94"/>
            <p:cNvSpPr/>
            <p:nvPr/>
          </p:nvSpPr>
          <p:spPr>
            <a:xfrm>
              <a:off x="2109600" y="1366200"/>
              <a:ext cx="360" cy="360"/>
            </a:xfrm>
            <a:custGeom>
              <a:avLst/>
              <a:gdLst/>
              <a:ahLst/>
              <a:cxnLst/>
              <a:rect l="l" t="t" r="r" b="b"/>
              <a:pathLst>
                <a:path w="12" h="1">
                  <a:moveTo>
                    <a:pt x="1"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7" name="Google Shape;7294;p94"/>
            <p:cNvSpPr/>
            <p:nvPr/>
          </p:nvSpPr>
          <p:spPr>
            <a:xfrm>
              <a:off x="2109960" y="1366200"/>
              <a:ext cx="360" cy="360"/>
            </a:xfrm>
            <a:custGeom>
              <a:avLst/>
              <a:gdLst/>
              <a:ahLst/>
              <a:cxnLst/>
              <a:rect l="l" t="t" r="r" b="b"/>
              <a:pathLst>
                <a:path w="11" h="1">
                  <a:moveTo>
                    <a:pt x="0"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8" name="Google Shape;7295;p94"/>
            <p:cNvSpPr/>
            <p:nvPr/>
          </p:nvSpPr>
          <p:spPr>
            <a:xfrm>
              <a:off x="2118600" y="13741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39" name="Google Shape;7296;p94"/>
            <p:cNvSpPr/>
            <p:nvPr/>
          </p:nvSpPr>
          <p:spPr>
            <a:xfrm>
              <a:off x="2174040" y="1262160"/>
              <a:ext cx="720" cy="360"/>
            </a:xfrm>
            <a:custGeom>
              <a:avLst/>
              <a:gdLst/>
              <a:ahLst/>
              <a:cxnLst/>
              <a:rect l="l" t="t" r="r" b="b"/>
              <a:pathLst>
                <a:path w="120" h="96">
                  <a:moveTo>
                    <a:pt x="0" y="1"/>
                  </a:moveTo>
                  <a:cubicBezTo>
                    <a:pt x="32" y="43"/>
                    <a:pt x="74" y="74"/>
                    <a:pt x="119" y="95"/>
                  </a:cubicBezTo>
                  <a:cubicBezTo>
                    <a:pt x="74" y="74"/>
                    <a:pt x="32" y="43"/>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0" name="Google Shape;7297;p94"/>
            <p:cNvSpPr/>
            <p:nvPr/>
          </p:nvSpPr>
          <p:spPr>
            <a:xfrm>
              <a:off x="2165040" y="1215360"/>
              <a:ext cx="2160" cy="360"/>
            </a:xfrm>
            <a:custGeom>
              <a:avLst/>
              <a:gdLst/>
              <a:ahLst/>
              <a:cxnLst/>
              <a:rect l="l" t="t" r="r" b="b"/>
              <a:pathLst>
                <a:path w="250" h="103">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1" name="Google Shape;7298;p94"/>
            <p:cNvSpPr/>
            <p:nvPr/>
          </p:nvSpPr>
          <p:spPr>
            <a:xfrm>
              <a:off x="2167200" y="1202400"/>
              <a:ext cx="360" cy="1080"/>
            </a:xfrm>
            <a:custGeom>
              <a:avLst/>
              <a:gdLst/>
              <a:ahLst/>
              <a:cxnLst/>
              <a:rect l="l" t="t" r="r" b="b"/>
              <a:pathLst>
                <a:path w="99" h="148">
                  <a:moveTo>
                    <a:pt x="99" y="0"/>
                  </a:moveTo>
                  <a:lnTo>
                    <a:pt x="81" y="18"/>
                  </a:lnTo>
                  <a:cubicBezTo>
                    <a:pt x="46" y="53"/>
                    <a:pt x="18" y="98"/>
                    <a:pt x="1" y="147"/>
                  </a:cubicBezTo>
                  <a:cubicBezTo>
                    <a:pt x="22" y="91"/>
                    <a:pt x="57" y="42"/>
                    <a:pt x="9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2" name="Google Shape;7299;p94"/>
            <p:cNvSpPr/>
            <p:nvPr/>
          </p:nvSpPr>
          <p:spPr>
            <a:xfrm>
              <a:off x="2168280" y="1233720"/>
              <a:ext cx="5040" cy="9000"/>
            </a:xfrm>
            <a:custGeom>
              <a:avLst/>
              <a:gdLst/>
              <a:ahLst/>
              <a:cxnLst/>
              <a:rect l="l" t="t" r="r" b="b"/>
              <a:pathLst>
                <a:path w="460" h="740">
                  <a:moveTo>
                    <a:pt x="1" y="1"/>
                  </a:moveTo>
                  <a:lnTo>
                    <a:pt x="1" y="1"/>
                  </a:lnTo>
                  <a:cubicBezTo>
                    <a:pt x="113" y="169"/>
                    <a:pt x="316" y="477"/>
                    <a:pt x="459" y="739"/>
                  </a:cubicBezTo>
                  <a:cubicBezTo>
                    <a:pt x="316" y="477"/>
                    <a:pt x="113" y="165"/>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3" name="Google Shape;7300;p94"/>
            <p:cNvSpPr/>
            <p:nvPr/>
          </p:nvSpPr>
          <p:spPr>
            <a:xfrm>
              <a:off x="2173680" y="1261800"/>
              <a:ext cx="360" cy="360"/>
            </a:xfrm>
            <a:custGeom>
              <a:avLst/>
              <a:gdLst/>
              <a:ahLst/>
              <a:cxnLst/>
              <a:rect l="l" t="t" r="r" b="b"/>
              <a:pathLst>
                <a:path w="1" h="12">
                  <a:moveTo>
                    <a:pt x="1" y="11"/>
                  </a:moveTo>
                  <a:cubicBezTo>
                    <a:pt x="1" y="8"/>
                    <a:pt x="1" y="4"/>
                    <a:pt x="1" y="1"/>
                  </a:cubicBezTo>
                  <a:cubicBezTo>
                    <a:pt x="1" y="4"/>
                    <a:pt x="1" y="8"/>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4" name="Google Shape;7301;p94"/>
            <p:cNvSpPr/>
            <p:nvPr/>
          </p:nvSpPr>
          <p:spPr>
            <a:xfrm>
              <a:off x="2161800" y="1304640"/>
              <a:ext cx="360" cy="360"/>
            </a:xfrm>
            <a:custGeom>
              <a:avLst/>
              <a:gdLst/>
              <a:ahLst/>
              <a:cxnLst/>
              <a:rect l="l" t="t" r="r" b="b"/>
              <a:pathLst>
                <a:path w="8" h="11">
                  <a:moveTo>
                    <a:pt x="1" y="11"/>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5" name="Google Shape;7302;p94"/>
            <p:cNvSpPr/>
            <p:nvPr/>
          </p:nvSpPr>
          <p:spPr>
            <a:xfrm>
              <a:off x="2175840" y="1289880"/>
              <a:ext cx="2520" cy="1800"/>
            </a:xfrm>
            <a:custGeom>
              <a:avLst/>
              <a:gdLst/>
              <a:ahLst/>
              <a:cxnLst/>
              <a:rect l="l" t="t" r="r" b="b"/>
              <a:pathLst>
                <a:path w="256" h="200">
                  <a:moveTo>
                    <a:pt x="0" y="200"/>
                  </a:moveTo>
                  <a:cubicBezTo>
                    <a:pt x="81" y="130"/>
                    <a:pt x="168" y="63"/>
                    <a:pt x="256" y="0"/>
                  </a:cubicBezTo>
                  <a:cubicBezTo>
                    <a:pt x="168" y="63"/>
                    <a:pt x="81" y="130"/>
                    <a:pt x="0" y="20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6" name="Google Shape;7303;p94"/>
            <p:cNvSpPr/>
            <p:nvPr/>
          </p:nvSpPr>
          <p:spPr>
            <a:xfrm>
              <a:off x="2173680" y="1270800"/>
              <a:ext cx="2160" cy="1080"/>
            </a:xfrm>
            <a:custGeom>
              <a:avLst/>
              <a:gdLst/>
              <a:ahLst/>
              <a:cxnLst/>
              <a:rect l="l" t="t" r="r" b="b"/>
              <a:pathLst>
                <a:path w="242" h="169">
                  <a:moveTo>
                    <a:pt x="0" y="0"/>
                  </a:moveTo>
                  <a:cubicBezTo>
                    <a:pt x="25" y="39"/>
                    <a:pt x="154" y="116"/>
                    <a:pt x="242" y="168"/>
                  </a:cubicBezTo>
                  <a:cubicBezTo>
                    <a:pt x="154" y="116"/>
                    <a:pt x="25" y="39"/>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7" name="Google Shape;7304;p94"/>
            <p:cNvSpPr/>
            <p:nvPr/>
          </p:nvSpPr>
          <p:spPr>
            <a:xfrm>
              <a:off x="2162520" y="1298160"/>
              <a:ext cx="7200" cy="4680"/>
            </a:xfrm>
            <a:custGeom>
              <a:avLst/>
              <a:gdLst/>
              <a:ahLst/>
              <a:cxnLst/>
              <a:rect l="l" t="t" r="r" b="b"/>
              <a:pathLst>
                <a:path w="610" h="411">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8" name="Google Shape;7305;p94"/>
            <p:cNvSpPr/>
            <p:nvPr/>
          </p:nvSpPr>
          <p:spPr>
            <a:xfrm>
              <a:off x="2161440" y="1305360"/>
              <a:ext cx="360" cy="360"/>
            </a:xfrm>
            <a:custGeom>
              <a:avLst/>
              <a:gdLst/>
              <a:ahLst/>
              <a:cxnLst/>
              <a:rect l="l" t="t" r="r" b="b"/>
              <a:pathLst>
                <a:path w="4" h="8">
                  <a:moveTo>
                    <a:pt x="0"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49" name="Google Shape;7306;p94"/>
            <p:cNvSpPr/>
            <p:nvPr/>
          </p:nvSpPr>
          <p:spPr>
            <a:xfrm>
              <a:off x="2179080" y="1274400"/>
              <a:ext cx="5040" cy="5760"/>
            </a:xfrm>
            <a:custGeom>
              <a:avLst/>
              <a:gdLst/>
              <a:ahLst/>
              <a:cxnLst/>
              <a:rect l="l" t="t" r="r" b="b"/>
              <a:pathLst>
                <a:path w="446" h="502">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0" name="Google Shape;7307;p94"/>
            <p:cNvSpPr/>
            <p:nvPr/>
          </p:nvSpPr>
          <p:spPr>
            <a:xfrm>
              <a:off x="2180520" y="1284120"/>
              <a:ext cx="3240" cy="3240"/>
            </a:xfrm>
            <a:custGeom>
              <a:avLst/>
              <a:gdLst/>
              <a:ahLst/>
              <a:cxnLst/>
              <a:rect l="l" t="t" r="r" b="b"/>
              <a:pathLst>
                <a:path w="309" h="330">
                  <a:moveTo>
                    <a:pt x="308" y="1"/>
                  </a:moveTo>
                  <a:lnTo>
                    <a:pt x="308" y="1"/>
                  </a:lnTo>
                  <a:cubicBezTo>
                    <a:pt x="263" y="120"/>
                    <a:pt x="144" y="225"/>
                    <a:pt x="0" y="330"/>
                  </a:cubicBezTo>
                  <a:cubicBezTo>
                    <a:pt x="144" y="225"/>
                    <a:pt x="266" y="120"/>
                    <a:pt x="30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1" name="Google Shape;7308;p94"/>
            <p:cNvSpPr/>
            <p:nvPr/>
          </p:nvSpPr>
          <p:spPr>
            <a:xfrm>
              <a:off x="2154600" y="1339560"/>
              <a:ext cx="360" cy="360"/>
            </a:xfrm>
            <a:custGeom>
              <a:avLst/>
              <a:gdLst/>
              <a:ahLst/>
              <a:cxnLst/>
              <a:rect l="l" t="t" r="r" b="b"/>
              <a:pathLst>
                <a:path w="19" h="78">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2" name="Google Shape;7309;p94"/>
            <p:cNvSpPr/>
            <p:nvPr/>
          </p:nvSpPr>
          <p:spPr>
            <a:xfrm>
              <a:off x="2156760" y="1335600"/>
              <a:ext cx="360" cy="720"/>
            </a:xfrm>
            <a:custGeom>
              <a:avLst/>
              <a:gdLst/>
              <a:ahLst/>
              <a:cxnLst/>
              <a:rect l="l" t="t" r="r" b="b"/>
              <a:pathLst>
                <a:path w="57" h="127">
                  <a:moveTo>
                    <a:pt x="1" y="1"/>
                  </a:moveTo>
                  <a:lnTo>
                    <a:pt x="22" y="29"/>
                  </a:lnTo>
                  <a:cubicBezTo>
                    <a:pt x="43" y="57"/>
                    <a:pt x="57" y="88"/>
                    <a:pt x="57" y="127"/>
                  </a:cubicBezTo>
                  <a:cubicBezTo>
                    <a:pt x="57" y="88"/>
                    <a:pt x="43" y="57"/>
                    <a:pt x="22"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3" name="Google Shape;7310;p94"/>
            <p:cNvSpPr/>
            <p:nvPr/>
          </p:nvSpPr>
          <p:spPr>
            <a:xfrm>
              <a:off x="2159640" y="1321200"/>
              <a:ext cx="360" cy="360"/>
            </a:xfrm>
            <a:custGeom>
              <a:avLst/>
              <a:gdLst/>
              <a:ahLst/>
              <a:cxnLst/>
              <a:rect l="l" t="t" r="r" b="b"/>
              <a:pathLst>
                <a:path w="1" h="1">
                  <a:moveTo>
                    <a:pt x="0" y="1"/>
                  </a:moveTo>
                  <a:lnTo>
                    <a:pt x="0" y="1"/>
                  </a:lnTo>
                  <a:cubicBezTo>
                    <a:pt x="0" y="1"/>
                    <a:pt x="0"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4" name="Google Shape;7311;p94"/>
            <p:cNvSpPr/>
            <p:nvPr/>
          </p:nvSpPr>
          <p:spPr>
            <a:xfrm>
              <a:off x="2159280" y="1322280"/>
              <a:ext cx="360" cy="360"/>
            </a:xfrm>
            <a:custGeom>
              <a:avLst/>
              <a:gdLst/>
              <a:ahLst/>
              <a:cxnLst/>
              <a:rect l="l" t="t" r="r" b="b"/>
              <a:pathLst>
                <a:path w="4" h="8">
                  <a:moveTo>
                    <a:pt x="0"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5" name="Google Shape;7312;p94"/>
            <p:cNvSpPr/>
            <p:nvPr/>
          </p:nvSpPr>
          <p:spPr>
            <a:xfrm>
              <a:off x="2158560" y="1323000"/>
              <a:ext cx="360" cy="360"/>
            </a:xfrm>
            <a:custGeom>
              <a:avLst/>
              <a:gdLst/>
              <a:ahLst/>
              <a:cxnLst/>
              <a:rect l="l" t="t" r="r" b="b"/>
              <a:pathLst>
                <a:path w="5" h="5">
                  <a:moveTo>
                    <a:pt x="1" y="4"/>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6" name="Google Shape;7313;p94"/>
            <p:cNvSpPr/>
            <p:nvPr/>
          </p:nvSpPr>
          <p:spPr>
            <a:xfrm>
              <a:off x="2158920" y="1323000"/>
              <a:ext cx="360" cy="360"/>
            </a:xfrm>
            <a:custGeom>
              <a:avLst/>
              <a:gdLst/>
              <a:ahLst/>
              <a:cxnLst/>
              <a:rect l="l" t="t" r="r" b="b"/>
              <a:pathLst>
                <a:path w="8" h="5">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7" name="Google Shape;7314;p94"/>
            <p:cNvSpPr/>
            <p:nvPr/>
          </p:nvSpPr>
          <p:spPr>
            <a:xfrm>
              <a:off x="2158560" y="1323360"/>
              <a:ext cx="360" cy="360"/>
            </a:xfrm>
            <a:custGeom>
              <a:avLst/>
              <a:gdLst/>
              <a:ahLst/>
              <a:cxnLst/>
              <a:rect l="l" t="t" r="r" b="b"/>
              <a:pathLst>
                <a:path w="4" h="5">
                  <a:moveTo>
                    <a:pt x="0" y="4"/>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8" name="Google Shape;7315;p94"/>
            <p:cNvSpPr/>
            <p:nvPr/>
          </p:nvSpPr>
          <p:spPr>
            <a:xfrm>
              <a:off x="2155680" y="1325520"/>
              <a:ext cx="360" cy="720"/>
            </a:xfrm>
            <a:custGeom>
              <a:avLst/>
              <a:gdLst/>
              <a:ahLst/>
              <a:cxnLst/>
              <a:rect l="l" t="t" r="r" b="b"/>
              <a:pathLst>
                <a:path w="92" h="120">
                  <a:moveTo>
                    <a:pt x="0" y="120"/>
                  </a:moveTo>
                  <a:cubicBezTo>
                    <a:pt x="35" y="85"/>
                    <a:pt x="67" y="43"/>
                    <a:pt x="91" y="1"/>
                  </a:cubicBezTo>
                  <a:cubicBezTo>
                    <a:pt x="67" y="43"/>
                    <a:pt x="35" y="85"/>
                    <a:pt x="0" y="12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59" name="Google Shape;7316;p94"/>
            <p:cNvSpPr/>
            <p:nvPr/>
          </p:nvSpPr>
          <p:spPr>
            <a:xfrm>
              <a:off x="2157480" y="1323720"/>
              <a:ext cx="360" cy="360"/>
            </a:xfrm>
            <a:custGeom>
              <a:avLst/>
              <a:gdLst/>
              <a:ahLst/>
              <a:cxnLst/>
              <a:rect l="l" t="t" r="r" b="b"/>
              <a:pathLst>
                <a:path w="57" h="68">
                  <a:moveTo>
                    <a:pt x="0" y="67"/>
                  </a:moveTo>
                  <a:cubicBezTo>
                    <a:pt x="18" y="43"/>
                    <a:pt x="35" y="22"/>
                    <a:pt x="56" y="1"/>
                  </a:cubicBezTo>
                  <a:cubicBezTo>
                    <a:pt x="35" y="22"/>
                    <a:pt x="18" y="43"/>
                    <a:pt x="0" y="6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0" name="Google Shape;7317;p94"/>
            <p:cNvSpPr/>
            <p:nvPr/>
          </p:nvSpPr>
          <p:spPr>
            <a:xfrm>
              <a:off x="2158920" y="1322640"/>
              <a:ext cx="360" cy="360"/>
            </a:xfrm>
            <a:custGeom>
              <a:avLst/>
              <a:gdLst/>
              <a:ahLst/>
              <a:cxnLst/>
              <a:rect l="l" t="t" r="r" b="b"/>
              <a:pathLst>
                <a:path w="4" h="5">
                  <a:moveTo>
                    <a:pt x="0" y="4"/>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1" name="Google Shape;7318;p94"/>
            <p:cNvSpPr/>
            <p:nvPr/>
          </p:nvSpPr>
          <p:spPr>
            <a:xfrm>
              <a:off x="2157480" y="1324440"/>
              <a:ext cx="360" cy="360"/>
            </a:xfrm>
            <a:custGeom>
              <a:avLst/>
              <a:gdLst/>
              <a:ahLst/>
              <a:cxnLst/>
              <a:rect l="l" t="t" r="r" b="b"/>
              <a:pathLst>
                <a:path w="1" h="5">
                  <a:moveTo>
                    <a:pt x="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2" name="Google Shape;7319;p94"/>
            <p:cNvSpPr/>
            <p:nvPr/>
          </p:nvSpPr>
          <p:spPr>
            <a:xfrm>
              <a:off x="2159280" y="1319760"/>
              <a:ext cx="360" cy="360"/>
            </a:xfrm>
            <a:custGeom>
              <a:avLst/>
              <a:gdLst/>
              <a:ahLst/>
              <a:cxnLst/>
              <a:rect l="l" t="t" r="r" b="b"/>
              <a:pathLst>
                <a:path w="5" h="12">
                  <a:moveTo>
                    <a:pt x="4"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3" name="Google Shape;7320;p94"/>
            <p:cNvSpPr/>
            <p:nvPr/>
          </p:nvSpPr>
          <p:spPr>
            <a:xfrm>
              <a:off x="2159640" y="1320480"/>
              <a:ext cx="360" cy="360"/>
            </a:xfrm>
            <a:custGeom>
              <a:avLst/>
              <a:gdLst/>
              <a:ahLst/>
              <a:cxnLst/>
              <a:rect l="l" t="t" r="r" b="b"/>
              <a:pathLst>
                <a:path w="4" h="12">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4" name="Google Shape;7321;p94"/>
            <p:cNvSpPr/>
            <p:nvPr/>
          </p:nvSpPr>
          <p:spPr>
            <a:xfrm>
              <a:off x="2159280" y="1322640"/>
              <a:ext cx="360" cy="360"/>
            </a:xfrm>
            <a:custGeom>
              <a:avLst/>
              <a:gdLst/>
              <a:ahLst/>
              <a:cxnLst/>
              <a:rect l="l" t="t" r="r" b="b"/>
              <a:pathLst>
                <a:path w="5" h="8">
                  <a:moveTo>
                    <a:pt x="1"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5" name="Google Shape;7322;p94"/>
            <p:cNvSpPr/>
            <p:nvPr/>
          </p:nvSpPr>
          <p:spPr>
            <a:xfrm>
              <a:off x="2159640" y="1320840"/>
              <a:ext cx="360" cy="360"/>
            </a:xfrm>
            <a:custGeom>
              <a:avLst/>
              <a:gdLst/>
              <a:ahLst/>
              <a:cxnLst/>
              <a:rect l="l" t="t" r="r" b="b"/>
              <a:pathLst>
                <a:path w="1" h="12">
                  <a:moveTo>
                    <a:pt x="0"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6" name="Google Shape;7323;p94"/>
            <p:cNvSpPr/>
            <p:nvPr/>
          </p:nvSpPr>
          <p:spPr>
            <a:xfrm>
              <a:off x="2159280" y="1320120"/>
              <a:ext cx="360" cy="360"/>
            </a:xfrm>
            <a:custGeom>
              <a:avLst/>
              <a:gdLst/>
              <a:ahLst/>
              <a:cxnLst/>
              <a:rect l="l" t="t" r="r" b="b"/>
              <a:pathLst>
                <a:path w="4" h="12">
                  <a:moveTo>
                    <a:pt x="4"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7" name="Google Shape;7324;p94"/>
            <p:cNvSpPr/>
            <p:nvPr/>
          </p:nvSpPr>
          <p:spPr>
            <a:xfrm>
              <a:off x="2159640" y="1321560"/>
              <a:ext cx="360" cy="360"/>
            </a:xfrm>
            <a:custGeom>
              <a:avLst/>
              <a:gdLst/>
              <a:ahLst/>
              <a:cxnLst/>
              <a:rect l="l" t="t" r="r" b="b"/>
              <a:pathLst>
                <a:path w="1" h="8">
                  <a:moveTo>
                    <a:pt x="1" y="8"/>
                  </a:moveTo>
                  <a:lnTo>
                    <a:pt x="1" y="4"/>
                  </a:lnTo>
                  <a:cubicBezTo>
                    <a:pt x="1" y="1"/>
                    <a:pt x="1" y="8"/>
                    <a:pt x="1"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8" name="Google Shape;7325;p94"/>
            <p:cNvSpPr/>
            <p:nvPr/>
          </p:nvSpPr>
          <p:spPr>
            <a:xfrm>
              <a:off x="2159280" y="1322280"/>
              <a:ext cx="360" cy="360"/>
            </a:xfrm>
            <a:custGeom>
              <a:avLst/>
              <a:gdLst/>
              <a:ahLst/>
              <a:cxnLst/>
              <a:rect l="l" t="t" r="r" b="b"/>
              <a:pathLst>
                <a:path w="8" h="8">
                  <a:moveTo>
                    <a:pt x="1" y="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69" name="Google Shape;7326;p94"/>
            <p:cNvSpPr/>
            <p:nvPr/>
          </p:nvSpPr>
          <p:spPr>
            <a:xfrm>
              <a:off x="2159640" y="1321920"/>
              <a:ext cx="360" cy="360"/>
            </a:xfrm>
            <a:custGeom>
              <a:avLst/>
              <a:gdLst/>
              <a:ahLst/>
              <a:cxnLst/>
              <a:rect l="l" t="t" r="r" b="b"/>
              <a:pathLst>
                <a:path w="4" h="8">
                  <a:moveTo>
                    <a:pt x="0"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0" name="Google Shape;7327;p94"/>
            <p:cNvSpPr/>
            <p:nvPr/>
          </p:nvSpPr>
          <p:spPr>
            <a:xfrm>
              <a:off x="2154600" y="1340640"/>
              <a:ext cx="360" cy="360"/>
            </a:xfrm>
            <a:custGeom>
              <a:avLst/>
              <a:gdLst/>
              <a:ahLst/>
              <a:cxnLst/>
              <a:rect l="l" t="t" r="r" b="b"/>
              <a:pathLst>
                <a:path w="11" h="36">
                  <a:moveTo>
                    <a:pt x="0" y="0"/>
                  </a:moveTo>
                  <a:cubicBezTo>
                    <a:pt x="4" y="11"/>
                    <a:pt x="7" y="25"/>
                    <a:pt x="11" y="35"/>
                  </a:cubicBezTo>
                  <a:lnTo>
                    <a:pt x="7" y="18"/>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1" name="Google Shape;7328;p94"/>
            <p:cNvSpPr/>
            <p:nvPr/>
          </p:nvSpPr>
          <p:spPr>
            <a:xfrm>
              <a:off x="2168640" y="1201320"/>
              <a:ext cx="1800" cy="360"/>
            </a:xfrm>
            <a:custGeom>
              <a:avLst/>
              <a:gdLst/>
              <a:ahLst/>
              <a:cxnLst/>
              <a:rect l="l" t="t" r="r" b="b"/>
              <a:pathLst>
                <a:path w="204" h="106">
                  <a:moveTo>
                    <a:pt x="204" y="0"/>
                  </a:moveTo>
                  <a:lnTo>
                    <a:pt x="204" y="0"/>
                  </a:lnTo>
                  <a:cubicBezTo>
                    <a:pt x="127" y="7"/>
                    <a:pt x="53" y="46"/>
                    <a:pt x="1" y="105"/>
                  </a:cubicBezTo>
                  <a:lnTo>
                    <a:pt x="18" y="88"/>
                  </a:lnTo>
                  <a:cubicBezTo>
                    <a:pt x="67" y="39"/>
                    <a:pt x="134" y="7"/>
                    <a:pt x="20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2" name="Google Shape;7329;p94"/>
            <p:cNvSpPr/>
            <p:nvPr/>
          </p:nvSpPr>
          <p:spPr>
            <a:xfrm>
              <a:off x="2180880" y="1197360"/>
              <a:ext cx="360" cy="360"/>
            </a:xfrm>
            <a:custGeom>
              <a:avLst/>
              <a:gdLst/>
              <a:ahLst/>
              <a:cxnLst/>
              <a:rect l="l" t="t" r="r" b="b"/>
              <a:pathLst>
                <a:path w="19" h="19">
                  <a:moveTo>
                    <a:pt x="18" y="1"/>
                  </a:moveTo>
                  <a:cubicBezTo>
                    <a:pt x="11" y="8"/>
                    <a:pt x="4" y="15"/>
                    <a:pt x="1" y="19"/>
                  </a:cubicBezTo>
                  <a:cubicBezTo>
                    <a:pt x="4" y="15"/>
                    <a:pt x="11" y="8"/>
                    <a:pt x="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3" name="Google Shape;7330;p94"/>
            <p:cNvSpPr/>
            <p:nvPr/>
          </p:nvSpPr>
          <p:spPr>
            <a:xfrm>
              <a:off x="2181600" y="1196280"/>
              <a:ext cx="360" cy="360"/>
            </a:xfrm>
            <a:custGeom>
              <a:avLst/>
              <a:gdLst/>
              <a:ahLst/>
              <a:cxnLst/>
              <a:rect l="l" t="t" r="r" b="b"/>
              <a:pathLst>
                <a:path w="19" h="36">
                  <a:moveTo>
                    <a:pt x="1" y="35"/>
                  </a:moveTo>
                  <a:cubicBezTo>
                    <a:pt x="8" y="25"/>
                    <a:pt x="15" y="14"/>
                    <a:pt x="18" y="0"/>
                  </a:cubicBezTo>
                  <a:cubicBezTo>
                    <a:pt x="15" y="14"/>
                    <a:pt x="8" y="25"/>
                    <a:pt x="1" y="3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4" name="Google Shape;7331;p94"/>
            <p:cNvSpPr/>
            <p:nvPr/>
          </p:nvSpPr>
          <p:spPr>
            <a:xfrm>
              <a:off x="2180520" y="1197720"/>
              <a:ext cx="360" cy="360"/>
            </a:xfrm>
            <a:custGeom>
              <a:avLst/>
              <a:gdLst/>
              <a:ahLst/>
              <a:cxnLst/>
              <a:rect l="l" t="t" r="r" b="b"/>
              <a:pathLst>
                <a:path w="29" h="22">
                  <a:moveTo>
                    <a:pt x="1" y="22"/>
                  </a:moveTo>
                  <a:cubicBezTo>
                    <a:pt x="11" y="15"/>
                    <a:pt x="18" y="8"/>
                    <a:pt x="29" y="1"/>
                  </a:cubicBezTo>
                  <a:cubicBezTo>
                    <a:pt x="18" y="8"/>
                    <a:pt x="11" y="15"/>
                    <a:pt x="1"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5" name="Google Shape;7332;p94"/>
            <p:cNvSpPr/>
            <p:nvPr/>
          </p:nvSpPr>
          <p:spPr>
            <a:xfrm>
              <a:off x="2181240" y="1197000"/>
              <a:ext cx="360" cy="360"/>
            </a:xfrm>
            <a:custGeom>
              <a:avLst/>
              <a:gdLst/>
              <a:ahLst/>
              <a:cxnLst/>
              <a:rect l="l" t="t" r="r" b="b"/>
              <a:pathLst>
                <a:path w="15" h="25">
                  <a:moveTo>
                    <a:pt x="0" y="25"/>
                  </a:moveTo>
                  <a:cubicBezTo>
                    <a:pt x="4" y="14"/>
                    <a:pt x="11" y="7"/>
                    <a:pt x="14" y="0"/>
                  </a:cubicBezTo>
                  <a:cubicBezTo>
                    <a:pt x="11" y="7"/>
                    <a:pt x="4" y="14"/>
                    <a:pt x="0"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6" name="Google Shape;7333;p94"/>
            <p:cNvSpPr/>
            <p:nvPr/>
          </p:nvSpPr>
          <p:spPr>
            <a:xfrm>
              <a:off x="2168640" y="1202400"/>
              <a:ext cx="360" cy="360"/>
            </a:xfrm>
            <a:custGeom>
              <a:avLst/>
              <a:gdLst/>
              <a:ahLst/>
              <a:cxnLst/>
              <a:rect l="l" t="t" r="r" b="b"/>
              <a:pathLst>
                <a:path w="32" h="33">
                  <a:moveTo>
                    <a:pt x="32" y="1"/>
                  </a:moveTo>
                  <a:lnTo>
                    <a:pt x="18" y="15"/>
                  </a:lnTo>
                  <a:lnTo>
                    <a:pt x="0" y="32"/>
                  </a:lnTo>
                  <a:cubicBezTo>
                    <a:pt x="14" y="22"/>
                    <a:pt x="21" y="11"/>
                    <a:pt x="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7" name="Google Shape;7334;p94"/>
            <p:cNvSpPr/>
            <p:nvPr/>
          </p:nvSpPr>
          <p:spPr>
            <a:xfrm>
              <a:off x="2920320" y="1474560"/>
              <a:ext cx="360" cy="360"/>
            </a:xfrm>
            <a:custGeom>
              <a:avLst/>
              <a:gdLst/>
              <a:ahLst/>
              <a:cxnLst/>
              <a:rect l="l" t="t" r="r" b="b"/>
              <a:pathLst>
                <a:path w="12" h="88">
                  <a:moveTo>
                    <a:pt x="1" y="0"/>
                  </a:moveTo>
                  <a:cubicBezTo>
                    <a:pt x="8" y="28"/>
                    <a:pt x="11" y="56"/>
                    <a:pt x="11" y="88"/>
                  </a:cubicBezTo>
                  <a:cubicBezTo>
                    <a:pt x="11" y="56"/>
                    <a:pt x="8" y="28"/>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8" name="Google Shape;7335;p94"/>
            <p:cNvSpPr/>
            <p:nvPr/>
          </p:nvSpPr>
          <p:spPr>
            <a:xfrm>
              <a:off x="2863080" y="1385640"/>
              <a:ext cx="2160" cy="360"/>
            </a:xfrm>
            <a:custGeom>
              <a:avLst/>
              <a:gdLst/>
              <a:ahLst/>
              <a:cxnLst/>
              <a:rect l="l" t="t" r="r" b="b"/>
              <a:pathLst>
                <a:path w="232" h="26">
                  <a:moveTo>
                    <a:pt x="0" y="8"/>
                  </a:moveTo>
                  <a:cubicBezTo>
                    <a:pt x="77" y="1"/>
                    <a:pt x="154" y="8"/>
                    <a:pt x="231" y="25"/>
                  </a:cubicBezTo>
                  <a:cubicBezTo>
                    <a:pt x="154" y="8"/>
                    <a:pt x="77" y="1"/>
                    <a:pt x="0"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79" name="Google Shape;7336;p94"/>
            <p:cNvSpPr/>
            <p:nvPr/>
          </p:nvSpPr>
          <p:spPr>
            <a:xfrm>
              <a:off x="2829600" y="1410840"/>
              <a:ext cx="2160" cy="6480"/>
            </a:xfrm>
            <a:custGeom>
              <a:avLst/>
              <a:gdLst/>
              <a:ahLst/>
              <a:cxnLst/>
              <a:rect l="l" t="t" r="r" b="b"/>
              <a:pathLst>
                <a:path w="251" h="565">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0" name="Google Shape;7337;p94"/>
            <p:cNvSpPr/>
            <p:nvPr/>
          </p:nvSpPr>
          <p:spPr>
            <a:xfrm>
              <a:off x="2833200" y="1402920"/>
              <a:ext cx="3600" cy="6120"/>
            </a:xfrm>
            <a:custGeom>
              <a:avLst/>
              <a:gdLst/>
              <a:ahLst/>
              <a:cxnLst/>
              <a:rect l="l" t="t" r="r" b="b"/>
              <a:pathLst>
                <a:path w="334" h="530">
                  <a:moveTo>
                    <a:pt x="1" y="529"/>
                  </a:moveTo>
                  <a:cubicBezTo>
                    <a:pt x="32" y="410"/>
                    <a:pt x="214" y="102"/>
                    <a:pt x="333" y="1"/>
                  </a:cubicBezTo>
                  <a:cubicBezTo>
                    <a:pt x="214" y="102"/>
                    <a:pt x="32" y="410"/>
                    <a:pt x="1" y="5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1" name="Google Shape;7338;p94"/>
            <p:cNvSpPr/>
            <p:nvPr/>
          </p:nvSpPr>
          <p:spPr>
            <a:xfrm>
              <a:off x="2810880" y="1420920"/>
              <a:ext cx="360" cy="360"/>
            </a:xfrm>
            <a:custGeom>
              <a:avLst/>
              <a:gdLst/>
              <a:ahLst/>
              <a:cxnLst/>
              <a:rect l="l" t="t" r="r" b="b"/>
              <a:pathLst>
                <a:path w="25" h="8">
                  <a:moveTo>
                    <a:pt x="0" y="1"/>
                  </a:moveTo>
                  <a:lnTo>
                    <a:pt x="0" y="1"/>
                  </a:lnTo>
                  <a:lnTo>
                    <a:pt x="25"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2" name="Google Shape;7339;p94"/>
            <p:cNvSpPr/>
            <p:nvPr/>
          </p:nvSpPr>
          <p:spPr>
            <a:xfrm>
              <a:off x="2813040" y="1421640"/>
              <a:ext cx="360" cy="360"/>
            </a:xfrm>
            <a:custGeom>
              <a:avLst/>
              <a:gdLst/>
              <a:ahLst/>
              <a:cxnLst/>
              <a:rect l="l" t="t" r="r" b="b"/>
              <a:pathLst>
                <a:path w="47" h="46">
                  <a:moveTo>
                    <a:pt x="1" y="1"/>
                  </a:moveTo>
                  <a:cubicBezTo>
                    <a:pt x="18" y="11"/>
                    <a:pt x="32" y="29"/>
                    <a:pt x="46" y="46"/>
                  </a:cubicBezTo>
                  <a:cubicBezTo>
                    <a:pt x="36" y="29"/>
                    <a:pt x="18" y="1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3" name="Google Shape;7340;p94"/>
            <p:cNvSpPr/>
            <p:nvPr/>
          </p:nvSpPr>
          <p:spPr>
            <a:xfrm>
              <a:off x="2813760" y="1422360"/>
              <a:ext cx="360" cy="360"/>
            </a:xfrm>
            <a:custGeom>
              <a:avLst/>
              <a:gdLst/>
              <a:ahLst/>
              <a:cxnLst/>
              <a:rect l="l" t="t" r="r" b="b"/>
              <a:pathLst>
                <a:path w="19" h="25">
                  <a:moveTo>
                    <a:pt x="18" y="25"/>
                  </a:moveTo>
                  <a:cubicBezTo>
                    <a:pt x="11" y="14"/>
                    <a:pt x="8" y="7"/>
                    <a:pt x="1" y="0"/>
                  </a:cubicBezTo>
                  <a:cubicBezTo>
                    <a:pt x="8" y="7"/>
                    <a:pt x="11" y="14"/>
                    <a:pt x="18"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4" name="Google Shape;7341;p94"/>
            <p:cNvSpPr/>
            <p:nvPr/>
          </p:nvSpPr>
          <p:spPr>
            <a:xfrm>
              <a:off x="2840400" y="1396440"/>
              <a:ext cx="360" cy="2520"/>
            </a:xfrm>
            <a:custGeom>
              <a:avLst/>
              <a:gdLst/>
              <a:ahLst/>
              <a:cxnLst/>
              <a:rect l="l" t="t" r="r" b="b"/>
              <a:pathLst>
                <a:path w="61" h="260">
                  <a:moveTo>
                    <a:pt x="1" y="0"/>
                  </a:moveTo>
                  <a:cubicBezTo>
                    <a:pt x="29" y="84"/>
                    <a:pt x="50" y="172"/>
                    <a:pt x="60" y="259"/>
                  </a:cubicBezTo>
                  <a:cubicBezTo>
                    <a:pt x="50" y="172"/>
                    <a:pt x="29" y="8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5" name="Google Shape;7342;p94"/>
            <p:cNvSpPr/>
            <p:nvPr/>
          </p:nvSpPr>
          <p:spPr>
            <a:xfrm>
              <a:off x="2812680" y="1421640"/>
              <a:ext cx="360" cy="360"/>
            </a:xfrm>
            <a:custGeom>
              <a:avLst/>
              <a:gdLst/>
              <a:ahLst/>
              <a:cxnLst/>
              <a:rect l="l" t="t" r="r" b="b"/>
              <a:pathLst>
                <a:path w="18" h="15">
                  <a:moveTo>
                    <a:pt x="0" y="1"/>
                  </a:moveTo>
                  <a:lnTo>
                    <a:pt x="18" y="15"/>
                  </a:lnTo>
                  <a:cubicBezTo>
                    <a:pt x="14" y="8"/>
                    <a:pt x="7"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6" name="Google Shape;7343;p94"/>
            <p:cNvSpPr/>
            <p:nvPr/>
          </p:nvSpPr>
          <p:spPr>
            <a:xfrm>
              <a:off x="2600280" y="1427040"/>
              <a:ext cx="1440" cy="360"/>
            </a:xfrm>
            <a:custGeom>
              <a:avLst/>
              <a:gdLst/>
              <a:ahLst/>
              <a:cxnLst/>
              <a:rect l="l" t="t" r="r" b="b"/>
              <a:pathLst>
                <a:path w="178" h="33">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7" name="Google Shape;7344;p94"/>
            <p:cNvSpPr/>
            <p:nvPr/>
          </p:nvSpPr>
          <p:spPr>
            <a:xfrm>
              <a:off x="2598480" y="1426320"/>
              <a:ext cx="360" cy="360"/>
            </a:xfrm>
            <a:custGeom>
              <a:avLst/>
              <a:gdLst/>
              <a:ahLst/>
              <a:cxnLst/>
              <a:rect l="l" t="t" r="r" b="b"/>
              <a:pathLst>
                <a:path w="89" h="64">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8" name="Google Shape;7345;p94"/>
            <p:cNvSpPr/>
            <p:nvPr/>
          </p:nvSpPr>
          <p:spPr>
            <a:xfrm>
              <a:off x="2879280" y="1391040"/>
              <a:ext cx="2520" cy="3240"/>
            </a:xfrm>
            <a:custGeom>
              <a:avLst/>
              <a:gdLst/>
              <a:ahLst/>
              <a:cxnLst/>
              <a:rect l="l" t="t" r="r" b="b"/>
              <a:pathLst>
                <a:path w="264" h="330">
                  <a:moveTo>
                    <a:pt x="1" y="0"/>
                  </a:moveTo>
                  <a:cubicBezTo>
                    <a:pt x="113" y="77"/>
                    <a:pt x="263" y="175"/>
                    <a:pt x="246" y="330"/>
                  </a:cubicBezTo>
                  <a:cubicBezTo>
                    <a:pt x="263" y="175"/>
                    <a:pt x="113" y="7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89" name="Google Shape;7346;p94"/>
            <p:cNvSpPr/>
            <p:nvPr/>
          </p:nvSpPr>
          <p:spPr>
            <a:xfrm>
              <a:off x="2927880" y="1442520"/>
              <a:ext cx="360" cy="360"/>
            </a:xfrm>
            <a:custGeom>
              <a:avLst/>
              <a:gdLst/>
              <a:ahLst/>
              <a:cxnLst/>
              <a:rect l="l" t="t" r="r" b="b"/>
              <a:pathLst>
                <a:path w="81" h="4">
                  <a:moveTo>
                    <a:pt x="81" y="4"/>
                  </a:moveTo>
                  <a:cubicBezTo>
                    <a:pt x="56" y="4"/>
                    <a:pt x="32" y="4"/>
                    <a:pt x="0" y="0"/>
                  </a:cubicBezTo>
                  <a:cubicBezTo>
                    <a:pt x="32" y="4"/>
                    <a:pt x="56" y="4"/>
                    <a:pt x="81"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0" name="Google Shape;7347;p94"/>
            <p:cNvSpPr/>
            <p:nvPr/>
          </p:nvSpPr>
          <p:spPr>
            <a:xfrm>
              <a:off x="2915280" y="1431720"/>
              <a:ext cx="720" cy="1440"/>
            </a:xfrm>
            <a:custGeom>
              <a:avLst/>
              <a:gdLst/>
              <a:ahLst/>
              <a:cxnLst/>
              <a:rect l="l" t="t" r="r" b="b"/>
              <a:pathLst>
                <a:path w="138" h="193">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1" name="Google Shape;7348;p94"/>
            <p:cNvSpPr/>
            <p:nvPr/>
          </p:nvSpPr>
          <p:spPr>
            <a:xfrm>
              <a:off x="2946600" y="1444680"/>
              <a:ext cx="360" cy="360"/>
            </a:xfrm>
            <a:custGeom>
              <a:avLst/>
              <a:gdLst/>
              <a:ahLst/>
              <a:cxnLst/>
              <a:rect l="l" t="t" r="r" b="b"/>
              <a:pathLst>
                <a:path w="12" h="33">
                  <a:moveTo>
                    <a:pt x="11" y="32"/>
                  </a:moveTo>
                  <a:cubicBezTo>
                    <a:pt x="8" y="22"/>
                    <a:pt x="4" y="11"/>
                    <a:pt x="1" y="1"/>
                  </a:cubicBezTo>
                  <a:cubicBezTo>
                    <a:pt x="4" y="11"/>
                    <a:pt x="8" y="22"/>
                    <a:pt x="11"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2" name="Google Shape;7349;p94"/>
            <p:cNvSpPr/>
            <p:nvPr/>
          </p:nvSpPr>
          <p:spPr>
            <a:xfrm>
              <a:off x="2911680" y="1429920"/>
              <a:ext cx="360" cy="360"/>
            </a:xfrm>
            <a:custGeom>
              <a:avLst/>
              <a:gdLst/>
              <a:ahLst/>
              <a:cxnLst/>
              <a:rect l="l" t="t" r="r" b="b"/>
              <a:pathLst>
                <a:path w="113" h="71">
                  <a:moveTo>
                    <a:pt x="112" y="70"/>
                  </a:moveTo>
                  <a:cubicBezTo>
                    <a:pt x="70" y="56"/>
                    <a:pt x="32" y="32"/>
                    <a:pt x="0" y="0"/>
                  </a:cubicBezTo>
                  <a:cubicBezTo>
                    <a:pt x="32" y="32"/>
                    <a:pt x="70" y="56"/>
                    <a:pt x="112" y="7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3" name="Google Shape;7350;p94"/>
            <p:cNvSpPr/>
            <p:nvPr/>
          </p:nvSpPr>
          <p:spPr>
            <a:xfrm>
              <a:off x="2919600" y="1441440"/>
              <a:ext cx="3960" cy="360"/>
            </a:xfrm>
            <a:custGeom>
              <a:avLst/>
              <a:gdLst/>
              <a:ahLst/>
              <a:cxnLst/>
              <a:rect l="l" t="t" r="r" b="b"/>
              <a:pathLst>
                <a:path w="380" h="85">
                  <a:moveTo>
                    <a:pt x="1" y="0"/>
                  </a:moveTo>
                  <a:cubicBezTo>
                    <a:pt x="116" y="60"/>
                    <a:pt x="249" y="84"/>
                    <a:pt x="379" y="74"/>
                  </a:cubicBezTo>
                  <a:cubicBezTo>
                    <a:pt x="249" y="84"/>
                    <a:pt x="116" y="6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4" name="Google Shape;7351;p94"/>
            <p:cNvSpPr/>
            <p:nvPr/>
          </p:nvSpPr>
          <p:spPr>
            <a:xfrm>
              <a:off x="2938680" y="1437120"/>
              <a:ext cx="2520" cy="360"/>
            </a:xfrm>
            <a:custGeom>
              <a:avLst/>
              <a:gdLst/>
              <a:ahLst/>
              <a:cxnLst/>
              <a:rect l="l" t="t" r="r" b="b"/>
              <a:pathLst>
                <a:path w="271" h="82">
                  <a:moveTo>
                    <a:pt x="1" y="81"/>
                  </a:moveTo>
                  <a:cubicBezTo>
                    <a:pt x="81" y="32"/>
                    <a:pt x="176" y="4"/>
                    <a:pt x="270" y="1"/>
                  </a:cubicBezTo>
                  <a:cubicBezTo>
                    <a:pt x="176" y="4"/>
                    <a:pt x="81" y="32"/>
                    <a:pt x="1" y="8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5" name="Google Shape;7352;p94"/>
            <p:cNvSpPr/>
            <p:nvPr/>
          </p:nvSpPr>
          <p:spPr>
            <a:xfrm>
              <a:off x="2923200" y="1467360"/>
              <a:ext cx="1800" cy="360"/>
            </a:xfrm>
            <a:custGeom>
              <a:avLst/>
              <a:gdLst/>
              <a:ahLst/>
              <a:cxnLst/>
              <a:rect l="l" t="t" r="r" b="b"/>
              <a:pathLst>
                <a:path w="200" h="11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6" name="Google Shape;7353;p94"/>
            <p:cNvSpPr/>
            <p:nvPr/>
          </p:nvSpPr>
          <p:spPr>
            <a:xfrm>
              <a:off x="2890800" y="1411560"/>
              <a:ext cx="2520" cy="7560"/>
            </a:xfrm>
            <a:custGeom>
              <a:avLst/>
              <a:gdLst/>
              <a:ahLst/>
              <a:cxnLst/>
              <a:rect l="l" t="t" r="r" b="b"/>
              <a:pathLst>
                <a:path w="274" h="63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7" name="Google Shape;7354;p94"/>
            <p:cNvSpPr/>
            <p:nvPr/>
          </p:nvSpPr>
          <p:spPr>
            <a:xfrm>
              <a:off x="2877480" y="1389960"/>
              <a:ext cx="720" cy="360"/>
            </a:xfrm>
            <a:custGeom>
              <a:avLst/>
              <a:gdLst/>
              <a:ahLst/>
              <a:cxnLst/>
              <a:rect l="l" t="t" r="r" b="b"/>
              <a:pathLst>
                <a:path w="127" h="99">
                  <a:moveTo>
                    <a:pt x="1" y="0"/>
                  </a:moveTo>
                  <a:cubicBezTo>
                    <a:pt x="39" y="39"/>
                    <a:pt x="81" y="74"/>
                    <a:pt x="127" y="98"/>
                  </a:cubicBezTo>
                  <a:cubicBezTo>
                    <a:pt x="81" y="74"/>
                    <a:pt x="39" y="39"/>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8" name="Google Shape;7355;p94"/>
            <p:cNvSpPr/>
            <p:nvPr/>
          </p:nvSpPr>
          <p:spPr>
            <a:xfrm>
              <a:off x="2946600" y="1445040"/>
              <a:ext cx="360" cy="360"/>
            </a:xfrm>
            <a:custGeom>
              <a:avLst/>
              <a:gdLst/>
              <a:ahLst/>
              <a:cxnLst/>
              <a:rect l="l" t="t" r="r" b="b"/>
              <a:pathLst>
                <a:path w="4" h="32">
                  <a:moveTo>
                    <a:pt x="0" y="0"/>
                  </a:moveTo>
                  <a:cubicBezTo>
                    <a:pt x="4" y="11"/>
                    <a:pt x="4" y="21"/>
                    <a:pt x="4" y="32"/>
                  </a:cubicBezTo>
                  <a:cubicBezTo>
                    <a:pt x="4" y="21"/>
                    <a:pt x="4"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699" name="Google Shape;7356;p94"/>
            <p:cNvSpPr/>
            <p:nvPr/>
          </p:nvSpPr>
          <p:spPr>
            <a:xfrm>
              <a:off x="2920680" y="1480680"/>
              <a:ext cx="360" cy="2880"/>
            </a:xfrm>
            <a:custGeom>
              <a:avLst/>
              <a:gdLst/>
              <a:ahLst/>
              <a:cxnLst/>
              <a:rect l="l" t="t" r="r" b="b"/>
              <a:pathLst>
                <a:path w="35" h="298">
                  <a:moveTo>
                    <a:pt x="0" y="1"/>
                  </a:moveTo>
                  <a:lnTo>
                    <a:pt x="0" y="1"/>
                  </a:lnTo>
                  <a:cubicBezTo>
                    <a:pt x="31" y="74"/>
                    <a:pt x="31" y="179"/>
                    <a:pt x="35" y="298"/>
                  </a:cubicBezTo>
                  <a:cubicBezTo>
                    <a:pt x="31" y="175"/>
                    <a:pt x="31" y="7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0" name="Google Shape;7357;p94"/>
            <p:cNvSpPr/>
            <p:nvPr/>
          </p:nvSpPr>
          <p:spPr>
            <a:xfrm>
              <a:off x="2866680" y="1386360"/>
              <a:ext cx="360" cy="360"/>
            </a:xfrm>
            <a:custGeom>
              <a:avLst/>
              <a:gdLst/>
              <a:ahLst/>
              <a:cxnLst/>
              <a:rect l="l" t="t" r="r" b="b"/>
              <a:pathLst>
                <a:path w="25" h="8">
                  <a:moveTo>
                    <a:pt x="25"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1" name="Google Shape;7358;p94"/>
            <p:cNvSpPr/>
            <p:nvPr/>
          </p:nvSpPr>
          <p:spPr>
            <a:xfrm>
              <a:off x="2894040" y="1422360"/>
              <a:ext cx="360" cy="360"/>
            </a:xfrm>
            <a:custGeom>
              <a:avLst/>
              <a:gdLst/>
              <a:ahLst/>
              <a:cxnLst/>
              <a:rect l="l" t="t" r="r" b="b"/>
              <a:pathLst>
                <a:path w="5" h="22">
                  <a:moveTo>
                    <a:pt x="4" y="21"/>
                  </a:moveTo>
                  <a:cubicBezTo>
                    <a:pt x="4" y="14"/>
                    <a:pt x="1" y="7"/>
                    <a:pt x="1" y="0"/>
                  </a:cubicBezTo>
                  <a:cubicBezTo>
                    <a:pt x="1" y="7"/>
                    <a:pt x="4" y="14"/>
                    <a:pt x="4"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2" name="Google Shape;7359;p94"/>
            <p:cNvSpPr/>
            <p:nvPr/>
          </p:nvSpPr>
          <p:spPr>
            <a:xfrm>
              <a:off x="2882520" y="1396080"/>
              <a:ext cx="360" cy="360"/>
            </a:xfrm>
            <a:custGeom>
              <a:avLst/>
              <a:gdLst/>
              <a:ahLst/>
              <a:cxnLst/>
              <a:rect l="l" t="t" r="r" b="b"/>
              <a:pathLst>
                <a:path w="8" h="29">
                  <a:moveTo>
                    <a:pt x="0" y="28"/>
                  </a:moveTo>
                  <a:cubicBezTo>
                    <a:pt x="4" y="18"/>
                    <a:pt x="4" y="11"/>
                    <a:pt x="7" y="0"/>
                  </a:cubicBezTo>
                  <a:cubicBezTo>
                    <a:pt x="4" y="11"/>
                    <a:pt x="4" y="18"/>
                    <a:pt x="0"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3" name="Google Shape;7360;p94"/>
            <p:cNvSpPr/>
            <p:nvPr/>
          </p:nvSpPr>
          <p:spPr>
            <a:xfrm>
              <a:off x="2867400" y="1386720"/>
              <a:ext cx="360" cy="360"/>
            </a:xfrm>
            <a:custGeom>
              <a:avLst/>
              <a:gdLst/>
              <a:ahLst/>
              <a:cxnLst/>
              <a:rect l="l" t="t" r="r" b="b"/>
              <a:pathLst>
                <a:path w="4" h="1">
                  <a:moveTo>
                    <a:pt x="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4" name="Google Shape;7361;p94"/>
            <p:cNvSpPr/>
            <p:nvPr/>
          </p:nvSpPr>
          <p:spPr>
            <a:xfrm>
              <a:off x="2859840" y="1385640"/>
              <a:ext cx="1440" cy="360"/>
            </a:xfrm>
            <a:custGeom>
              <a:avLst/>
              <a:gdLst/>
              <a:ahLst/>
              <a:cxnLst/>
              <a:rect l="l" t="t" r="r" b="b"/>
              <a:pathLst>
                <a:path w="180" h="25">
                  <a:moveTo>
                    <a:pt x="179" y="25"/>
                  </a:moveTo>
                  <a:cubicBezTo>
                    <a:pt x="120" y="25"/>
                    <a:pt x="60" y="18"/>
                    <a:pt x="1" y="0"/>
                  </a:cubicBezTo>
                  <a:cubicBezTo>
                    <a:pt x="60" y="18"/>
                    <a:pt x="120" y="25"/>
                    <a:pt x="179"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5" name="Google Shape;7362;p94"/>
            <p:cNvSpPr/>
            <p:nvPr/>
          </p:nvSpPr>
          <p:spPr>
            <a:xfrm>
              <a:off x="2903040" y="1426320"/>
              <a:ext cx="360" cy="360"/>
            </a:xfrm>
            <a:custGeom>
              <a:avLst/>
              <a:gdLst/>
              <a:ahLst/>
              <a:cxnLst/>
              <a:rect l="l" t="t" r="r" b="b"/>
              <a:pathLst>
                <a:path w="11" h="4">
                  <a:moveTo>
                    <a:pt x="11" y="4"/>
                  </a:moveTo>
                  <a:lnTo>
                    <a:pt x="11" y="4"/>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6" name="Google Shape;7363;p94"/>
            <p:cNvSpPr/>
            <p:nvPr/>
          </p:nvSpPr>
          <p:spPr>
            <a:xfrm>
              <a:off x="2599560" y="1427040"/>
              <a:ext cx="360" cy="360"/>
            </a:xfrm>
            <a:custGeom>
              <a:avLst/>
              <a:gdLst/>
              <a:ahLst/>
              <a:cxnLst/>
              <a:rect l="l" t="t" r="r" b="b"/>
              <a:pathLst>
                <a:path w="32" h="1">
                  <a:moveTo>
                    <a:pt x="0" y="1"/>
                  </a:moveTo>
                  <a:lnTo>
                    <a:pt x="32" y="1"/>
                  </a:lnTo>
                  <a:cubicBezTo>
                    <a:pt x="21" y="1"/>
                    <a:pt x="11"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7" name="Google Shape;7364;p94"/>
            <p:cNvSpPr/>
            <p:nvPr/>
          </p:nvSpPr>
          <p:spPr>
            <a:xfrm>
              <a:off x="2602080" y="1427400"/>
              <a:ext cx="360" cy="360"/>
            </a:xfrm>
            <a:custGeom>
              <a:avLst/>
              <a:gdLst/>
              <a:ahLst/>
              <a:cxnLst/>
              <a:rect l="l" t="t" r="r" b="b"/>
              <a:pathLst>
                <a:path w="50" h="8">
                  <a:moveTo>
                    <a:pt x="1" y="1"/>
                  </a:moveTo>
                  <a:lnTo>
                    <a:pt x="1" y="1"/>
                  </a:lnTo>
                  <a:cubicBezTo>
                    <a:pt x="15" y="4"/>
                    <a:pt x="32" y="8"/>
                    <a:pt x="50" y="8"/>
                  </a:cubicBezTo>
                  <a:lnTo>
                    <a:pt x="25" y="4"/>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8" name="Google Shape;7365;p94"/>
            <p:cNvSpPr/>
            <p:nvPr/>
          </p:nvSpPr>
          <p:spPr>
            <a:xfrm>
              <a:off x="2314440" y="1410840"/>
              <a:ext cx="360" cy="360"/>
            </a:xfrm>
            <a:custGeom>
              <a:avLst/>
              <a:gdLst/>
              <a:ahLst/>
              <a:cxnLst/>
              <a:rect l="l" t="t" r="r" b="b"/>
              <a:pathLst>
                <a:path w="113" h="99">
                  <a:moveTo>
                    <a:pt x="112" y="0"/>
                  </a:moveTo>
                  <a:cubicBezTo>
                    <a:pt x="95" y="53"/>
                    <a:pt x="53" y="88"/>
                    <a:pt x="0" y="98"/>
                  </a:cubicBezTo>
                  <a:cubicBezTo>
                    <a:pt x="53" y="88"/>
                    <a:pt x="95" y="53"/>
                    <a:pt x="11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09" name="Google Shape;7366;p94"/>
            <p:cNvSpPr/>
            <p:nvPr/>
          </p:nvSpPr>
          <p:spPr>
            <a:xfrm>
              <a:off x="2330640" y="1402920"/>
              <a:ext cx="1800" cy="360"/>
            </a:xfrm>
            <a:custGeom>
              <a:avLst/>
              <a:gdLst/>
              <a:ahLst/>
              <a:cxnLst/>
              <a:rect l="l" t="t" r="r" b="b"/>
              <a:pathLst>
                <a:path w="208" h="61">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0" name="Google Shape;7367;p94"/>
            <p:cNvSpPr/>
            <p:nvPr/>
          </p:nvSpPr>
          <p:spPr>
            <a:xfrm>
              <a:off x="2363040" y="1412280"/>
              <a:ext cx="3240" cy="360"/>
            </a:xfrm>
            <a:custGeom>
              <a:avLst/>
              <a:gdLst/>
              <a:ahLst/>
              <a:cxnLst/>
              <a:rect l="l" t="t" r="r" b="b"/>
              <a:pathLst>
                <a:path w="327" h="61">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1" name="Google Shape;7368;p94"/>
            <p:cNvSpPr/>
            <p:nvPr/>
          </p:nvSpPr>
          <p:spPr>
            <a:xfrm>
              <a:off x="2472120" y="1365840"/>
              <a:ext cx="3960" cy="360"/>
            </a:xfrm>
            <a:custGeom>
              <a:avLst/>
              <a:gdLst/>
              <a:ahLst/>
              <a:cxnLst/>
              <a:rect l="l" t="t" r="r" b="b"/>
              <a:pathLst>
                <a:path w="372" h="96">
                  <a:moveTo>
                    <a:pt x="372" y="61"/>
                  </a:moveTo>
                  <a:cubicBezTo>
                    <a:pt x="291" y="96"/>
                    <a:pt x="155" y="71"/>
                    <a:pt x="1" y="1"/>
                  </a:cubicBezTo>
                  <a:cubicBezTo>
                    <a:pt x="155" y="71"/>
                    <a:pt x="291" y="96"/>
                    <a:pt x="372" y="6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2" name="Google Shape;7369;p94"/>
            <p:cNvSpPr/>
            <p:nvPr/>
          </p:nvSpPr>
          <p:spPr>
            <a:xfrm>
              <a:off x="2373120" y="1408680"/>
              <a:ext cx="2880" cy="360"/>
            </a:xfrm>
            <a:custGeom>
              <a:avLst/>
              <a:gdLst/>
              <a:ahLst/>
              <a:cxnLst/>
              <a:rect l="l" t="t" r="r" b="b"/>
              <a:pathLst>
                <a:path w="302" h="47">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3" name="Google Shape;7370;p94"/>
            <p:cNvSpPr/>
            <p:nvPr/>
          </p:nvSpPr>
          <p:spPr>
            <a:xfrm>
              <a:off x="2406600" y="1379160"/>
              <a:ext cx="720" cy="360"/>
            </a:xfrm>
            <a:custGeom>
              <a:avLst/>
              <a:gdLst/>
              <a:ahLst/>
              <a:cxnLst/>
              <a:rect l="l" t="t" r="r" b="b"/>
              <a:pathLst>
                <a:path w="141" h="32">
                  <a:moveTo>
                    <a:pt x="140" y="4"/>
                  </a:moveTo>
                  <a:cubicBezTo>
                    <a:pt x="91" y="0"/>
                    <a:pt x="42" y="11"/>
                    <a:pt x="0" y="32"/>
                  </a:cubicBezTo>
                  <a:cubicBezTo>
                    <a:pt x="42" y="11"/>
                    <a:pt x="91" y="0"/>
                    <a:pt x="140"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4" name="Google Shape;7371;p94"/>
            <p:cNvSpPr/>
            <p:nvPr/>
          </p:nvSpPr>
          <p:spPr>
            <a:xfrm>
              <a:off x="2311560" y="1416960"/>
              <a:ext cx="360" cy="360"/>
            </a:xfrm>
            <a:custGeom>
              <a:avLst/>
              <a:gdLst/>
              <a:ahLst/>
              <a:cxnLst/>
              <a:rect l="l" t="t" r="r" b="b"/>
              <a:pathLst>
                <a:path w="33" h="85">
                  <a:moveTo>
                    <a:pt x="1" y="0"/>
                  </a:moveTo>
                  <a:lnTo>
                    <a:pt x="4" y="14"/>
                  </a:lnTo>
                  <a:cubicBezTo>
                    <a:pt x="11" y="39"/>
                    <a:pt x="22" y="63"/>
                    <a:pt x="32" y="84"/>
                  </a:cubicBezTo>
                  <a:cubicBezTo>
                    <a:pt x="22" y="63"/>
                    <a:pt x="11" y="39"/>
                    <a:pt x="4"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5" name="Google Shape;7372;p94"/>
            <p:cNvSpPr/>
            <p:nvPr/>
          </p:nvSpPr>
          <p:spPr>
            <a:xfrm>
              <a:off x="2385720" y="1407960"/>
              <a:ext cx="360" cy="360"/>
            </a:xfrm>
            <a:custGeom>
              <a:avLst/>
              <a:gdLst/>
              <a:ahLst/>
              <a:cxnLst/>
              <a:rect l="l" t="t" r="r" b="b"/>
              <a:pathLst>
                <a:path w="47" h="8">
                  <a:moveTo>
                    <a:pt x="1" y="1"/>
                  </a:moveTo>
                  <a:cubicBezTo>
                    <a:pt x="15" y="4"/>
                    <a:pt x="32" y="8"/>
                    <a:pt x="46" y="8"/>
                  </a:cubicBezTo>
                  <a:cubicBezTo>
                    <a:pt x="32" y="4"/>
                    <a:pt x="15"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6" name="Google Shape;7373;p94"/>
            <p:cNvSpPr/>
            <p:nvPr/>
          </p:nvSpPr>
          <p:spPr>
            <a:xfrm>
              <a:off x="2377440" y="1409760"/>
              <a:ext cx="1440" cy="360"/>
            </a:xfrm>
            <a:custGeom>
              <a:avLst/>
              <a:gdLst/>
              <a:ahLst/>
              <a:cxnLst/>
              <a:rect l="l" t="t" r="r" b="b"/>
              <a:pathLst>
                <a:path w="194" h="89">
                  <a:moveTo>
                    <a:pt x="193" y="1"/>
                  </a:moveTo>
                  <a:cubicBezTo>
                    <a:pt x="106" y="88"/>
                    <a:pt x="95" y="81"/>
                    <a:pt x="1" y="1"/>
                  </a:cubicBezTo>
                  <a:cubicBezTo>
                    <a:pt x="95" y="81"/>
                    <a:pt x="106" y="88"/>
                    <a:pt x="19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7" name="Google Shape;7374;p94"/>
            <p:cNvSpPr/>
            <p:nvPr/>
          </p:nvSpPr>
          <p:spPr>
            <a:xfrm>
              <a:off x="2548080" y="1410480"/>
              <a:ext cx="360" cy="720"/>
            </a:xfrm>
            <a:custGeom>
              <a:avLst/>
              <a:gdLst/>
              <a:ahLst/>
              <a:cxnLst/>
              <a:rect l="l" t="t" r="r" b="b"/>
              <a:pathLst>
                <a:path w="78" h="120">
                  <a:moveTo>
                    <a:pt x="77" y="1"/>
                  </a:moveTo>
                  <a:cubicBezTo>
                    <a:pt x="56" y="43"/>
                    <a:pt x="32" y="85"/>
                    <a:pt x="0" y="120"/>
                  </a:cubicBezTo>
                  <a:cubicBezTo>
                    <a:pt x="32" y="85"/>
                    <a:pt x="56" y="46"/>
                    <a:pt x="7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8" name="Google Shape;7375;p94"/>
            <p:cNvSpPr/>
            <p:nvPr/>
          </p:nvSpPr>
          <p:spPr>
            <a:xfrm>
              <a:off x="2531520" y="1385640"/>
              <a:ext cx="8640" cy="12240"/>
            </a:xfrm>
            <a:custGeom>
              <a:avLst/>
              <a:gdLst/>
              <a:ahLst/>
              <a:cxnLst/>
              <a:rect l="l" t="t" r="r" b="b"/>
              <a:pathLst>
                <a:path w="715" h="988">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19" name="Google Shape;7376;p94"/>
            <p:cNvSpPr/>
            <p:nvPr/>
          </p:nvSpPr>
          <p:spPr>
            <a:xfrm>
              <a:off x="2595960" y="1422360"/>
              <a:ext cx="360" cy="360"/>
            </a:xfrm>
            <a:custGeom>
              <a:avLst/>
              <a:gdLst/>
              <a:ahLst/>
              <a:cxnLst/>
              <a:rect l="l" t="t" r="r" b="b"/>
              <a:pathLst>
                <a:path w="67" h="89">
                  <a:moveTo>
                    <a:pt x="67" y="89"/>
                  </a:moveTo>
                  <a:cubicBezTo>
                    <a:pt x="60" y="50"/>
                    <a:pt x="35" y="15"/>
                    <a:pt x="0" y="1"/>
                  </a:cubicBezTo>
                  <a:cubicBezTo>
                    <a:pt x="35" y="15"/>
                    <a:pt x="60" y="50"/>
                    <a:pt x="67" y="8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0" name="Google Shape;7377;p94"/>
            <p:cNvSpPr/>
            <p:nvPr/>
          </p:nvSpPr>
          <p:spPr>
            <a:xfrm>
              <a:off x="2597040" y="1423440"/>
              <a:ext cx="360" cy="1440"/>
            </a:xfrm>
            <a:custGeom>
              <a:avLst/>
              <a:gdLst/>
              <a:ahLst/>
              <a:cxnLst/>
              <a:rect l="l" t="t" r="r" b="b"/>
              <a:pathLst>
                <a:path w="103" h="19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1" name="Google Shape;7378;p94"/>
            <p:cNvSpPr/>
            <p:nvPr/>
          </p:nvSpPr>
          <p:spPr>
            <a:xfrm>
              <a:off x="2488680" y="1375920"/>
              <a:ext cx="1440" cy="360"/>
            </a:xfrm>
            <a:custGeom>
              <a:avLst/>
              <a:gdLst/>
              <a:ahLst/>
              <a:cxnLst/>
              <a:rect l="l" t="t" r="r" b="b"/>
              <a:pathLst>
                <a:path w="176" h="74">
                  <a:moveTo>
                    <a:pt x="176" y="25"/>
                  </a:moveTo>
                  <a:cubicBezTo>
                    <a:pt x="113" y="0"/>
                    <a:pt x="43" y="21"/>
                    <a:pt x="1" y="74"/>
                  </a:cubicBezTo>
                  <a:cubicBezTo>
                    <a:pt x="43" y="21"/>
                    <a:pt x="113" y="0"/>
                    <a:pt x="176"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2" name="Google Shape;7379;p94"/>
            <p:cNvSpPr/>
            <p:nvPr/>
          </p:nvSpPr>
          <p:spPr>
            <a:xfrm>
              <a:off x="2578320" y="1414800"/>
              <a:ext cx="2880" cy="2160"/>
            </a:xfrm>
            <a:custGeom>
              <a:avLst/>
              <a:gdLst/>
              <a:ahLst/>
              <a:cxnLst/>
              <a:rect l="l" t="t" r="r" b="b"/>
              <a:pathLst>
                <a:path w="281" h="239">
                  <a:moveTo>
                    <a:pt x="1" y="1"/>
                  </a:moveTo>
                  <a:lnTo>
                    <a:pt x="1" y="1"/>
                  </a:lnTo>
                  <a:cubicBezTo>
                    <a:pt x="88" y="211"/>
                    <a:pt x="214" y="239"/>
                    <a:pt x="281" y="239"/>
                  </a:cubicBezTo>
                  <a:cubicBezTo>
                    <a:pt x="214" y="239"/>
                    <a:pt x="88" y="207"/>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3" name="Google Shape;7380;p94"/>
            <p:cNvSpPr/>
            <p:nvPr/>
          </p:nvSpPr>
          <p:spPr>
            <a:xfrm>
              <a:off x="2523960" y="1378440"/>
              <a:ext cx="360" cy="1080"/>
            </a:xfrm>
            <a:custGeom>
              <a:avLst/>
              <a:gdLst/>
              <a:ahLst/>
              <a:cxnLst/>
              <a:rect l="l" t="t" r="r" b="b"/>
              <a:pathLst>
                <a:path w="89" h="151">
                  <a:moveTo>
                    <a:pt x="15" y="151"/>
                  </a:moveTo>
                  <a:cubicBezTo>
                    <a:pt x="1" y="98"/>
                    <a:pt x="53" y="35"/>
                    <a:pt x="88" y="0"/>
                  </a:cubicBezTo>
                  <a:cubicBezTo>
                    <a:pt x="53" y="35"/>
                    <a:pt x="1" y="98"/>
                    <a:pt x="15" y="15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4" name="Google Shape;7381;p94"/>
            <p:cNvSpPr/>
            <p:nvPr/>
          </p:nvSpPr>
          <p:spPr>
            <a:xfrm>
              <a:off x="2498760" y="13798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5" name="Google Shape;7382;p94"/>
            <p:cNvSpPr/>
            <p:nvPr/>
          </p:nvSpPr>
          <p:spPr>
            <a:xfrm>
              <a:off x="2499480" y="1384560"/>
              <a:ext cx="360" cy="360"/>
            </a:xfrm>
            <a:custGeom>
              <a:avLst/>
              <a:gdLst/>
              <a:ahLst/>
              <a:cxnLst/>
              <a:rect l="l" t="t" r="r" b="b"/>
              <a:pathLst>
                <a:path w="22" h="33">
                  <a:moveTo>
                    <a:pt x="0" y="32"/>
                  </a:moveTo>
                  <a:cubicBezTo>
                    <a:pt x="4" y="18"/>
                    <a:pt x="11" y="8"/>
                    <a:pt x="21" y="1"/>
                  </a:cubicBezTo>
                  <a:cubicBezTo>
                    <a:pt x="11" y="8"/>
                    <a:pt x="4" y="18"/>
                    <a:pt x="0"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6" name="Google Shape;7383;p94"/>
            <p:cNvSpPr/>
            <p:nvPr/>
          </p:nvSpPr>
          <p:spPr>
            <a:xfrm>
              <a:off x="2505240" y="1383480"/>
              <a:ext cx="360" cy="360"/>
            </a:xfrm>
            <a:custGeom>
              <a:avLst/>
              <a:gdLst/>
              <a:ahLst/>
              <a:cxnLst/>
              <a:rect l="l" t="t" r="r" b="b"/>
              <a:pathLst>
                <a:path w="88" h="12">
                  <a:moveTo>
                    <a:pt x="88" y="1"/>
                  </a:moveTo>
                  <a:cubicBezTo>
                    <a:pt x="60" y="11"/>
                    <a:pt x="28" y="11"/>
                    <a:pt x="0" y="1"/>
                  </a:cubicBezTo>
                  <a:cubicBezTo>
                    <a:pt x="28" y="11"/>
                    <a:pt x="60" y="11"/>
                    <a:pt x="8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7" name="Google Shape;7384;p94"/>
            <p:cNvSpPr/>
            <p:nvPr/>
          </p:nvSpPr>
          <p:spPr>
            <a:xfrm>
              <a:off x="2512800" y="1377720"/>
              <a:ext cx="3600" cy="1440"/>
            </a:xfrm>
            <a:custGeom>
              <a:avLst/>
              <a:gdLst/>
              <a:ahLst/>
              <a:cxnLst/>
              <a:rect l="l" t="t" r="r" b="b"/>
              <a:pathLst>
                <a:path w="337" h="180">
                  <a:moveTo>
                    <a:pt x="0" y="179"/>
                  </a:moveTo>
                  <a:cubicBezTo>
                    <a:pt x="109" y="155"/>
                    <a:pt x="228" y="74"/>
                    <a:pt x="336" y="1"/>
                  </a:cubicBezTo>
                  <a:cubicBezTo>
                    <a:pt x="228" y="74"/>
                    <a:pt x="109" y="155"/>
                    <a:pt x="0" y="17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8" name="Google Shape;7385;p94"/>
            <p:cNvSpPr/>
            <p:nvPr/>
          </p:nvSpPr>
          <p:spPr>
            <a:xfrm>
              <a:off x="2313720" y="1454760"/>
              <a:ext cx="360" cy="360"/>
            </a:xfrm>
            <a:custGeom>
              <a:avLst/>
              <a:gdLst/>
              <a:ahLst/>
              <a:cxnLst/>
              <a:rect l="l" t="t" r="r" b="b"/>
              <a:pathLst>
                <a:path w="82" h="47">
                  <a:moveTo>
                    <a:pt x="1" y="1"/>
                  </a:moveTo>
                  <a:cubicBezTo>
                    <a:pt x="25" y="15"/>
                    <a:pt x="53" y="29"/>
                    <a:pt x="81" y="46"/>
                  </a:cubicBezTo>
                  <a:lnTo>
                    <a:pt x="81" y="46"/>
                  </a:lnTo>
                  <a:cubicBezTo>
                    <a:pt x="53" y="29"/>
                    <a:pt x="25" y="15"/>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29" name="Google Shape;7386;p94"/>
            <p:cNvSpPr/>
            <p:nvPr/>
          </p:nvSpPr>
          <p:spPr>
            <a:xfrm>
              <a:off x="2301840" y="1441440"/>
              <a:ext cx="2880" cy="360"/>
            </a:xfrm>
            <a:custGeom>
              <a:avLst/>
              <a:gdLst/>
              <a:ahLst/>
              <a:cxnLst/>
              <a:rect l="l" t="t" r="r" b="b"/>
              <a:pathLst>
                <a:path w="292" h="36">
                  <a:moveTo>
                    <a:pt x="0" y="36"/>
                  </a:moveTo>
                  <a:cubicBezTo>
                    <a:pt x="95" y="8"/>
                    <a:pt x="193" y="1"/>
                    <a:pt x="291" y="11"/>
                  </a:cubicBezTo>
                  <a:cubicBezTo>
                    <a:pt x="193" y="1"/>
                    <a:pt x="95" y="8"/>
                    <a:pt x="0" y="3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0" name="Google Shape;7387;p94"/>
            <p:cNvSpPr/>
            <p:nvPr/>
          </p:nvSpPr>
          <p:spPr>
            <a:xfrm>
              <a:off x="2299680" y="1441800"/>
              <a:ext cx="1080" cy="360"/>
            </a:xfrm>
            <a:custGeom>
              <a:avLst/>
              <a:gdLst/>
              <a:ahLst/>
              <a:cxnLst/>
              <a:rect l="l" t="t" r="r" b="b"/>
              <a:pathLst>
                <a:path w="148" h="39">
                  <a:moveTo>
                    <a:pt x="0" y="0"/>
                  </a:moveTo>
                  <a:cubicBezTo>
                    <a:pt x="42" y="32"/>
                    <a:pt x="98" y="39"/>
                    <a:pt x="147" y="18"/>
                  </a:cubicBezTo>
                  <a:cubicBezTo>
                    <a:pt x="98" y="39"/>
                    <a:pt x="42" y="32"/>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1" name="Google Shape;7388;p94"/>
            <p:cNvSpPr/>
            <p:nvPr/>
          </p:nvSpPr>
          <p:spPr>
            <a:xfrm>
              <a:off x="2403360" y="1393920"/>
              <a:ext cx="360" cy="1800"/>
            </a:xfrm>
            <a:custGeom>
              <a:avLst/>
              <a:gdLst/>
              <a:ahLst/>
              <a:cxnLst/>
              <a:rect l="l" t="t" r="r" b="b"/>
              <a:pathLst>
                <a:path w="50" h="215">
                  <a:moveTo>
                    <a:pt x="49" y="214"/>
                  </a:moveTo>
                  <a:cubicBezTo>
                    <a:pt x="21" y="148"/>
                    <a:pt x="7" y="74"/>
                    <a:pt x="0" y="0"/>
                  </a:cubicBezTo>
                  <a:cubicBezTo>
                    <a:pt x="7" y="74"/>
                    <a:pt x="21" y="148"/>
                    <a:pt x="49" y="2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2" name="Google Shape;7389;p94"/>
            <p:cNvSpPr/>
            <p:nvPr/>
          </p:nvSpPr>
          <p:spPr>
            <a:xfrm>
              <a:off x="2308320" y="1443960"/>
              <a:ext cx="1080" cy="1800"/>
            </a:xfrm>
            <a:custGeom>
              <a:avLst/>
              <a:gdLst/>
              <a:ahLst/>
              <a:cxnLst/>
              <a:rect l="l" t="t" r="r" b="b"/>
              <a:pathLst>
                <a:path w="165" h="218">
                  <a:moveTo>
                    <a:pt x="165" y="218"/>
                  </a:moveTo>
                  <a:cubicBezTo>
                    <a:pt x="105" y="148"/>
                    <a:pt x="49" y="74"/>
                    <a:pt x="0" y="1"/>
                  </a:cubicBezTo>
                  <a:cubicBezTo>
                    <a:pt x="49" y="74"/>
                    <a:pt x="105" y="148"/>
                    <a:pt x="165" y="2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3" name="Google Shape;7390;p94"/>
            <p:cNvSpPr/>
            <p:nvPr/>
          </p:nvSpPr>
          <p:spPr>
            <a:xfrm>
              <a:off x="2380320" y="1407960"/>
              <a:ext cx="3600" cy="720"/>
            </a:xfrm>
            <a:custGeom>
              <a:avLst/>
              <a:gdLst/>
              <a:ahLst/>
              <a:cxnLst/>
              <a:rect l="l" t="t" r="r" b="b"/>
              <a:pathLst>
                <a:path w="333" h="123">
                  <a:moveTo>
                    <a:pt x="0" y="123"/>
                  </a:moveTo>
                  <a:cubicBezTo>
                    <a:pt x="88" y="42"/>
                    <a:pt x="210" y="0"/>
                    <a:pt x="333" y="7"/>
                  </a:cubicBezTo>
                  <a:cubicBezTo>
                    <a:pt x="210" y="0"/>
                    <a:pt x="88" y="42"/>
                    <a:pt x="0" y="12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4" name="Google Shape;7391;p94"/>
            <p:cNvSpPr/>
            <p:nvPr/>
          </p:nvSpPr>
          <p:spPr>
            <a:xfrm>
              <a:off x="2333160" y="1403640"/>
              <a:ext cx="360" cy="360"/>
            </a:xfrm>
            <a:custGeom>
              <a:avLst/>
              <a:gdLst/>
              <a:ahLst/>
              <a:cxnLst/>
              <a:rect l="l" t="t" r="r" b="b"/>
              <a:pathLst>
                <a:path w="88" h="43">
                  <a:moveTo>
                    <a:pt x="0" y="0"/>
                  </a:moveTo>
                  <a:cubicBezTo>
                    <a:pt x="28" y="18"/>
                    <a:pt x="56" y="32"/>
                    <a:pt x="88" y="42"/>
                  </a:cubicBezTo>
                  <a:cubicBezTo>
                    <a:pt x="56" y="32"/>
                    <a:pt x="28" y="18"/>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5" name="Google Shape;7392;p94"/>
            <p:cNvSpPr/>
            <p:nvPr/>
          </p:nvSpPr>
          <p:spPr>
            <a:xfrm>
              <a:off x="2398680" y="1400760"/>
              <a:ext cx="360" cy="360"/>
            </a:xfrm>
            <a:custGeom>
              <a:avLst/>
              <a:gdLst/>
              <a:ahLst/>
              <a:cxnLst/>
              <a:rect l="l" t="t" r="r" b="b"/>
              <a:pathLst>
                <a:path w="15" h="61">
                  <a:moveTo>
                    <a:pt x="1" y="60"/>
                  </a:moveTo>
                  <a:cubicBezTo>
                    <a:pt x="1" y="39"/>
                    <a:pt x="4" y="22"/>
                    <a:pt x="15" y="1"/>
                  </a:cubicBezTo>
                  <a:cubicBezTo>
                    <a:pt x="4" y="22"/>
                    <a:pt x="1" y="39"/>
                    <a:pt x="1" y="6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6" name="Google Shape;7393;p94"/>
            <p:cNvSpPr/>
            <p:nvPr/>
          </p:nvSpPr>
          <p:spPr>
            <a:xfrm>
              <a:off x="2483280" y="1378080"/>
              <a:ext cx="360" cy="360"/>
            </a:xfrm>
            <a:custGeom>
              <a:avLst/>
              <a:gdLst/>
              <a:ahLst/>
              <a:cxnLst/>
              <a:rect l="l" t="t" r="r" b="b"/>
              <a:pathLst>
                <a:path w="92" h="25">
                  <a:moveTo>
                    <a:pt x="91" y="21"/>
                  </a:moveTo>
                  <a:lnTo>
                    <a:pt x="91" y="21"/>
                  </a:lnTo>
                  <a:cubicBezTo>
                    <a:pt x="60" y="25"/>
                    <a:pt x="32" y="21"/>
                    <a:pt x="7" y="7"/>
                  </a:cubicBezTo>
                  <a:lnTo>
                    <a:pt x="0" y="0"/>
                  </a:lnTo>
                  <a:lnTo>
                    <a:pt x="7" y="7"/>
                  </a:lnTo>
                  <a:cubicBezTo>
                    <a:pt x="32" y="21"/>
                    <a:pt x="60" y="25"/>
                    <a:pt x="91"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7" name="Google Shape;7394;p94"/>
            <p:cNvSpPr/>
            <p:nvPr/>
          </p:nvSpPr>
          <p:spPr>
            <a:xfrm>
              <a:off x="2506320" y="1383480"/>
              <a:ext cx="360" cy="360"/>
            </a:xfrm>
            <a:custGeom>
              <a:avLst/>
              <a:gdLst/>
              <a:ahLst/>
              <a:cxnLst/>
              <a:rect l="l" t="t" r="r" b="b"/>
              <a:pathLst>
                <a:path w="15" h="8">
                  <a:moveTo>
                    <a:pt x="1" y="8"/>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8" name="Google Shape;7395;p94"/>
            <p:cNvSpPr/>
            <p:nvPr/>
          </p:nvSpPr>
          <p:spPr>
            <a:xfrm>
              <a:off x="2303280" y="1415160"/>
              <a:ext cx="2160" cy="360"/>
            </a:xfrm>
            <a:custGeom>
              <a:avLst/>
              <a:gdLst/>
              <a:ahLst/>
              <a:cxnLst/>
              <a:rect l="l" t="t" r="r" b="b"/>
              <a:pathLst>
                <a:path w="246" h="58">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39" name="Google Shape;7396;p94"/>
            <p:cNvSpPr/>
            <p:nvPr/>
          </p:nvSpPr>
          <p:spPr>
            <a:xfrm>
              <a:off x="2508120" y="1382040"/>
              <a:ext cx="360" cy="360"/>
            </a:xfrm>
            <a:custGeom>
              <a:avLst/>
              <a:gdLst/>
              <a:ahLst/>
              <a:cxnLst/>
              <a:rect l="l" t="t" r="r" b="b"/>
              <a:pathLst>
                <a:path w="89" h="57">
                  <a:moveTo>
                    <a:pt x="1" y="57"/>
                  </a:moveTo>
                  <a:cubicBezTo>
                    <a:pt x="32" y="39"/>
                    <a:pt x="60" y="18"/>
                    <a:pt x="88" y="1"/>
                  </a:cubicBezTo>
                  <a:cubicBezTo>
                    <a:pt x="60" y="18"/>
                    <a:pt x="32" y="39"/>
                    <a:pt x="1" y="5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0" name="Google Shape;7397;p94"/>
            <p:cNvSpPr/>
            <p:nvPr/>
          </p:nvSpPr>
          <p:spPr>
            <a:xfrm>
              <a:off x="2406240" y="1390320"/>
              <a:ext cx="360" cy="360"/>
            </a:xfrm>
            <a:custGeom>
              <a:avLst/>
              <a:gdLst/>
              <a:ahLst/>
              <a:cxnLst/>
              <a:rect l="l" t="t" r="r" b="b"/>
              <a:pathLst>
                <a:path w="54" h="8">
                  <a:moveTo>
                    <a:pt x="1" y="8"/>
                  </a:moveTo>
                  <a:lnTo>
                    <a:pt x="53"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1" name="Google Shape;7398;p94"/>
            <p:cNvSpPr/>
            <p:nvPr/>
          </p:nvSpPr>
          <p:spPr>
            <a:xfrm>
              <a:off x="2495160" y="13784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2" name="Google Shape;7399;p94"/>
            <p:cNvSpPr/>
            <p:nvPr/>
          </p:nvSpPr>
          <p:spPr>
            <a:xfrm>
              <a:off x="2598120" y="1426320"/>
              <a:ext cx="360" cy="360"/>
            </a:xfrm>
            <a:custGeom>
              <a:avLst/>
              <a:gdLst/>
              <a:ahLst/>
              <a:cxnLst/>
              <a:rect l="l" t="t" r="r" b="b"/>
              <a:pathLst>
                <a:path w="9" h="9">
                  <a:moveTo>
                    <a:pt x="1" y="1"/>
                  </a:moveTo>
                  <a:lnTo>
                    <a:pt x="1" y="1"/>
                  </a:lnTo>
                  <a:lnTo>
                    <a:pt x="8" y="8"/>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3" name="Google Shape;7400;p94"/>
            <p:cNvSpPr/>
            <p:nvPr/>
          </p:nvSpPr>
          <p:spPr>
            <a:xfrm>
              <a:off x="2043720" y="1789200"/>
              <a:ext cx="133200" cy="137880"/>
            </a:xfrm>
            <a:custGeom>
              <a:avLst/>
              <a:gdLst/>
              <a:ahLst/>
              <a:cxnLst/>
              <a:rect l="l" t="t" r="r" b="b"/>
              <a:pathLst>
                <a:path w="9891" h="10226">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4" name="Google Shape;7401;p94"/>
            <p:cNvSpPr/>
            <p:nvPr/>
          </p:nvSpPr>
          <p:spPr>
            <a:xfrm>
              <a:off x="2046960" y="1873080"/>
              <a:ext cx="360" cy="360"/>
            </a:xfrm>
            <a:custGeom>
              <a:avLst/>
              <a:gdLst/>
              <a:ahLst/>
              <a:cxnLst/>
              <a:rect l="l" t="t" r="r" b="b"/>
              <a:pathLst>
                <a:path w="43" h="25">
                  <a:moveTo>
                    <a:pt x="42" y="0"/>
                  </a:moveTo>
                  <a:lnTo>
                    <a:pt x="0"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5" name="Google Shape;7402;p94"/>
            <p:cNvSpPr/>
            <p:nvPr/>
          </p:nvSpPr>
          <p:spPr>
            <a:xfrm>
              <a:off x="2048400" y="1872360"/>
              <a:ext cx="360" cy="360"/>
            </a:xfrm>
            <a:custGeom>
              <a:avLst/>
              <a:gdLst/>
              <a:ahLst/>
              <a:cxnLst/>
              <a:rect l="l" t="t" r="r" b="b"/>
              <a:pathLst>
                <a:path w="25" h="8">
                  <a:moveTo>
                    <a:pt x="25"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6" name="Google Shape;7403;p94"/>
            <p:cNvSpPr/>
            <p:nvPr/>
          </p:nvSpPr>
          <p:spPr>
            <a:xfrm>
              <a:off x="2048040" y="1872360"/>
              <a:ext cx="360" cy="360"/>
            </a:xfrm>
            <a:custGeom>
              <a:avLst/>
              <a:gdLst/>
              <a:ahLst/>
              <a:cxnLst/>
              <a:rect l="l" t="t" r="r" b="b"/>
              <a:pathLst>
                <a:path w="33" h="15">
                  <a:moveTo>
                    <a:pt x="32"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7" name="Google Shape;7404;p94"/>
            <p:cNvSpPr/>
            <p:nvPr/>
          </p:nvSpPr>
          <p:spPr>
            <a:xfrm>
              <a:off x="2046240" y="1873440"/>
              <a:ext cx="360" cy="360"/>
            </a:xfrm>
            <a:custGeom>
              <a:avLst/>
              <a:gdLst/>
              <a:ahLst/>
              <a:cxnLst/>
              <a:rect l="l" t="t" r="r" b="b"/>
              <a:pathLst>
                <a:path w="50" h="33">
                  <a:moveTo>
                    <a:pt x="49" y="1"/>
                  </a:moveTo>
                  <a:lnTo>
                    <a:pt x="0" y="33"/>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8" name="Google Shape;7405;p94"/>
            <p:cNvSpPr/>
            <p:nvPr/>
          </p:nvSpPr>
          <p:spPr>
            <a:xfrm>
              <a:off x="2047680" y="1872720"/>
              <a:ext cx="360" cy="360"/>
            </a:xfrm>
            <a:custGeom>
              <a:avLst/>
              <a:gdLst/>
              <a:ahLst/>
              <a:cxnLst/>
              <a:rect l="l" t="t" r="r" b="b"/>
              <a:pathLst>
                <a:path w="36" h="18">
                  <a:moveTo>
                    <a:pt x="36" y="0"/>
                  </a:move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49" name="Google Shape;7406;p94"/>
            <p:cNvSpPr/>
            <p:nvPr/>
          </p:nvSpPr>
          <p:spPr>
            <a:xfrm>
              <a:off x="2048760" y="1872360"/>
              <a:ext cx="360" cy="360"/>
            </a:xfrm>
            <a:custGeom>
              <a:avLst/>
              <a:gdLst/>
              <a:ahLst/>
              <a:cxnLst/>
              <a:rect l="l" t="t" r="r" b="b"/>
              <a:pathLst>
                <a:path w="22" h="8">
                  <a:moveTo>
                    <a:pt x="22"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0" name="Google Shape;7407;p94"/>
            <p:cNvSpPr/>
            <p:nvPr/>
          </p:nvSpPr>
          <p:spPr>
            <a:xfrm>
              <a:off x="2049120" y="1872000"/>
              <a:ext cx="360" cy="360"/>
            </a:xfrm>
            <a:custGeom>
              <a:avLst/>
              <a:gdLst/>
              <a:ahLst/>
              <a:cxnLst/>
              <a:rect l="l" t="t" r="r" b="b"/>
              <a:pathLst>
                <a:path w="18" h="4">
                  <a:moveTo>
                    <a:pt x="18"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1" name="Google Shape;7408;p94"/>
            <p:cNvSpPr/>
            <p:nvPr/>
          </p:nvSpPr>
          <p:spPr>
            <a:xfrm>
              <a:off x="2049480" y="1872000"/>
              <a:ext cx="360" cy="360"/>
            </a:xfrm>
            <a:custGeom>
              <a:avLst/>
              <a:gdLst/>
              <a:ahLst/>
              <a:cxnLst/>
              <a:rect l="l" t="t" r="r" b="b"/>
              <a:pathLst>
                <a:path w="14" h="5">
                  <a:moveTo>
                    <a:pt x="14"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2" name="Google Shape;7409;p94"/>
            <p:cNvSpPr/>
            <p:nvPr/>
          </p:nvSpPr>
          <p:spPr>
            <a:xfrm>
              <a:off x="2127240" y="1909080"/>
              <a:ext cx="360" cy="360"/>
            </a:xfrm>
            <a:custGeom>
              <a:avLst/>
              <a:gdLst/>
              <a:ahLst/>
              <a:cxnLst/>
              <a:rect l="l" t="t" r="r" b="b"/>
              <a:pathLst>
                <a:path w="43" h="25">
                  <a:moveTo>
                    <a:pt x="1" y="0"/>
                  </a:moveTo>
                  <a:cubicBezTo>
                    <a:pt x="15" y="7"/>
                    <a:pt x="29" y="14"/>
                    <a:pt x="42" y="25"/>
                  </a:cubicBezTo>
                  <a:lnTo>
                    <a:pt x="42" y="21"/>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3" name="Google Shape;7410;p94"/>
            <p:cNvSpPr/>
            <p:nvPr/>
          </p:nvSpPr>
          <p:spPr>
            <a:xfrm>
              <a:off x="2159640" y="1920600"/>
              <a:ext cx="360" cy="360"/>
            </a:xfrm>
            <a:custGeom>
              <a:avLst/>
              <a:gdLst/>
              <a:ahLst/>
              <a:cxnLst/>
              <a:rect l="l" t="t" r="r" b="b"/>
              <a:pathLst>
                <a:path w="19" h="15">
                  <a:moveTo>
                    <a:pt x="1" y="0"/>
                  </a:moveTo>
                  <a:cubicBezTo>
                    <a:pt x="8" y="4"/>
                    <a:pt x="15" y="11"/>
                    <a:pt x="18" y="14"/>
                  </a:cubicBezTo>
                  <a:cubicBezTo>
                    <a:pt x="15" y="11"/>
                    <a:pt x="8"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4" name="Google Shape;7411;p94"/>
            <p:cNvSpPr/>
            <p:nvPr/>
          </p:nvSpPr>
          <p:spPr>
            <a:xfrm>
              <a:off x="2153880" y="1919880"/>
              <a:ext cx="4680" cy="360"/>
            </a:xfrm>
            <a:custGeom>
              <a:avLst/>
              <a:gdLst/>
              <a:ahLst/>
              <a:cxnLst/>
              <a:rect l="l" t="t" r="r" b="b"/>
              <a:pathLst>
                <a:path w="414" h="61">
                  <a:moveTo>
                    <a:pt x="0" y="1"/>
                  </a:moveTo>
                  <a:cubicBezTo>
                    <a:pt x="88" y="1"/>
                    <a:pt x="175" y="4"/>
                    <a:pt x="263" y="15"/>
                  </a:cubicBezTo>
                  <a:cubicBezTo>
                    <a:pt x="315" y="22"/>
                    <a:pt x="368" y="36"/>
                    <a:pt x="413" y="60"/>
                  </a:cubicBezTo>
                  <a:cubicBezTo>
                    <a:pt x="326" y="8"/>
                    <a:pt x="161"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5" name="Google Shape;7412;p94"/>
            <p:cNvSpPr/>
            <p:nvPr/>
          </p:nvSpPr>
          <p:spPr>
            <a:xfrm>
              <a:off x="2150640" y="1915560"/>
              <a:ext cx="360" cy="360"/>
            </a:xfrm>
            <a:custGeom>
              <a:avLst/>
              <a:gdLst/>
              <a:ahLst/>
              <a:cxnLst/>
              <a:rect l="l" t="t" r="r" b="b"/>
              <a:pathLst>
                <a:path w="19" h="29">
                  <a:moveTo>
                    <a:pt x="1" y="0"/>
                  </a:moveTo>
                  <a:cubicBezTo>
                    <a:pt x="8" y="7"/>
                    <a:pt x="15" y="18"/>
                    <a:pt x="18" y="28"/>
                  </a:cubicBezTo>
                  <a:cubicBezTo>
                    <a:pt x="15" y="18"/>
                    <a:pt x="8"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6" name="Google Shape;7413;p94"/>
            <p:cNvSpPr/>
            <p:nvPr/>
          </p:nvSpPr>
          <p:spPr>
            <a:xfrm>
              <a:off x="2160000" y="1921320"/>
              <a:ext cx="360" cy="360"/>
            </a:xfrm>
            <a:custGeom>
              <a:avLst/>
              <a:gdLst/>
              <a:ahLst/>
              <a:cxnLst/>
              <a:rect l="l" t="t" r="r" b="b"/>
              <a:pathLst>
                <a:path w="8" h="8">
                  <a:moveTo>
                    <a:pt x="1" y="0"/>
                  </a:moveTo>
                  <a:cubicBezTo>
                    <a:pt x="4" y="0"/>
                    <a:pt x="8" y="4"/>
                    <a:pt x="8" y="7"/>
                  </a:cubicBezTo>
                  <a:cubicBezTo>
                    <a:pt x="8" y="4"/>
                    <a:pt x="4"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7" name="Google Shape;7414;p94"/>
            <p:cNvSpPr/>
            <p:nvPr/>
          </p:nvSpPr>
          <p:spPr>
            <a:xfrm>
              <a:off x="2160360" y="1921320"/>
              <a:ext cx="360" cy="360"/>
            </a:xfrm>
            <a:custGeom>
              <a:avLst/>
              <a:gdLst/>
              <a:ahLst/>
              <a:cxnLst/>
              <a:rect l="l" t="t" r="r" b="b"/>
              <a:pathLst>
                <a:path w="5" h="15">
                  <a:moveTo>
                    <a:pt x="1" y="1"/>
                  </a:moveTo>
                  <a:cubicBezTo>
                    <a:pt x="1" y="4"/>
                    <a:pt x="4" y="8"/>
                    <a:pt x="4" y="15"/>
                  </a:cubicBezTo>
                  <a:cubicBezTo>
                    <a:pt x="4" y="8"/>
                    <a:pt x="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8" name="Google Shape;7415;p94"/>
            <p:cNvSpPr/>
            <p:nvPr/>
          </p:nvSpPr>
          <p:spPr>
            <a:xfrm>
              <a:off x="2158560" y="1899360"/>
              <a:ext cx="360" cy="720"/>
            </a:xfrm>
            <a:custGeom>
              <a:avLst/>
              <a:gdLst/>
              <a:ahLst/>
              <a:cxnLst/>
              <a:rect l="l" t="t" r="r" b="b"/>
              <a:pathLst>
                <a:path w="85" h="124">
                  <a:moveTo>
                    <a:pt x="1" y="1"/>
                  </a:moveTo>
                  <a:cubicBezTo>
                    <a:pt x="8" y="53"/>
                    <a:pt x="36" y="99"/>
                    <a:pt x="85" y="123"/>
                  </a:cubicBezTo>
                  <a:cubicBezTo>
                    <a:pt x="36" y="99"/>
                    <a:pt x="8" y="53"/>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59" name="Google Shape;7416;p94"/>
            <p:cNvSpPr/>
            <p:nvPr/>
          </p:nvSpPr>
          <p:spPr>
            <a:xfrm>
              <a:off x="2171520" y="1889280"/>
              <a:ext cx="360" cy="360"/>
            </a:xfrm>
            <a:custGeom>
              <a:avLst/>
              <a:gdLst/>
              <a:ahLst/>
              <a:cxnLst/>
              <a:rect l="l" t="t" r="r" b="b"/>
              <a:pathLst>
                <a:path w="15" h="15">
                  <a:moveTo>
                    <a:pt x="14" y="0"/>
                  </a:moveTo>
                  <a:lnTo>
                    <a:pt x="14" y="0"/>
                  </a:lnTo>
                  <a:lnTo>
                    <a:pt x="0" y="14"/>
                  </a:lnTo>
                  <a:lnTo>
                    <a:pt x="1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0" name="Google Shape;7417;p94"/>
            <p:cNvSpPr/>
            <p:nvPr/>
          </p:nvSpPr>
          <p:spPr>
            <a:xfrm>
              <a:off x="2158920" y="1905480"/>
              <a:ext cx="360" cy="1800"/>
            </a:xfrm>
            <a:custGeom>
              <a:avLst/>
              <a:gdLst/>
              <a:ahLst/>
              <a:cxnLst/>
              <a:rect l="l" t="t" r="r" b="b"/>
              <a:pathLst>
                <a:path w="29" h="222">
                  <a:moveTo>
                    <a:pt x="1" y="221"/>
                  </a:moveTo>
                  <a:cubicBezTo>
                    <a:pt x="4" y="148"/>
                    <a:pt x="15" y="74"/>
                    <a:pt x="29" y="1"/>
                  </a:cubicBezTo>
                  <a:cubicBezTo>
                    <a:pt x="15" y="74"/>
                    <a:pt x="4" y="148"/>
                    <a:pt x="1" y="2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1" name="Google Shape;7418;p94"/>
            <p:cNvSpPr/>
            <p:nvPr/>
          </p:nvSpPr>
          <p:spPr>
            <a:xfrm>
              <a:off x="2127960" y="1909440"/>
              <a:ext cx="720" cy="720"/>
            </a:xfrm>
            <a:custGeom>
              <a:avLst/>
              <a:gdLst/>
              <a:ahLst/>
              <a:cxnLst/>
              <a:rect l="l" t="t" r="r" b="b"/>
              <a:pathLst>
                <a:path w="127" h="134">
                  <a:moveTo>
                    <a:pt x="126" y="134"/>
                  </a:moveTo>
                  <a:cubicBezTo>
                    <a:pt x="95" y="81"/>
                    <a:pt x="49" y="36"/>
                    <a:pt x="0" y="1"/>
                  </a:cubicBezTo>
                  <a:lnTo>
                    <a:pt x="0" y="1"/>
                  </a:lnTo>
                  <a:cubicBezTo>
                    <a:pt x="49" y="36"/>
                    <a:pt x="95" y="81"/>
                    <a:pt x="126" y="13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2" name="Google Shape;7419;p94"/>
            <p:cNvSpPr/>
            <p:nvPr/>
          </p:nvSpPr>
          <p:spPr>
            <a:xfrm>
              <a:off x="2136960" y="1915560"/>
              <a:ext cx="360" cy="360"/>
            </a:xfrm>
            <a:custGeom>
              <a:avLst/>
              <a:gdLst/>
              <a:ahLst/>
              <a:cxnLst/>
              <a:rect l="l" t="t" r="r" b="b"/>
              <a:pathLst>
                <a:path w="36" h="40">
                  <a:moveTo>
                    <a:pt x="1" y="1"/>
                  </a:moveTo>
                  <a:lnTo>
                    <a:pt x="1" y="1"/>
                  </a:lnTo>
                  <a:cubicBezTo>
                    <a:pt x="18" y="32"/>
                    <a:pt x="32" y="39"/>
                    <a:pt x="36" y="39"/>
                  </a:cubicBezTo>
                  <a:cubicBezTo>
                    <a:pt x="36" y="39"/>
                    <a:pt x="18" y="32"/>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3" name="Google Shape;7420;p94"/>
            <p:cNvSpPr/>
            <p:nvPr/>
          </p:nvSpPr>
          <p:spPr>
            <a:xfrm>
              <a:off x="2160000" y="1920960"/>
              <a:ext cx="360" cy="360"/>
            </a:xfrm>
            <a:custGeom>
              <a:avLst/>
              <a:gdLst/>
              <a:ahLst/>
              <a:cxnLst/>
              <a:rect l="l" t="t" r="r" b="b"/>
              <a:pathLst>
                <a:path w="15" h="15">
                  <a:moveTo>
                    <a:pt x="0" y="1"/>
                  </a:moveTo>
                  <a:cubicBezTo>
                    <a:pt x="4" y="4"/>
                    <a:pt x="11" y="11"/>
                    <a:pt x="14" y="15"/>
                  </a:cubicBezTo>
                  <a:cubicBezTo>
                    <a:pt x="11" y="11"/>
                    <a:pt x="4"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4" name="Google Shape;7421;p94"/>
            <p:cNvSpPr/>
            <p:nvPr/>
          </p:nvSpPr>
          <p:spPr>
            <a:xfrm>
              <a:off x="2149560" y="1915200"/>
              <a:ext cx="360" cy="360"/>
            </a:xfrm>
            <a:custGeom>
              <a:avLst/>
              <a:gdLst/>
              <a:ahLst/>
              <a:cxnLst/>
              <a:rect l="l" t="t" r="r" b="b"/>
              <a:pathLst>
                <a:path w="26" h="12">
                  <a:moveTo>
                    <a:pt x="1" y="1"/>
                  </a:moveTo>
                  <a:cubicBezTo>
                    <a:pt x="8" y="1"/>
                    <a:pt x="18" y="4"/>
                    <a:pt x="25" y="11"/>
                  </a:cubicBezTo>
                  <a:cubicBezTo>
                    <a:pt x="18" y="4"/>
                    <a:pt x="8"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5" name="Google Shape;7422;p94"/>
            <p:cNvSpPr/>
            <p:nvPr/>
          </p:nvSpPr>
          <p:spPr>
            <a:xfrm>
              <a:off x="2126160" y="1908720"/>
              <a:ext cx="360" cy="360"/>
            </a:xfrm>
            <a:custGeom>
              <a:avLst/>
              <a:gdLst/>
              <a:ahLst/>
              <a:cxnLst/>
              <a:rect l="l" t="t" r="r" b="b"/>
              <a:pathLst>
                <a:path w="89" h="43">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6" name="Google Shape;7423;p94"/>
            <p:cNvSpPr/>
            <p:nvPr/>
          </p:nvSpPr>
          <p:spPr>
            <a:xfrm>
              <a:off x="2149200" y="1915200"/>
              <a:ext cx="360" cy="360"/>
            </a:xfrm>
            <a:custGeom>
              <a:avLst/>
              <a:gdLst/>
              <a:ahLst/>
              <a:cxnLst/>
              <a:rect l="l" t="t" r="r" b="b"/>
              <a:pathLst>
                <a:path w="33" h="5">
                  <a:moveTo>
                    <a:pt x="1" y="1"/>
                  </a:moveTo>
                  <a:cubicBezTo>
                    <a:pt x="11" y="1"/>
                    <a:pt x="22" y="4"/>
                    <a:pt x="32" y="4"/>
                  </a:cubicBezTo>
                  <a:cubicBezTo>
                    <a:pt x="22" y="4"/>
                    <a:pt x="11"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7" name="Google Shape;7424;p94"/>
            <p:cNvSpPr/>
            <p:nvPr/>
          </p:nvSpPr>
          <p:spPr>
            <a:xfrm>
              <a:off x="2148840" y="1915200"/>
              <a:ext cx="360" cy="360"/>
            </a:xfrm>
            <a:custGeom>
              <a:avLst/>
              <a:gdLst/>
              <a:ahLst/>
              <a:cxnLst/>
              <a:rect l="l" t="t" r="r" b="b"/>
              <a:pathLst>
                <a:path w="32" h="4">
                  <a:moveTo>
                    <a:pt x="0" y="4"/>
                  </a:moveTo>
                  <a:cubicBezTo>
                    <a:pt x="11" y="0"/>
                    <a:pt x="21" y="0"/>
                    <a:pt x="32" y="0"/>
                  </a:cubicBezTo>
                  <a:cubicBezTo>
                    <a:pt x="21" y="0"/>
                    <a:pt x="11" y="0"/>
                    <a:pt x="0"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8" name="Google Shape;7425;p94"/>
            <p:cNvSpPr/>
            <p:nvPr/>
          </p:nvSpPr>
          <p:spPr>
            <a:xfrm>
              <a:off x="2160360" y="1921680"/>
              <a:ext cx="360" cy="360"/>
            </a:xfrm>
            <a:custGeom>
              <a:avLst/>
              <a:gdLst/>
              <a:ahLst/>
              <a:cxnLst/>
              <a:rect l="l" t="t" r="r" b="b"/>
              <a:pathLst>
                <a:path w="1" h="26">
                  <a:moveTo>
                    <a:pt x="1" y="1"/>
                  </a:moveTo>
                  <a:cubicBezTo>
                    <a:pt x="1" y="8"/>
                    <a:pt x="1" y="18"/>
                    <a:pt x="1" y="25"/>
                  </a:cubicBezTo>
                  <a:cubicBezTo>
                    <a:pt x="1" y="18"/>
                    <a:pt x="1"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69" name="Google Shape;7426;p94"/>
            <p:cNvSpPr/>
            <p:nvPr/>
          </p:nvSpPr>
          <p:spPr>
            <a:xfrm>
              <a:off x="2150280" y="1915200"/>
              <a:ext cx="360" cy="360"/>
            </a:xfrm>
            <a:custGeom>
              <a:avLst/>
              <a:gdLst/>
              <a:ahLst/>
              <a:cxnLst/>
              <a:rect l="l" t="t" r="r" b="b"/>
              <a:pathLst>
                <a:path w="26" h="19">
                  <a:moveTo>
                    <a:pt x="1" y="1"/>
                  </a:moveTo>
                  <a:cubicBezTo>
                    <a:pt x="11" y="4"/>
                    <a:pt x="18" y="11"/>
                    <a:pt x="25" y="18"/>
                  </a:cubicBezTo>
                  <a:cubicBezTo>
                    <a:pt x="18" y="11"/>
                    <a:pt x="11" y="4"/>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0" name="Google Shape;7427;p94"/>
            <p:cNvSpPr/>
            <p:nvPr/>
          </p:nvSpPr>
          <p:spPr>
            <a:xfrm>
              <a:off x="2127240" y="1909080"/>
              <a:ext cx="360" cy="360"/>
            </a:xfrm>
            <a:custGeom>
              <a:avLst/>
              <a:gdLst/>
              <a:ahLst/>
              <a:cxnLst/>
              <a:rect l="l" t="t" r="r" b="b"/>
              <a:pathLst>
                <a:path w="40" h="25">
                  <a:moveTo>
                    <a:pt x="1" y="0"/>
                  </a:moveTo>
                  <a:lnTo>
                    <a:pt x="1" y="0"/>
                  </a:lnTo>
                  <a:cubicBezTo>
                    <a:pt x="15" y="7"/>
                    <a:pt x="29" y="18"/>
                    <a:pt x="39" y="25"/>
                  </a:cubicBezTo>
                  <a:lnTo>
                    <a:pt x="39" y="25"/>
                  </a:lnTo>
                  <a:cubicBezTo>
                    <a:pt x="29" y="18"/>
                    <a:pt x="15"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1" name="Google Shape;7428;p94"/>
            <p:cNvSpPr/>
            <p:nvPr/>
          </p:nvSpPr>
          <p:spPr>
            <a:xfrm>
              <a:off x="2161800" y="1847160"/>
              <a:ext cx="360" cy="360"/>
            </a:xfrm>
            <a:custGeom>
              <a:avLst/>
              <a:gdLst/>
              <a:ahLst/>
              <a:cxnLst/>
              <a:rect l="l" t="t" r="r" b="b"/>
              <a:pathLst>
                <a:path w="1" h="5">
                  <a:moveTo>
                    <a:pt x="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2" name="Google Shape;7429;p94"/>
            <p:cNvSpPr/>
            <p:nvPr/>
          </p:nvSpPr>
          <p:spPr>
            <a:xfrm>
              <a:off x="2161440" y="1846800"/>
              <a:ext cx="360" cy="360"/>
            </a:xfrm>
            <a:custGeom>
              <a:avLst/>
              <a:gdLst/>
              <a:ahLst/>
              <a:cxnLst/>
              <a:rect l="l" t="t" r="r" b="b"/>
              <a:pathLst>
                <a:path w="1" h="11">
                  <a:moveTo>
                    <a:pt x="1" y="11"/>
                  </a:moveTo>
                  <a:lnTo>
                    <a:pt x="1" y="4"/>
                  </a:lnTo>
                  <a:cubicBezTo>
                    <a:pt x="1" y="0"/>
                    <a:pt x="1" y="7"/>
                    <a:pt x="1"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3" name="Google Shape;7430;p94"/>
            <p:cNvSpPr/>
            <p:nvPr/>
          </p:nvSpPr>
          <p:spPr>
            <a:xfrm>
              <a:off x="2120400" y="1793520"/>
              <a:ext cx="2880" cy="360"/>
            </a:xfrm>
            <a:custGeom>
              <a:avLst/>
              <a:gdLst/>
              <a:ahLst/>
              <a:cxnLst/>
              <a:rect l="l" t="t" r="r" b="b"/>
              <a:pathLst>
                <a:path w="280" h="28">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4" name="Google Shape;7431;p94"/>
            <p:cNvSpPr/>
            <p:nvPr/>
          </p:nvSpPr>
          <p:spPr>
            <a:xfrm>
              <a:off x="2100960" y="1795680"/>
              <a:ext cx="14400" cy="1800"/>
            </a:xfrm>
            <a:custGeom>
              <a:avLst/>
              <a:gdLst/>
              <a:ahLst/>
              <a:cxnLst/>
              <a:rect l="l" t="t" r="r" b="b"/>
              <a:pathLst>
                <a:path w="1149" h="222">
                  <a:moveTo>
                    <a:pt x="0" y="1"/>
                  </a:moveTo>
                  <a:lnTo>
                    <a:pt x="1135" y="221"/>
                  </a:lnTo>
                  <a:lnTo>
                    <a:pt x="1149" y="158"/>
                  </a:lnTo>
                  <a:lnTo>
                    <a:pt x="1135" y="2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5" name="Google Shape;7432;p94"/>
            <p:cNvSpPr/>
            <p:nvPr/>
          </p:nvSpPr>
          <p:spPr>
            <a:xfrm>
              <a:off x="2088720" y="1803240"/>
              <a:ext cx="360" cy="360"/>
            </a:xfrm>
            <a:custGeom>
              <a:avLst/>
              <a:gdLst/>
              <a:ahLst/>
              <a:cxnLst/>
              <a:rect l="l" t="t" r="r" b="b"/>
              <a:pathLst>
                <a:path w="1" h="22">
                  <a:moveTo>
                    <a:pt x="0" y="21"/>
                  </a:moveTo>
                  <a:lnTo>
                    <a:pt x="0" y="0"/>
                  </a:lnTo>
                  <a:cubicBezTo>
                    <a:pt x="0" y="7"/>
                    <a:pt x="0" y="14"/>
                    <a:pt x="0"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6" name="Google Shape;7433;p94"/>
            <p:cNvSpPr/>
            <p:nvPr/>
          </p:nvSpPr>
          <p:spPr>
            <a:xfrm>
              <a:off x="2088360" y="1801800"/>
              <a:ext cx="360" cy="360"/>
            </a:xfrm>
            <a:custGeom>
              <a:avLst/>
              <a:gdLst/>
              <a:ahLst/>
              <a:cxnLst/>
              <a:rect l="l" t="t" r="r" b="b"/>
              <a:pathLst>
                <a:path w="5" h="19">
                  <a:moveTo>
                    <a:pt x="4" y="18"/>
                  </a:moveTo>
                  <a:cubicBezTo>
                    <a:pt x="4" y="11"/>
                    <a:pt x="4" y="4"/>
                    <a:pt x="1" y="1"/>
                  </a:cubicBezTo>
                  <a:cubicBezTo>
                    <a:pt x="4" y="4"/>
                    <a:pt x="4" y="11"/>
                    <a:pt x="4"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7" name="Google Shape;7434;p94"/>
            <p:cNvSpPr/>
            <p:nvPr/>
          </p:nvSpPr>
          <p:spPr>
            <a:xfrm>
              <a:off x="2088720" y="1802520"/>
              <a:ext cx="360" cy="360"/>
            </a:xfrm>
            <a:custGeom>
              <a:avLst/>
              <a:gdLst/>
              <a:ahLst/>
              <a:cxnLst/>
              <a:rect l="l" t="t" r="r" b="b"/>
              <a:pathLst>
                <a:path w="5" h="18">
                  <a:moveTo>
                    <a:pt x="4" y="0"/>
                  </a:moveTo>
                  <a:cubicBezTo>
                    <a:pt x="1" y="4"/>
                    <a:pt x="1" y="11"/>
                    <a:pt x="4" y="18"/>
                  </a:cubicBez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8" name="Google Shape;7435;p94"/>
            <p:cNvSpPr/>
            <p:nvPr/>
          </p:nvSpPr>
          <p:spPr>
            <a:xfrm>
              <a:off x="2088720" y="1803600"/>
              <a:ext cx="360" cy="360"/>
            </a:xfrm>
            <a:custGeom>
              <a:avLst/>
              <a:gdLst/>
              <a:ahLst/>
              <a:cxnLst/>
              <a:rect l="l" t="t" r="r" b="b"/>
              <a:pathLst>
                <a:path w="1" h="22">
                  <a:moveTo>
                    <a:pt x="0" y="1"/>
                  </a:moveTo>
                  <a:lnTo>
                    <a:pt x="0"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79" name="Google Shape;7436;p94"/>
            <p:cNvSpPr/>
            <p:nvPr/>
          </p:nvSpPr>
          <p:spPr>
            <a:xfrm>
              <a:off x="2044080" y="18666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0" name="Google Shape;7437;p94"/>
            <p:cNvSpPr/>
            <p:nvPr/>
          </p:nvSpPr>
          <p:spPr>
            <a:xfrm>
              <a:off x="2049120" y="1863720"/>
              <a:ext cx="360" cy="360"/>
            </a:xfrm>
            <a:custGeom>
              <a:avLst/>
              <a:gdLst/>
              <a:ahLst/>
              <a:cxnLst/>
              <a:rect l="l" t="t" r="r" b="b"/>
              <a:pathLst>
                <a:path w="8" h="4">
                  <a:moveTo>
                    <a:pt x="1" y="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1" name="Google Shape;7438;p94"/>
            <p:cNvSpPr/>
            <p:nvPr/>
          </p:nvSpPr>
          <p:spPr>
            <a:xfrm>
              <a:off x="2048400" y="1863720"/>
              <a:ext cx="360" cy="360"/>
            </a:xfrm>
            <a:custGeom>
              <a:avLst/>
              <a:gdLst/>
              <a:ahLst/>
              <a:cxnLst/>
              <a:rect l="l" t="t" r="r" b="b"/>
              <a:pathLst>
                <a:path w="15" h="8">
                  <a:moveTo>
                    <a:pt x="0" y="7"/>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2" name="Google Shape;7439;p94"/>
            <p:cNvSpPr/>
            <p:nvPr/>
          </p:nvSpPr>
          <p:spPr>
            <a:xfrm>
              <a:off x="2087640" y="1809000"/>
              <a:ext cx="360" cy="360"/>
            </a:xfrm>
            <a:custGeom>
              <a:avLst/>
              <a:gdLst/>
              <a:ahLst/>
              <a:cxnLst/>
              <a:rect l="l" t="t" r="r" b="b"/>
              <a:pathLst>
                <a:path w="11" h="22">
                  <a:moveTo>
                    <a:pt x="0" y="22"/>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3" name="Google Shape;7440;p94"/>
            <p:cNvSpPr/>
            <p:nvPr/>
          </p:nvSpPr>
          <p:spPr>
            <a:xfrm>
              <a:off x="2048760" y="1863720"/>
              <a:ext cx="360" cy="360"/>
            </a:xfrm>
            <a:custGeom>
              <a:avLst/>
              <a:gdLst/>
              <a:ahLst/>
              <a:cxnLst/>
              <a:rect l="l" t="t" r="r" b="b"/>
              <a:pathLst>
                <a:path w="11" h="4">
                  <a:moveTo>
                    <a:pt x="0"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4" name="Google Shape;7441;p94"/>
            <p:cNvSpPr/>
            <p:nvPr/>
          </p:nvSpPr>
          <p:spPr>
            <a:xfrm>
              <a:off x="2087280" y="1809360"/>
              <a:ext cx="360" cy="360"/>
            </a:xfrm>
            <a:custGeom>
              <a:avLst/>
              <a:gdLst/>
              <a:ahLst/>
              <a:cxnLst/>
              <a:rect l="l" t="t" r="r" b="b"/>
              <a:pathLst>
                <a:path w="11" h="19">
                  <a:moveTo>
                    <a:pt x="0" y="18"/>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5" name="Google Shape;7442;p94"/>
            <p:cNvSpPr/>
            <p:nvPr/>
          </p:nvSpPr>
          <p:spPr>
            <a:xfrm>
              <a:off x="2088360" y="1806120"/>
              <a:ext cx="360" cy="360"/>
            </a:xfrm>
            <a:custGeom>
              <a:avLst/>
              <a:gdLst/>
              <a:ahLst/>
              <a:cxnLst/>
              <a:rect l="l" t="t" r="r" b="b"/>
              <a:pathLst>
                <a:path w="4" h="22">
                  <a:moveTo>
                    <a:pt x="0" y="22"/>
                  </a:moveTo>
                  <a:cubicBezTo>
                    <a:pt x="0" y="15"/>
                    <a:pt x="4" y="8"/>
                    <a:pt x="4" y="1"/>
                  </a:cubicBezTo>
                  <a:cubicBezTo>
                    <a:pt x="4" y="8"/>
                    <a:pt x="0" y="15"/>
                    <a:pt x="0"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6" name="Google Shape;7443;p94"/>
            <p:cNvSpPr/>
            <p:nvPr/>
          </p:nvSpPr>
          <p:spPr>
            <a:xfrm>
              <a:off x="2049480" y="1863360"/>
              <a:ext cx="360" cy="360"/>
            </a:xfrm>
            <a:custGeom>
              <a:avLst/>
              <a:gdLst/>
              <a:ahLst/>
              <a:cxnLst/>
              <a:rect l="l" t="t" r="r" b="b"/>
              <a:pathLst>
                <a:path w="57" h="36">
                  <a:moveTo>
                    <a:pt x="0" y="0"/>
                  </a:moveTo>
                  <a:cubicBezTo>
                    <a:pt x="21" y="11"/>
                    <a:pt x="39" y="21"/>
                    <a:pt x="56" y="35"/>
                  </a:cubicBezTo>
                  <a:cubicBezTo>
                    <a:pt x="39" y="21"/>
                    <a:pt x="21"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7" name="Google Shape;7444;p94"/>
            <p:cNvSpPr/>
            <p:nvPr/>
          </p:nvSpPr>
          <p:spPr>
            <a:xfrm>
              <a:off x="2088360" y="1806480"/>
              <a:ext cx="360" cy="360"/>
            </a:xfrm>
            <a:custGeom>
              <a:avLst/>
              <a:gdLst/>
              <a:ahLst/>
              <a:cxnLst/>
              <a:rect l="l" t="t" r="r" b="b"/>
              <a:pathLst>
                <a:path w="4" h="22">
                  <a:moveTo>
                    <a:pt x="0" y="21"/>
                  </a:moveTo>
                  <a:cubicBezTo>
                    <a:pt x="0" y="14"/>
                    <a:pt x="4" y="7"/>
                    <a:pt x="4" y="0"/>
                  </a:cubicBezTo>
                  <a:cubicBezTo>
                    <a:pt x="4" y="7"/>
                    <a:pt x="0" y="14"/>
                    <a:pt x="0"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8" name="Google Shape;7445;p94"/>
            <p:cNvSpPr/>
            <p:nvPr/>
          </p:nvSpPr>
          <p:spPr>
            <a:xfrm>
              <a:off x="2048040" y="1864080"/>
              <a:ext cx="360" cy="360"/>
            </a:xfrm>
            <a:custGeom>
              <a:avLst/>
              <a:gdLst/>
              <a:ahLst/>
              <a:cxnLst/>
              <a:rect l="l" t="t" r="r" b="b"/>
              <a:pathLst>
                <a:path w="11" h="4">
                  <a:moveTo>
                    <a:pt x="0"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89" name="Google Shape;7446;p94"/>
            <p:cNvSpPr/>
            <p:nvPr/>
          </p:nvSpPr>
          <p:spPr>
            <a:xfrm>
              <a:off x="2088000" y="1807920"/>
              <a:ext cx="360" cy="360"/>
            </a:xfrm>
            <a:custGeom>
              <a:avLst/>
              <a:gdLst/>
              <a:ahLst/>
              <a:cxnLst/>
              <a:rect l="l" t="t" r="r" b="b"/>
              <a:pathLst>
                <a:path w="8" h="22">
                  <a:moveTo>
                    <a:pt x="1" y="22"/>
                  </a:moveTo>
                  <a:cubicBezTo>
                    <a:pt x="4" y="15"/>
                    <a:pt x="8" y="8"/>
                    <a:pt x="8" y="1"/>
                  </a:cubicBezTo>
                  <a:cubicBezTo>
                    <a:pt x="8" y="8"/>
                    <a:pt x="4" y="15"/>
                    <a:pt x="1"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0" name="Google Shape;7447;p94"/>
            <p:cNvSpPr/>
            <p:nvPr/>
          </p:nvSpPr>
          <p:spPr>
            <a:xfrm>
              <a:off x="2047680" y="1864080"/>
              <a:ext cx="360" cy="360"/>
            </a:xfrm>
            <a:custGeom>
              <a:avLst/>
              <a:gdLst/>
              <a:ahLst/>
              <a:cxnLst/>
              <a:rect l="l" t="t" r="r" b="b"/>
              <a:pathLst>
                <a:path w="15" h="8">
                  <a:moveTo>
                    <a:pt x="0" y="8"/>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1" name="Google Shape;7448;p94"/>
            <p:cNvSpPr/>
            <p:nvPr/>
          </p:nvSpPr>
          <p:spPr>
            <a:xfrm>
              <a:off x="2088360" y="1807200"/>
              <a:ext cx="360" cy="360"/>
            </a:xfrm>
            <a:custGeom>
              <a:avLst/>
              <a:gdLst/>
              <a:ahLst/>
              <a:cxnLst/>
              <a:rect l="l" t="t" r="r" b="b"/>
              <a:pathLst>
                <a:path w="8" h="22">
                  <a:moveTo>
                    <a:pt x="8" y="1"/>
                  </a:moveTo>
                  <a:cubicBezTo>
                    <a:pt x="4" y="8"/>
                    <a:pt x="1" y="15"/>
                    <a:pt x="1" y="22"/>
                  </a:cubicBezTo>
                  <a:cubicBezTo>
                    <a:pt x="4" y="15"/>
                    <a:pt x="4" y="8"/>
                    <a:pt x="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2" name="Google Shape;7449;p94"/>
            <p:cNvSpPr/>
            <p:nvPr/>
          </p:nvSpPr>
          <p:spPr>
            <a:xfrm>
              <a:off x="2088000" y="1807560"/>
              <a:ext cx="360" cy="360"/>
            </a:xfrm>
            <a:custGeom>
              <a:avLst/>
              <a:gdLst/>
              <a:ahLst/>
              <a:cxnLst/>
              <a:rect l="l" t="t" r="r" b="b"/>
              <a:pathLst>
                <a:path w="8" h="22">
                  <a:moveTo>
                    <a:pt x="0" y="22"/>
                  </a:moveTo>
                  <a:cubicBezTo>
                    <a:pt x="4" y="15"/>
                    <a:pt x="7" y="8"/>
                    <a:pt x="7" y="1"/>
                  </a:cubicBezTo>
                  <a:cubicBezTo>
                    <a:pt x="7" y="8"/>
                    <a:pt x="4" y="15"/>
                    <a:pt x="0"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3" name="Google Shape;7450;p94"/>
            <p:cNvSpPr/>
            <p:nvPr/>
          </p:nvSpPr>
          <p:spPr>
            <a:xfrm>
              <a:off x="2087640" y="1808640"/>
              <a:ext cx="360" cy="360"/>
            </a:xfrm>
            <a:custGeom>
              <a:avLst/>
              <a:gdLst/>
              <a:ahLst/>
              <a:cxnLst/>
              <a:rect l="l" t="t" r="r" b="b"/>
              <a:pathLst>
                <a:path w="8" h="22">
                  <a:moveTo>
                    <a:pt x="0" y="21"/>
                  </a:moveTo>
                  <a:cubicBezTo>
                    <a:pt x="4" y="14"/>
                    <a:pt x="4" y="7"/>
                    <a:pt x="7" y="0"/>
                  </a:cubicBezTo>
                  <a:cubicBezTo>
                    <a:pt x="4" y="7"/>
                    <a:pt x="4" y="14"/>
                    <a:pt x="0"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4" name="Google Shape;7451;p94"/>
            <p:cNvSpPr/>
            <p:nvPr/>
          </p:nvSpPr>
          <p:spPr>
            <a:xfrm>
              <a:off x="2044080" y="1866240"/>
              <a:ext cx="360" cy="360"/>
            </a:xfrm>
            <a:custGeom>
              <a:avLst/>
              <a:gdLst/>
              <a:ahLst/>
              <a:cxnLst/>
              <a:rect l="l" t="t" r="r" b="b"/>
              <a:pathLst>
                <a:path w="29" h="22">
                  <a:moveTo>
                    <a:pt x="0" y="22"/>
                  </a:moveTo>
                  <a:lnTo>
                    <a:pt x="2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5" name="Google Shape;7452;p94"/>
            <p:cNvSpPr/>
            <p:nvPr/>
          </p:nvSpPr>
          <p:spPr>
            <a:xfrm>
              <a:off x="2044800" y="1865880"/>
              <a:ext cx="360" cy="360"/>
            </a:xfrm>
            <a:custGeom>
              <a:avLst/>
              <a:gdLst/>
              <a:ahLst/>
              <a:cxnLst/>
              <a:rect l="l" t="t" r="r" b="b"/>
              <a:pathLst>
                <a:path w="25" h="19">
                  <a:moveTo>
                    <a:pt x="0" y="18"/>
                  </a:moveTo>
                  <a:lnTo>
                    <a:pt x="2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6" name="Google Shape;7453;p94"/>
            <p:cNvSpPr/>
            <p:nvPr/>
          </p:nvSpPr>
          <p:spPr>
            <a:xfrm>
              <a:off x="2045520" y="1865520"/>
              <a:ext cx="360" cy="360"/>
            </a:xfrm>
            <a:custGeom>
              <a:avLst/>
              <a:gdLst/>
              <a:ahLst/>
              <a:cxnLst/>
              <a:rect l="l" t="t" r="r" b="b"/>
              <a:pathLst>
                <a:path w="22" h="15">
                  <a:moveTo>
                    <a:pt x="0" y="14"/>
                  </a:move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7" name="Google Shape;7454;p94"/>
            <p:cNvSpPr/>
            <p:nvPr/>
          </p:nvSpPr>
          <p:spPr>
            <a:xfrm>
              <a:off x="2088720" y="1805400"/>
              <a:ext cx="360" cy="360"/>
            </a:xfrm>
            <a:custGeom>
              <a:avLst/>
              <a:gdLst/>
              <a:ahLst/>
              <a:cxnLst/>
              <a:rect l="l" t="t" r="r" b="b"/>
              <a:pathLst>
                <a:path w="1" h="22">
                  <a:moveTo>
                    <a:pt x="0" y="22"/>
                  </a:moveTo>
                  <a:cubicBezTo>
                    <a:pt x="0" y="15"/>
                    <a:pt x="0" y="8"/>
                    <a:pt x="0" y="1"/>
                  </a:cubicBezTo>
                  <a:cubicBezTo>
                    <a:pt x="0" y="8"/>
                    <a:pt x="0" y="15"/>
                    <a:pt x="0"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8" name="Google Shape;7455;p94"/>
            <p:cNvSpPr/>
            <p:nvPr/>
          </p:nvSpPr>
          <p:spPr>
            <a:xfrm>
              <a:off x="2045880" y="1865160"/>
              <a:ext cx="360" cy="360"/>
            </a:xfrm>
            <a:custGeom>
              <a:avLst/>
              <a:gdLst/>
              <a:ahLst/>
              <a:cxnLst/>
              <a:rect l="l" t="t" r="r" b="b"/>
              <a:pathLst>
                <a:path w="22" h="15">
                  <a:moveTo>
                    <a:pt x="1" y="15"/>
                  </a:moveTo>
                  <a:lnTo>
                    <a:pt x="2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799" name="Google Shape;7456;p94"/>
            <p:cNvSpPr/>
            <p:nvPr/>
          </p:nvSpPr>
          <p:spPr>
            <a:xfrm>
              <a:off x="2088720" y="1804320"/>
              <a:ext cx="360" cy="360"/>
            </a:xfrm>
            <a:custGeom>
              <a:avLst/>
              <a:gdLst/>
              <a:ahLst/>
              <a:cxnLst/>
              <a:rect l="l" t="t" r="r" b="b"/>
              <a:pathLst>
                <a:path w="1" h="22">
                  <a:moveTo>
                    <a:pt x="0" y="21"/>
                  </a:moveTo>
                  <a:lnTo>
                    <a:pt x="0" y="0"/>
                  </a:lnTo>
                  <a:cubicBezTo>
                    <a:pt x="0" y="4"/>
                    <a:pt x="0" y="11"/>
                    <a:pt x="0"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0" name="Google Shape;7457;p94"/>
            <p:cNvSpPr/>
            <p:nvPr/>
          </p:nvSpPr>
          <p:spPr>
            <a:xfrm>
              <a:off x="2046600" y="1864800"/>
              <a:ext cx="360" cy="360"/>
            </a:xfrm>
            <a:custGeom>
              <a:avLst/>
              <a:gdLst/>
              <a:ahLst/>
              <a:cxnLst/>
              <a:rect l="l" t="t" r="r" b="b"/>
              <a:pathLst>
                <a:path w="18" h="15">
                  <a:moveTo>
                    <a:pt x="0" y="15"/>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1" name="Google Shape;7458;p94"/>
            <p:cNvSpPr/>
            <p:nvPr/>
          </p:nvSpPr>
          <p:spPr>
            <a:xfrm>
              <a:off x="2048760" y="1863720"/>
              <a:ext cx="360" cy="360"/>
            </a:xfrm>
            <a:custGeom>
              <a:avLst/>
              <a:gdLst/>
              <a:ahLst/>
              <a:cxnLst/>
              <a:rect l="l" t="t" r="r" b="b"/>
              <a:pathLst>
                <a:path w="8" h="4">
                  <a:moveTo>
                    <a:pt x="1" y="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2" name="Google Shape;7459;p94"/>
            <p:cNvSpPr/>
            <p:nvPr/>
          </p:nvSpPr>
          <p:spPr>
            <a:xfrm>
              <a:off x="2046960" y="1864800"/>
              <a:ext cx="360" cy="360"/>
            </a:xfrm>
            <a:custGeom>
              <a:avLst/>
              <a:gdLst/>
              <a:ahLst/>
              <a:cxnLst/>
              <a:rect l="l" t="t" r="r" b="b"/>
              <a:pathLst>
                <a:path w="19" h="11">
                  <a:moveTo>
                    <a:pt x="1" y="11"/>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3" name="Google Shape;7460;p94"/>
            <p:cNvSpPr/>
            <p:nvPr/>
          </p:nvSpPr>
          <p:spPr>
            <a:xfrm>
              <a:off x="2047320" y="1864440"/>
              <a:ext cx="360" cy="360"/>
            </a:xfrm>
            <a:custGeom>
              <a:avLst/>
              <a:gdLst/>
              <a:ahLst/>
              <a:cxnLst/>
              <a:rect l="l" t="t" r="r" b="b"/>
              <a:pathLst>
                <a:path w="18" h="12">
                  <a:moveTo>
                    <a:pt x="0" y="1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4" name="Google Shape;7461;p94"/>
            <p:cNvSpPr/>
            <p:nvPr/>
          </p:nvSpPr>
          <p:spPr>
            <a:xfrm>
              <a:off x="2049120" y="1863720"/>
              <a:ext cx="360" cy="360"/>
            </a:xfrm>
            <a:custGeom>
              <a:avLst/>
              <a:gdLst/>
              <a:ahLst/>
              <a:cxnLst/>
              <a:rect l="l" t="t" r="r" b="b"/>
              <a:pathLst>
                <a:path w="8" h="1">
                  <a:moveTo>
                    <a:pt x="1" y="0"/>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5" name="Google Shape;7462;p94"/>
            <p:cNvSpPr/>
            <p:nvPr/>
          </p:nvSpPr>
          <p:spPr>
            <a:xfrm>
              <a:off x="2049480" y="1863720"/>
              <a:ext cx="360" cy="360"/>
            </a:xfrm>
            <a:custGeom>
              <a:avLst/>
              <a:gdLst/>
              <a:ahLst/>
              <a:cxnLst/>
              <a:rect l="l" t="t" r="r" b="b"/>
              <a:pathLst>
                <a:path w="7"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6" name="Google Shape;7463;p94"/>
            <p:cNvSpPr/>
            <p:nvPr/>
          </p:nvSpPr>
          <p:spPr>
            <a:xfrm>
              <a:off x="2088720" y="1805040"/>
              <a:ext cx="360" cy="360"/>
            </a:xfrm>
            <a:custGeom>
              <a:avLst/>
              <a:gdLst/>
              <a:ahLst/>
              <a:cxnLst/>
              <a:rect l="l" t="t" r="r" b="b"/>
              <a:pathLst>
                <a:path w="1" h="18">
                  <a:moveTo>
                    <a:pt x="1" y="18"/>
                  </a:moveTo>
                  <a:lnTo>
                    <a:pt x="1" y="0"/>
                  </a:lnTo>
                  <a:cubicBezTo>
                    <a:pt x="1" y="7"/>
                    <a:pt x="1" y="11"/>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7" name="Google Shape;7464;p94"/>
            <p:cNvSpPr/>
            <p:nvPr/>
          </p:nvSpPr>
          <p:spPr>
            <a:xfrm>
              <a:off x="2151720" y="1790640"/>
              <a:ext cx="360" cy="360"/>
            </a:xfrm>
            <a:custGeom>
              <a:avLst/>
              <a:gdLst/>
              <a:ahLst/>
              <a:cxnLst/>
              <a:rect l="l" t="t" r="r" b="b"/>
              <a:pathLst>
                <a:path w="8" h="4">
                  <a:moveTo>
                    <a:pt x="0" y="0"/>
                  </a:moveTo>
                  <a:lnTo>
                    <a:pt x="7"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8" name="Google Shape;7465;p94"/>
            <p:cNvSpPr/>
            <p:nvPr/>
          </p:nvSpPr>
          <p:spPr>
            <a:xfrm>
              <a:off x="2167920" y="179496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09" name="Google Shape;7466;p94"/>
            <p:cNvSpPr/>
            <p:nvPr/>
          </p:nvSpPr>
          <p:spPr>
            <a:xfrm>
              <a:off x="2165400" y="1795680"/>
              <a:ext cx="360" cy="360"/>
            </a:xfrm>
            <a:custGeom>
              <a:avLst/>
              <a:gdLst/>
              <a:ahLst/>
              <a:cxnLst/>
              <a:rect l="l" t="t" r="r" b="b"/>
              <a:pathLst>
                <a:path w="22" h="19">
                  <a:moveTo>
                    <a:pt x="0" y="18"/>
                  </a:moveTo>
                  <a:lnTo>
                    <a:pt x="0" y="18"/>
                  </a:lnTo>
                  <a:lnTo>
                    <a:pt x="21" y="1"/>
                  </a:ln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0" name="Google Shape;7467;p94"/>
            <p:cNvSpPr/>
            <p:nvPr/>
          </p:nvSpPr>
          <p:spPr>
            <a:xfrm>
              <a:off x="2170800" y="1797120"/>
              <a:ext cx="360" cy="360"/>
            </a:xfrm>
            <a:custGeom>
              <a:avLst/>
              <a:gdLst/>
              <a:ahLst/>
              <a:cxnLst/>
              <a:rect l="l" t="t" r="r" b="b"/>
              <a:pathLst>
                <a:path w="29" h="26">
                  <a:moveTo>
                    <a:pt x="28"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1" name="Google Shape;7468;p94"/>
            <p:cNvSpPr/>
            <p:nvPr/>
          </p:nvSpPr>
          <p:spPr>
            <a:xfrm>
              <a:off x="2170440" y="1796760"/>
              <a:ext cx="360" cy="360"/>
            </a:xfrm>
            <a:custGeom>
              <a:avLst/>
              <a:gdLst/>
              <a:ahLst/>
              <a:cxnLst/>
              <a:rect l="l" t="t" r="r" b="b"/>
              <a:pathLst>
                <a:path w="29" h="26">
                  <a:moveTo>
                    <a:pt x="28"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2" name="Google Shape;7469;p94"/>
            <p:cNvSpPr/>
            <p:nvPr/>
          </p:nvSpPr>
          <p:spPr>
            <a:xfrm>
              <a:off x="2169720" y="1796400"/>
              <a:ext cx="360" cy="360"/>
            </a:xfrm>
            <a:custGeom>
              <a:avLst/>
              <a:gdLst/>
              <a:ahLst/>
              <a:cxnLst/>
              <a:rect l="l" t="t" r="r" b="b"/>
              <a:pathLst>
                <a:path w="25" h="25">
                  <a:moveTo>
                    <a:pt x="25" y="25"/>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3" name="Google Shape;7470;p94"/>
            <p:cNvSpPr/>
            <p:nvPr/>
          </p:nvSpPr>
          <p:spPr>
            <a:xfrm>
              <a:off x="2151360" y="1790280"/>
              <a:ext cx="360" cy="360"/>
            </a:xfrm>
            <a:custGeom>
              <a:avLst/>
              <a:gdLst/>
              <a:ahLst/>
              <a:cxnLst/>
              <a:rect l="l" t="t" r="r" b="b"/>
              <a:pathLst>
                <a:path w="5" h="5">
                  <a:moveTo>
                    <a:pt x="1" y="1"/>
                  </a:moveTo>
                  <a:lnTo>
                    <a:pt x="4" y="4"/>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4" name="Google Shape;7471;p94"/>
            <p:cNvSpPr/>
            <p:nvPr/>
          </p:nvSpPr>
          <p:spPr>
            <a:xfrm>
              <a:off x="2168640" y="1795320"/>
              <a:ext cx="360" cy="360"/>
            </a:xfrm>
            <a:custGeom>
              <a:avLst/>
              <a:gdLst/>
              <a:ahLst/>
              <a:cxnLst/>
              <a:rect l="l" t="t" r="r" b="b"/>
              <a:pathLst>
                <a:path w="19" h="15">
                  <a:moveTo>
                    <a:pt x="18"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5" name="Google Shape;7472;p94"/>
            <p:cNvSpPr/>
            <p:nvPr/>
          </p:nvSpPr>
          <p:spPr>
            <a:xfrm>
              <a:off x="2171520" y="1797480"/>
              <a:ext cx="360" cy="360"/>
            </a:xfrm>
            <a:custGeom>
              <a:avLst/>
              <a:gdLst/>
              <a:ahLst/>
              <a:cxnLst/>
              <a:rect l="l" t="t" r="r" b="b"/>
              <a:pathLst>
                <a:path w="29" h="29">
                  <a:moveTo>
                    <a:pt x="28" y="28"/>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6" name="Google Shape;7473;p94"/>
            <p:cNvSpPr/>
            <p:nvPr/>
          </p:nvSpPr>
          <p:spPr>
            <a:xfrm>
              <a:off x="2168280" y="1795320"/>
              <a:ext cx="360" cy="360"/>
            </a:xfrm>
            <a:custGeom>
              <a:avLst/>
              <a:gdLst/>
              <a:ahLst/>
              <a:cxnLst/>
              <a:rect l="l" t="t" r="r" b="b"/>
              <a:pathLst>
                <a:path w="19" h="11">
                  <a:moveTo>
                    <a:pt x="18"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7" name="Google Shape;7474;p94"/>
            <p:cNvSpPr/>
            <p:nvPr/>
          </p:nvSpPr>
          <p:spPr>
            <a:xfrm>
              <a:off x="2166120" y="17953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8" name="Google Shape;7475;p94"/>
            <p:cNvSpPr/>
            <p:nvPr/>
          </p:nvSpPr>
          <p:spPr>
            <a:xfrm>
              <a:off x="2169000" y="1795680"/>
              <a:ext cx="360" cy="360"/>
            </a:xfrm>
            <a:custGeom>
              <a:avLst/>
              <a:gdLst/>
              <a:ahLst/>
              <a:cxnLst/>
              <a:rect l="l" t="t" r="r" b="b"/>
              <a:pathLst>
                <a:path w="22" h="18">
                  <a:moveTo>
                    <a:pt x="21" y="18"/>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19" name="Google Shape;7476;p94"/>
            <p:cNvSpPr/>
            <p:nvPr/>
          </p:nvSpPr>
          <p:spPr>
            <a:xfrm>
              <a:off x="2169360" y="1796040"/>
              <a:ext cx="360" cy="360"/>
            </a:xfrm>
            <a:custGeom>
              <a:avLst/>
              <a:gdLst/>
              <a:ahLst/>
              <a:cxnLst/>
              <a:rect l="l" t="t" r="r" b="b"/>
              <a:pathLst>
                <a:path w="25" h="19">
                  <a:moveTo>
                    <a:pt x="25" y="1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0" name="Google Shape;7477;p94"/>
            <p:cNvSpPr/>
            <p:nvPr/>
          </p:nvSpPr>
          <p:spPr>
            <a:xfrm>
              <a:off x="2168280" y="1794960"/>
              <a:ext cx="360" cy="360"/>
            </a:xfrm>
            <a:custGeom>
              <a:avLst/>
              <a:gdLst/>
              <a:ahLst/>
              <a:cxnLst/>
              <a:rect l="l" t="t" r="r" b="b"/>
              <a:pathLst>
                <a:path w="15" h="12">
                  <a:moveTo>
                    <a:pt x="14"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1" name="Google Shape;7478;p94"/>
            <p:cNvSpPr/>
            <p:nvPr/>
          </p:nvSpPr>
          <p:spPr>
            <a:xfrm>
              <a:off x="2167200" y="1794960"/>
              <a:ext cx="360" cy="360"/>
            </a:xfrm>
            <a:custGeom>
              <a:avLst/>
              <a:gdLst/>
              <a:ahLst/>
              <a:cxnLst/>
              <a:rect l="l" t="t" r="r" b="b"/>
              <a:pathLst>
                <a:path w="1" h="1">
                  <a:moveTo>
                    <a:pt x="0"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2" name="Google Shape;7479;p94"/>
            <p:cNvSpPr/>
            <p:nvPr/>
          </p:nvSpPr>
          <p:spPr>
            <a:xfrm>
              <a:off x="2167560" y="179496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3" name="Google Shape;7480;p94"/>
            <p:cNvSpPr/>
            <p:nvPr/>
          </p:nvSpPr>
          <p:spPr>
            <a:xfrm>
              <a:off x="2173320" y="1799280"/>
              <a:ext cx="360" cy="360"/>
            </a:xfrm>
            <a:custGeom>
              <a:avLst/>
              <a:gdLst/>
              <a:ahLst/>
              <a:cxnLst/>
              <a:rect l="l" t="t" r="r" b="b"/>
              <a:pathLst>
                <a:path w="29" h="25">
                  <a:moveTo>
                    <a:pt x="28" y="25"/>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4" name="Google Shape;7481;p94"/>
            <p:cNvSpPr/>
            <p:nvPr/>
          </p:nvSpPr>
          <p:spPr>
            <a:xfrm>
              <a:off x="2155680" y="1795320"/>
              <a:ext cx="1800" cy="360"/>
            </a:xfrm>
            <a:custGeom>
              <a:avLst/>
              <a:gdLst/>
              <a:ahLst/>
              <a:cxnLst/>
              <a:rect l="l" t="t" r="r" b="b"/>
              <a:pathLst>
                <a:path w="221" h="71">
                  <a:moveTo>
                    <a:pt x="221" y="70"/>
                  </a:moveTo>
                  <a:cubicBezTo>
                    <a:pt x="144" y="67"/>
                    <a:pt x="67" y="42"/>
                    <a:pt x="0" y="0"/>
                  </a:cubicBezTo>
                  <a:cubicBezTo>
                    <a:pt x="67" y="42"/>
                    <a:pt x="144" y="67"/>
                    <a:pt x="221" y="7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5" name="Google Shape;7482;p94"/>
            <p:cNvSpPr/>
            <p:nvPr/>
          </p:nvSpPr>
          <p:spPr>
            <a:xfrm>
              <a:off x="2172600" y="1798560"/>
              <a:ext cx="360" cy="360"/>
            </a:xfrm>
            <a:custGeom>
              <a:avLst/>
              <a:gdLst/>
              <a:ahLst/>
              <a:cxnLst/>
              <a:rect l="l" t="t" r="r" b="b"/>
              <a:pathLst>
                <a:path w="29" h="26">
                  <a:moveTo>
                    <a:pt x="28"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6" name="Google Shape;7483;p94"/>
            <p:cNvSpPr/>
            <p:nvPr/>
          </p:nvSpPr>
          <p:spPr>
            <a:xfrm>
              <a:off x="2176200" y="1801800"/>
              <a:ext cx="360" cy="360"/>
            </a:xfrm>
            <a:custGeom>
              <a:avLst/>
              <a:gdLst/>
              <a:ahLst/>
              <a:cxnLst/>
              <a:rect l="l" t="t" r="r" b="b"/>
              <a:pathLst>
                <a:path w="11" h="8">
                  <a:moveTo>
                    <a:pt x="0" y="1"/>
                  </a:moveTo>
                  <a:lnTo>
                    <a:pt x="11" y="8"/>
                  </a:ln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7" name="Google Shape;7484;p94"/>
            <p:cNvSpPr/>
            <p:nvPr/>
          </p:nvSpPr>
          <p:spPr>
            <a:xfrm>
              <a:off x="2174040" y="1800000"/>
              <a:ext cx="360" cy="360"/>
            </a:xfrm>
            <a:custGeom>
              <a:avLst/>
              <a:gdLst/>
              <a:ahLst/>
              <a:cxnLst/>
              <a:rect l="l" t="t" r="r" b="b"/>
              <a:pathLst>
                <a:path w="25" h="22">
                  <a:moveTo>
                    <a:pt x="25" y="22"/>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8" name="Google Shape;7485;p94"/>
            <p:cNvSpPr/>
            <p:nvPr/>
          </p:nvSpPr>
          <p:spPr>
            <a:xfrm>
              <a:off x="2175480" y="1801080"/>
              <a:ext cx="360" cy="360"/>
            </a:xfrm>
            <a:custGeom>
              <a:avLst/>
              <a:gdLst/>
              <a:ahLst/>
              <a:cxnLst/>
              <a:rect l="l" t="t" r="r" b="b"/>
              <a:pathLst>
                <a:path w="26" h="22">
                  <a:moveTo>
                    <a:pt x="25" y="2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29" name="Google Shape;7486;p94"/>
            <p:cNvSpPr/>
            <p:nvPr/>
          </p:nvSpPr>
          <p:spPr>
            <a:xfrm>
              <a:off x="2174760" y="1800360"/>
              <a:ext cx="360" cy="360"/>
            </a:xfrm>
            <a:custGeom>
              <a:avLst/>
              <a:gdLst/>
              <a:ahLst/>
              <a:cxnLst/>
              <a:rect l="l" t="t" r="r" b="b"/>
              <a:pathLst>
                <a:path w="25" h="26">
                  <a:moveTo>
                    <a:pt x="25"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0" name="Google Shape;7487;p94"/>
            <p:cNvSpPr/>
            <p:nvPr/>
          </p:nvSpPr>
          <p:spPr>
            <a:xfrm>
              <a:off x="2151720" y="1790640"/>
              <a:ext cx="360" cy="360"/>
            </a:xfrm>
            <a:custGeom>
              <a:avLst/>
              <a:gdLst/>
              <a:ahLst/>
              <a:cxnLst/>
              <a:rect l="l" t="t" r="r" b="b"/>
              <a:pathLst>
                <a:path w="4" h="4">
                  <a:moveTo>
                    <a:pt x="4"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1" name="Google Shape;7488;p94"/>
            <p:cNvSpPr/>
            <p:nvPr/>
          </p:nvSpPr>
          <p:spPr>
            <a:xfrm>
              <a:off x="2172240" y="1798200"/>
              <a:ext cx="360" cy="360"/>
            </a:xfrm>
            <a:custGeom>
              <a:avLst/>
              <a:gdLst/>
              <a:ahLst/>
              <a:cxnLst/>
              <a:rect l="l" t="t" r="r" b="b"/>
              <a:pathLst>
                <a:path w="29" h="26">
                  <a:moveTo>
                    <a:pt x="29" y="2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2" name="Google Shape;7489;p94"/>
            <p:cNvSpPr/>
            <p:nvPr/>
          </p:nvSpPr>
          <p:spPr>
            <a:xfrm>
              <a:off x="2152080" y="1791000"/>
              <a:ext cx="360" cy="360"/>
            </a:xfrm>
            <a:custGeom>
              <a:avLst/>
              <a:gdLst/>
              <a:ahLst/>
              <a:cxnLst/>
              <a:rect l="l" t="t" r="r" b="b"/>
              <a:pathLst>
                <a:path w="4" h="5">
                  <a:moveTo>
                    <a:pt x="4"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3" name="Google Shape;7490;p94"/>
            <p:cNvSpPr/>
            <p:nvPr/>
          </p:nvSpPr>
          <p:spPr>
            <a:xfrm>
              <a:off x="2175840" y="1805760"/>
              <a:ext cx="360" cy="360"/>
            </a:xfrm>
            <a:custGeom>
              <a:avLst/>
              <a:gdLst/>
              <a:ahLst/>
              <a:cxnLst/>
              <a:rect l="l" t="t" r="r" b="b"/>
              <a:pathLst>
                <a:path w="1" h="11">
                  <a:moveTo>
                    <a:pt x="1"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4" name="Google Shape;7491;p94"/>
            <p:cNvSpPr/>
            <p:nvPr/>
          </p:nvSpPr>
          <p:spPr>
            <a:xfrm>
              <a:off x="2176200" y="1801800"/>
              <a:ext cx="360" cy="360"/>
            </a:xfrm>
            <a:custGeom>
              <a:avLst/>
              <a:gdLst/>
              <a:ahLst/>
              <a:cxnLst/>
              <a:rect l="l" t="t" r="r" b="b"/>
              <a:pathLst>
                <a:path w="11" h="78">
                  <a:moveTo>
                    <a:pt x="11" y="1"/>
                  </a:moveTo>
                  <a:lnTo>
                    <a:pt x="11" y="1"/>
                  </a:lnTo>
                  <a:cubicBezTo>
                    <a:pt x="7" y="18"/>
                    <a:pt x="4" y="43"/>
                    <a:pt x="0" y="78"/>
                  </a:cubicBezTo>
                  <a:cubicBezTo>
                    <a:pt x="4" y="46"/>
                    <a:pt x="7" y="18"/>
                    <a:pt x="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5" name="Google Shape;7492;p94"/>
            <p:cNvSpPr/>
            <p:nvPr/>
          </p:nvSpPr>
          <p:spPr>
            <a:xfrm>
              <a:off x="2175840" y="1806120"/>
              <a:ext cx="360" cy="360"/>
            </a:xfrm>
            <a:custGeom>
              <a:avLst/>
              <a:gdLst/>
              <a:ahLst/>
              <a:cxnLst/>
              <a:rect l="l" t="t" r="r" b="b"/>
              <a:pathLst>
                <a:path w="1" h="15">
                  <a:moveTo>
                    <a:pt x="0"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6" name="Google Shape;7493;p94"/>
            <p:cNvSpPr/>
            <p:nvPr/>
          </p:nvSpPr>
          <p:spPr>
            <a:xfrm>
              <a:off x="2175840" y="18050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7" name="Google Shape;7494;p94"/>
            <p:cNvSpPr/>
            <p:nvPr/>
          </p:nvSpPr>
          <p:spPr>
            <a:xfrm>
              <a:off x="2175840" y="1802880"/>
              <a:ext cx="360" cy="360"/>
            </a:xfrm>
            <a:custGeom>
              <a:avLst/>
              <a:gdLst/>
              <a:ahLst/>
              <a:cxnLst/>
              <a:rect l="l" t="t" r="r" b="b"/>
              <a:pathLst>
                <a:path w="1" h="15">
                  <a:moveTo>
                    <a:pt x="1"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8" name="Google Shape;7495;p94"/>
            <p:cNvSpPr/>
            <p:nvPr/>
          </p:nvSpPr>
          <p:spPr>
            <a:xfrm>
              <a:off x="2175480" y="1806480"/>
              <a:ext cx="360" cy="360"/>
            </a:xfrm>
            <a:custGeom>
              <a:avLst/>
              <a:gdLst/>
              <a:ahLst/>
              <a:cxnLst/>
              <a:rect l="l" t="t" r="r" b="b"/>
              <a:pathLst>
                <a:path w="1" h="15">
                  <a:moveTo>
                    <a:pt x="1"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39" name="Google Shape;7496;p94"/>
            <p:cNvSpPr/>
            <p:nvPr/>
          </p:nvSpPr>
          <p:spPr>
            <a:xfrm>
              <a:off x="2165760" y="1834200"/>
              <a:ext cx="360" cy="2880"/>
            </a:xfrm>
            <a:custGeom>
              <a:avLst/>
              <a:gdLst/>
              <a:ahLst/>
              <a:cxnLst/>
              <a:rect l="l" t="t" r="r" b="b"/>
              <a:pathLst>
                <a:path w="75" h="294">
                  <a:moveTo>
                    <a:pt x="74" y="0"/>
                  </a:moveTo>
                  <a:cubicBezTo>
                    <a:pt x="67" y="137"/>
                    <a:pt x="39" y="241"/>
                    <a:pt x="1" y="294"/>
                  </a:cubicBezTo>
                  <a:cubicBezTo>
                    <a:pt x="43" y="241"/>
                    <a:pt x="67" y="137"/>
                    <a:pt x="7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0" name="Google Shape;7497;p94"/>
            <p:cNvSpPr/>
            <p:nvPr/>
          </p:nvSpPr>
          <p:spPr>
            <a:xfrm>
              <a:off x="2175840" y="1803600"/>
              <a:ext cx="360" cy="360"/>
            </a:xfrm>
            <a:custGeom>
              <a:avLst/>
              <a:gdLst/>
              <a:ahLst/>
              <a:cxnLst/>
              <a:rect l="l" t="t" r="r" b="b"/>
              <a:pathLst>
                <a:path w="1" h="18">
                  <a:moveTo>
                    <a:pt x="0" y="18"/>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1" name="Google Shape;7498;p94"/>
            <p:cNvSpPr/>
            <p:nvPr/>
          </p:nvSpPr>
          <p:spPr>
            <a:xfrm>
              <a:off x="2175840" y="1804320"/>
              <a:ext cx="360" cy="360"/>
            </a:xfrm>
            <a:custGeom>
              <a:avLst/>
              <a:gdLst/>
              <a:ahLst/>
              <a:cxnLst/>
              <a:rect l="l" t="t" r="r" b="b"/>
              <a:pathLst>
                <a:path w="1" h="15">
                  <a:moveTo>
                    <a:pt x="1"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2" name="Google Shape;7499;p94"/>
            <p:cNvSpPr/>
            <p:nvPr/>
          </p:nvSpPr>
          <p:spPr>
            <a:xfrm>
              <a:off x="2175480" y="1807200"/>
              <a:ext cx="360" cy="360"/>
            </a:xfrm>
            <a:custGeom>
              <a:avLst/>
              <a:gdLst/>
              <a:ahLst/>
              <a:cxnLst/>
              <a:rect l="l" t="t" r="r" b="b"/>
              <a:pathLst>
                <a:path w="1" h="11">
                  <a:moveTo>
                    <a:pt x="0"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3" name="Google Shape;7500;p94"/>
            <p:cNvSpPr/>
            <p:nvPr/>
          </p:nvSpPr>
          <p:spPr>
            <a:xfrm>
              <a:off x="2175840" y="1803960"/>
              <a:ext cx="360" cy="360"/>
            </a:xfrm>
            <a:custGeom>
              <a:avLst/>
              <a:gdLst/>
              <a:ahLst/>
              <a:cxnLst/>
              <a:rect l="l" t="t" r="r" b="b"/>
              <a:pathLst>
                <a:path w="1" h="18">
                  <a:moveTo>
                    <a:pt x="0" y="18"/>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4" name="Google Shape;7501;p94"/>
            <p:cNvSpPr/>
            <p:nvPr/>
          </p:nvSpPr>
          <p:spPr>
            <a:xfrm>
              <a:off x="2175480" y="1807560"/>
              <a:ext cx="360" cy="360"/>
            </a:xfrm>
            <a:custGeom>
              <a:avLst/>
              <a:gdLst/>
              <a:ahLst/>
              <a:cxnLst/>
              <a:rect l="l" t="t" r="r" b="b"/>
              <a:pathLst>
                <a:path w="1" h="12">
                  <a:moveTo>
                    <a:pt x="0" y="11"/>
                  </a:moveTo>
                  <a:lnTo>
                    <a:pt x="0" y="1"/>
                  </a:lnTo>
                  <a:cubicBezTo>
                    <a:pt x="0" y="1"/>
                    <a:pt x="0" y="8"/>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5" name="Google Shape;7502;p94"/>
            <p:cNvSpPr/>
            <p:nvPr/>
          </p:nvSpPr>
          <p:spPr>
            <a:xfrm>
              <a:off x="2165400" y="1847520"/>
              <a:ext cx="8280" cy="12240"/>
            </a:xfrm>
            <a:custGeom>
              <a:avLst/>
              <a:gdLst/>
              <a:ahLst/>
              <a:cxnLst/>
              <a:rect l="l" t="t" r="r" b="b"/>
              <a:pathLst>
                <a:path w="677" h="9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6" name="Google Shape;7503;p94"/>
            <p:cNvSpPr/>
            <p:nvPr/>
          </p:nvSpPr>
          <p:spPr>
            <a:xfrm>
              <a:off x="2170800" y="1847880"/>
              <a:ext cx="360" cy="360"/>
            </a:xfrm>
            <a:custGeom>
              <a:avLst/>
              <a:gdLst/>
              <a:ahLst/>
              <a:cxnLst/>
              <a:rect l="l" t="t" r="r" b="b"/>
              <a:pathLst>
                <a:path w="8" h="15">
                  <a:moveTo>
                    <a:pt x="7" y="0"/>
                  </a:moveTo>
                  <a:lnTo>
                    <a:pt x="7" y="0"/>
                  </a:lnTo>
                  <a:cubicBezTo>
                    <a:pt x="4" y="4"/>
                    <a:pt x="0" y="7"/>
                    <a:pt x="0" y="14"/>
                  </a:cubicBezTo>
                  <a:cubicBezTo>
                    <a:pt x="4" y="7"/>
                    <a:pt x="4" y="4"/>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7" name="Google Shape;7504;p94"/>
            <p:cNvSpPr/>
            <p:nvPr/>
          </p:nvSpPr>
          <p:spPr>
            <a:xfrm>
              <a:off x="2167920" y="18496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8" name="Google Shape;7505;p94"/>
            <p:cNvSpPr/>
            <p:nvPr/>
          </p:nvSpPr>
          <p:spPr>
            <a:xfrm>
              <a:off x="2170080" y="1848600"/>
              <a:ext cx="360" cy="360"/>
            </a:xfrm>
            <a:custGeom>
              <a:avLst/>
              <a:gdLst/>
              <a:ahLst/>
              <a:cxnLst/>
              <a:rect l="l" t="t" r="r" b="b"/>
              <a:pathLst>
                <a:path w="26" h="25">
                  <a:moveTo>
                    <a:pt x="1" y="25"/>
                  </a:moveTo>
                  <a:cubicBezTo>
                    <a:pt x="8" y="18"/>
                    <a:pt x="15" y="7"/>
                    <a:pt x="25" y="0"/>
                  </a:cubicBezTo>
                  <a:cubicBezTo>
                    <a:pt x="15" y="7"/>
                    <a:pt x="8" y="18"/>
                    <a:pt x="1" y="2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49" name="Google Shape;7506;p94"/>
            <p:cNvSpPr/>
            <p:nvPr/>
          </p:nvSpPr>
          <p:spPr>
            <a:xfrm>
              <a:off x="2165760" y="1849320"/>
              <a:ext cx="360" cy="360"/>
            </a:xfrm>
            <a:custGeom>
              <a:avLst/>
              <a:gdLst/>
              <a:ahLst/>
              <a:cxnLst/>
              <a:rect l="l" t="t" r="r" b="b"/>
              <a:pathLst>
                <a:path w="32" h="8">
                  <a:moveTo>
                    <a:pt x="0" y="1"/>
                  </a:moveTo>
                  <a:lnTo>
                    <a:pt x="32"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0" name="Google Shape;7507;p94"/>
            <p:cNvSpPr/>
            <p:nvPr/>
          </p:nvSpPr>
          <p:spPr>
            <a:xfrm>
              <a:off x="2169720" y="1849320"/>
              <a:ext cx="360" cy="360"/>
            </a:xfrm>
            <a:custGeom>
              <a:avLst/>
              <a:gdLst/>
              <a:ahLst/>
              <a:cxnLst/>
              <a:rect l="l" t="t" r="r" b="b"/>
              <a:pathLst>
                <a:path w="11" h="8">
                  <a:moveTo>
                    <a:pt x="0" y="7"/>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1" name="Google Shape;7508;p94"/>
            <p:cNvSpPr/>
            <p:nvPr/>
          </p:nvSpPr>
          <p:spPr>
            <a:xfrm>
              <a:off x="2169000" y="1849320"/>
              <a:ext cx="360" cy="360"/>
            </a:xfrm>
            <a:custGeom>
              <a:avLst/>
              <a:gdLst/>
              <a:ahLst/>
              <a:cxnLst/>
              <a:rect l="l" t="t" r="r" b="b"/>
              <a:pathLst>
                <a:path w="8" h="4">
                  <a:moveTo>
                    <a:pt x="1" y="4"/>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2" name="Google Shape;7509;p94"/>
            <p:cNvSpPr/>
            <p:nvPr/>
          </p:nvSpPr>
          <p:spPr>
            <a:xfrm>
              <a:off x="2166840" y="1849680"/>
              <a:ext cx="360" cy="360"/>
            </a:xfrm>
            <a:custGeom>
              <a:avLst/>
              <a:gdLst/>
              <a:ahLst/>
              <a:cxnLst/>
              <a:rect l="l" t="t" r="r" b="b"/>
              <a:pathLst>
                <a:path w="15" h="1">
                  <a:moveTo>
                    <a:pt x="0" y="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3" name="Google Shape;7510;p94"/>
            <p:cNvSpPr/>
            <p:nvPr/>
          </p:nvSpPr>
          <p:spPr>
            <a:xfrm>
              <a:off x="2168280" y="1849680"/>
              <a:ext cx="360" cy="360"/>
            </a:xfrm>
            <a:custGeom>
              <a:avLst/>
              <a:gdLst/>
              <a:ahLst/>
              <a:cxnLst/>
              <a:rect l="l" t="t" r="r" b="b"/>
              <a:pathLst>
                <a:path w="12" h="1">
                  <a:moveTo>
                    <a:pt x="1"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4" name="Google Shape;7511;p94"/>
            <p:cNvSpPr/>
            <p:nvPr/>
          </p:nvSpPr>
          <p:spPr>
            <a:xfrm>
              <a:off x="2165400" y="1849320"/>
              <a:ext cx="360" cy="360"/>
            </a:xfrm>
            <a:custGeom>
              <a:avLst/>
              <a:gdLst/>
              <a:ahLst/>
              <a:cxnLst/>
              <a:rect l="l" t="t" r="r" b="b"/>
              <a:pathLst>
                <a:path w="19" h="1">
                  <a:moveTo>
                    <a:pt x="18" y="1"/>
                  </a:moveTo>
                  <a:lnTo>
                    <a:pt x="1" y="1"/>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5" name="Google Shape;7512;p94"/>
            <p:cNvSpPr/>
            <p:nvPr/>
          </p:nvSpPr>
          <p:spPr>
            <a:xfrm>
              <a:off x="2170440" y="1848240"/>
              <a:ext cx="360" cy="360"/>
            </a:xfrm>
            <a:custGeom>
              <a:avLst/>
              <a:gdLst/>
              <a:ahLst/>
              <a:cxnLst/>
              <a:rect l="l" t="t" r="r" b="b"/>
              <a:pathLst>
                <a:path w="12" h="18">
                  <a:moveTo>
                    <a:pt x="1" y="18"/>
                  </a:moveTo>
                  <a:cubicBezTo>
                    <a:pt x="4" y="11"/>
                    <a:pt x="11" y="4"/>
                    <a:pt x="11" y="0"/>
                  </a:cubicBezTo>
                  <a:cubicBezTo>
                    <a:pt x="11" y="4"/>
                    <a:pt x="4" y="11"/>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6" name="Google Shape;7513;p94"/>
            <p:cNvSpPr/>
            <p:nvPr/>
          </p:nvSpPr>
          <p:spPr>
            <a:xfrm>
              <a:off x="2170800" y="1847160"/>
              <a:ext cx="1080" cy="360"/>
            </a:xfrm>
            <a:custGeom>
              <a:avLst/>
              <a:gdLst/>
              <a:ahLst/>
              <a:cxnLst/>
              <a:rect l="l" t="t" r="r" b="b"/>
              <a:pathLst>
                <a:path w="151" h="19">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7" name="Google Shape;7514;p94"/>
            <p:cNvSpPr/>
            <p:nvPr/>
          </p:nvSpPr>
          <p:spPr>
            <a:xfrm>
              <a:off x="2165400" y="1849320"/>
              <a:ext cx="360" cy="3600"/>
            </a:xfrm>
            <a:custGeom>
              <a:avLst/>
              <a:gdLst/>
              <a:ahLst/>
              <a:cxnLst/>
              <a:rect l="l" t="t" r="r" b="b"/>
              <a:pathLst>
                <a:path w="26" h="340">
                  <a:moveTo>
                    <a:pt x="1" y="0"/>
                  </a:moveTo>
                  <a:lnTo>
                    <a:pt x="25" y="340"/>
                  </a:lnTo>
                  <a:lnTo>
                    <a:pt x="25" y="34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8" name="Google Shape;7515;p94"/>
            <p:cNvSpPr/>
            <p:nvPr/>
          </p:nvSpPr>
          <p:spPr>
            <a:xfrm>
              <a:off x="2172600" y="1908720"/>
              <a:ext cx="75600" cy="123840"/>
            </a:xfrm>
            <a:custGeom>
              <a:avLst/>
              <a:gdLst/>
              <a:ahLst/>
              <a:cxnLst/>
              <a:rect l="l" t="t" r="r" b="b"/>
              <a:pathLst>
                <a:path w="5655" h="9194">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59" name="Google Shape;7516;p94"/>
            <p:cNvSpPr/>
            <p:nvPr/>
          </p:nvSpPr>
          <p:spPr>
            <a:xfrm>
              <a:off x="2249280" y="1940400"/>
              <a:ext cx="360" cy="360"/>
            </a:xfrm>
            <a:custGeom>
              <a:avLst/>
              <a:gdLst/>
              <a:ahLst/>
              <a:cxnLst/>
              <a:rect l="l" t="t" r="r" b="b"/>
              <a:pathLst>
                <a:path w="1" h="1">
                  <a:moveTo>
                    <a:pt x="0"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0" name="Google Shape;7517;p94"/>
            <p:cNvSpPr/>
            <p:nvPr/>
          </p:nvSpPr>
          <p:spPr>
            <a:xfrm>
              <a:off x="2180160" y="1998360"/>
              <a:ext cx="360" cy="360"/>
            </a:xfrm>
            <a:custGeom>
              <a:avLst/>
              <a:gdLst/>
              <a:ahLst/>
              <a:cxnLst/>
              <a:rect l="l" t="t" r="r" b="b"/>
              <a:pathLst>
                <a:path w="36" h="33">
                  <a:moveTo>
                    <a:pt x="35" y="1"/>
                  </a:moveTo>
                  <a:lnTo>
                    <a:pt x="0" y="32"/>
                  </a:lnTo>
                  <a:lnTo>
                    <a:pt x="4" y="32"/>
                  </a:lnTo>
                  <a:lnTo>
                    <a:pt x="3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1" name="Google Shape;7518;p94"/>
            <p:cNvSpPr/>
            <p:nvPr/>
          </p:nvSpPr>
          <p:spPr>
            <a:xfrm>
              <a:off x="2180880" y="1997280"/>
              <a:ext cx="360" cy="360"/>
            </a:xfrm>
            <a:custGeom>
              <a:avLst/>
              <a:gdLst/>
              <a:ahLst/>
              <a:cxnLst/>
              <a:rect l="l" t="t" r="r" b="b"/>
              <a:pathLst>
                <a:path w="78" h="71">
                  <a:moveTo>
                    <a:pt x="77" y="0"/>
                  </a:moveTo>
                  <a:lnTo>
                    <a:pt x="0" y="7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2" name="Google Shape;7519;p94"/>
            <p:cNvSpPr/>
            <p:nvPr/>
          </p:nvSpPr>
          <p:spPr>
            <a:xfrm>
              <a:off x="2185560" y="2027160"/>
              <a:ext cx="360" cy="360"/>
            </a:xfrm>
            <a:custGeom>
              <a:avLst/>
              <a:gdLst/>
              <a:ahLst/>
              <a:cxnLst/>
              <a:rect l="l" t="t" r="r" b="b"/>
              <a:pathLst>
                <a:path w="1" h="25">
                  <a:moveTo>
                    <a:pt x="0" y="25"/>
                  </a:moveTo>
                  <a:lnTo>
                    <a:pt x="0" y="0"/>
                  </a:lnTo>
                  <a:lnTo>
                    <a:pt x="0"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3" name="Google Shape;7520;p94"/>
            <p:cNvSpPr/>
            <p:nvPr/>
          </p:nvSpPr>
          <p:spPr>
            <a:xfrm>
              <a:off x="2185560" y="2028240"/>
              <a:ext cx="360" cy="3240"/>
            </a:xfrm>
            <a:custGeom>
              <a:avLst/>
              <a:gdLst/>
              <a:ahLst/>
              <a:cxnLst/>
              <a:rect l="l" t="t" r="r" b="b"/>
              <a:pathLst>
                <a:path w="33" h="305">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4" name="Google Shape;7521;p94"/>
            <p:cNvSpPr/>
            <p:nvPr/>
          </p:nvSpPr>
          <p:spPr>
            <a:xfrm>
              <a:off x="2185920" y="2032560"/>
              <a:ext cx="360" cy="360"/>
            </a:xfrm>
            <a:custGeom>
              <a:avLst/>
              <a:gdLst/>
              <a:ahLst/>
              <a:cxnLst/>
              <a:rect l="l" t="t" r="r" b="b"/>
              <a:pathLst>
                <a:path w="15" h="110">
                  <a:moveTo>
                    <a:pt x="0" y="1"/>
                  </a:moveTo>
                  <a:cubicBezTo>
                    <a:pt x="4" y="36"/>
                    <a:pt x="7" y="71"/>
                    <a:pt x="14" y="109"/>
                  </a:cubicBez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5" name="Google Shape;7522;p94"/>
            <p:cNvSpPr/>
            <p:nvPr/>
          </p:nvSpPr>
          <p:spPr>
            <a:xfrm>
              <a:off x="2180880" y="2001600"/>
              <a:ext cx="360" cy="360"/>
            </a:xfrm>
            <a:custGeom>
              <a:avLst/>
              <a:gdLst/>
              <a:ahLst/>
              <a:cxnLst/>
              <a:rect l="l" t="t" r="r" b="b"/>
              <a:pathLst>
                <a:path w="4" h="11">
                  <a:moveTo>
                    <a:pt x="0" y="0"/>
                  </a:moveTo>
                  <a:lnTo>
                    <a:pt x="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6" name="Google Shape;7523;p94"/>
            <p:cNvSpPr/>
            <p:nvPr/>
          </p:nvSpPr>
          <p:spPr>
            <a:xfrm>
              <a:off x="2185560" y="2026440"/>
              <a:ext cx="360" cy="360"/>
            </a:xfrm>
            <a:custGeom>
              <a:avLst/>
              <a:gdLst/>
              <a:ahLst/>
              <a:cxnLst/>
              <a:rect l="l" t="t" r="r" b="b"/>
              <a:pathLst>
                <a:path w="1" h="61">
                  <a:moveTo>
                    <a:pt x="1" y="53"/>
                  </a:moveTo>
                  <a:lnTo>
                    <a:pt x="1" y="53"/>
                  </a:lnTo>
                  <a:lnTo>
                    <a:pt x="1" y="60"/>
                  </a:lnTo>
                  <a:lnTo>
                    <a:pt x="1" y="1"/>
                  </a:lnTo>
                  <a:cubicBezTo>
                    <a:pt x="1" y="18"/>
                    <a:pt x="1" y="36"/>
                    <a:pt x="1" y="5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7" name="Google Shape;7524;p94"/>
            <p:cNvSpPr/>
            <p:nvPr/>
          </p:nvSpPr>
          <p:spPr>
            <a:xfrm>
              <a:off x="2186640" y="203400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8" name="Google Shape;7525;p94"/>
            <p:cNvSpPr/>
            <p:nvPr/>
          </p:nvSpPr>
          <p:spPr>
            <a:xfrm>
              <a:off x="2185560" y="2027520"/>
              <a:ext cx="360" cy="360"/>
            </a:xfrm>
            <a:custGeom>
              <a:avLst/>
              <a:gdLst/>
              <a:ahLst/>
              <a:cxnLst/>
              <a:rect l="l" t="t" r="r" b="b"/>
              <a:pathLst>
                <a:path w="4" h="47">
                  <a:moveTo>
                    <a:pt x="0" y="1"/>
                  </a:moveTo>
                  <a:cubicBezTo>
                    <a:pt x="0" y="15"/>
                    <a:pt x="0" y="32"/>
                    <a:pt x="4" y="46"/>
                  </a:cubicBez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69" name="Google Shape;7526;p94"/>
            <p:cNvSpPr/>
            <p:nvPr/>
          </p:nvSpPr>
          <p:spPr>
            <a:xfrm>
              <a:off x="2180520" y="2000160"/>
              <a:ext cx="360" cy="360"/>
            </a:xfrm>
            <a:custGeom>
              <a:avLst/>
              <a:gdLst/>
              <a:ahLst/>
              <a:cxnLst/>
              <a:rect l="l" t="t" r="r" b="b"/>
              <a:pathLst>
                <a:path w="5" h="8">
                  <a:moveTo>
                    <a:pt x="1" y="0"/>
                  </a:moveTo>
                  <a:lnTo>
                    <a:pt x="4"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0" name="Google Shape;7527;p94"/>
            <p:cNvSpPr/>
            <p:nvPr/>
          </p:nvSpPr>
          <p:spPr>
            <a:xfrm>
              <a:off x="2180520" y="19998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1" name="Google Shape;7528;p94"/>
            <p:cNvSpPr/>
            <p:nvPr/>
          </p:nvSpPr>
          <p:spPr>
            <a:xfrm>
              <a:off x="2180880" y="2000880"/>
              <a:ext cx="360" cy="360"/>
            </a:xfrm>
            <a:custGeom>
              <a:avLst/>
              <a:gdLst/>
              <a:ahLst/>
              <a:cxnLst/>
              <a:rect l="l" t="t" r="r" b="b"/>
              <a:pathLst>
                <a:path w="4" h="11">
                  <a:moveTo>
                    <a:pt x="0" y="0"/>
                  </a:moveTo>
                  <a:lnTo>
                    <a:pt x="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2" name="Google Shape;7529;p94"/>
            <p:cNvSpPr/>
            <p:nvPr/>
          </p:nvSpPr>
          <p:spPr>
            <a:xfrm>
              <a:off x="2185560" y="2027160"/>
              <a:ext cx="360" cy="360"/>
            </a:xfrm>
            <a:custGeom>
              <a:avLst/>
              <a:gdLst/>
              <a:ahLst/>
              <a:cxnLst/>
              <a:rect l="l" t="t" r="r" b="b"/>
              <a:pathLst>
                <a:path w="12" h="113">
                  <a:moveTo>
                    <a:pt x="1" y="0"/>
                  </a:moveTo>
                  <a:cubicBezTo>
                    <a:pt x="1" y="28"/>
                    <a:pt x="4" y="67"/>
                    <a:pt x="11" y="112"/>
                  </a:cubicBezTo>
                  <a:lnTo>
                    <a:pt x="8" y="77"/>
                  </a:lnTo>
                  <a:cubicBezTo>
                    <a:pt x="8" y="60"/>
                    <a:pt x="4" y="46"/>
                    <a:pt x="4" y="32"/>
                  </a:cubicBezTo>
                  <a:lnTo>
                    <a:pt x="4" y="7"/>
                  </a:ln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3" name="Google Shape;7530;p94"/>
            <p:cNvSpPr/>
            <p:nvPr/>
          </p:nvSpPr>
          <p:spPr>
            <a:xfrm>
              <a:off x="2185920" y="2032560"/>
              <a:ext cx="360" cy="360"/>
            </a:xfrm>
            <a:custGeom>
              <a:avLst/>
              <a:gdLst/>
              <a:ahLst/>
              <a:cxnLst/>
              <a:rect l="l" t="t" r="r" b="b"/>
              <a:pathLst>
                <a:path w="15" h="109">
                  <a:moveTo>
                    <a:pt x="0" y="0"/>
                  </a:moveTo>
                  <a:lnTo>
                    <a:pt x="0" y="0"/>
                  </a:lnTo>
                  <a:cubicBezTo>
                    <a:pt x="4" y="35"/>
                    <a:pt x="7" y="73"/>
                    <a:pt x="14" y="108"/>
                  </a:cubicBezTo>
                  <a:cubicBezTo>
                    <a:pt x="7" y="70"/>
                    <a:pt x="4" y="35"/>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4" name="Google Shape;7531;p94"/>
            <p:cNvSpPr/>
            <p:nvPr/>
          </p:nvSpPr>
          <p:spPr>
            <a:xfrm>
              <a:off x="2174040" y="1947960"/>
              <a:ext cx="360" cy="360"/>
            </a:xfrm>
            <a:custGeom>
              <a:avLst/>
              <a:gdLst/>
              <a:ahLst/>
              <a:cxnLst/>
              <a:rect l="l" t="t" r="r" b="b"/>
              <a:pathLst>
                <a:path w="19" h="5">
                  <a:moveTo>
                    <a:pt x="1" y="4"/>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5" name="Google Shape;7532;p94"/>
            <p:cNvSpPr/>
            <p:nvPr/>
          </p:nvSpPr>
          <p:spPr>
            <a:xfrm>
              <a:off x="2173320" y="1935000"/>
              <a:ext cx="17640" cy="5760"/>
            </a:xfrm>
            <a:custGeom>
              <a:avLst/>
              <a:gdLst/>
              <a:ahLst/>
              <a:cxnLst/>
              <a:rect l="l" t="t" r="r" b="b"/>
              <a:pathLst>
                <a:path w="1380" h="501">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6" name="Google Shape;7533;p94"/>
            <p:cNvSpPr/>
            <p:nvPr/>
          </p:nvSpPr>
          <p:spPr>
            <a:xfrm>
              <a:off x="2172600" y="1941840"/>
              <a:ext cx="360" cy="360"/>
            </a:xfrm>
            <a:custGeom>
              <a:avLst/>
              <a:gdLst/>
              <a:ahLst/>
              <a:cxnLst/>
              <a:rect l="l" t="t" r="r" b="b"/>
              <a:pathLst>
                <a:path w="53" h="18">
                  <a:moveTo>
                    <a:pt x="53" y="0"/>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7" name="Google Shape;7534;p94"/>
            <p:cNvSpPr/>
            <p:nvPr/>
          </p:nvSpPr>
          <p:spPr>
            <a:xfrm>
              <a:off x="2167560" y="1836360"/>
              <a:ext cx="77400" cy="78840"/>
            </a:xfrm>
            <a:custGeom>
              <a:avLst/>
              <a:gdLst/>
              <a:ahLst/>
              <a:cxnLst/>
              <a:rect l="l" t="t" r="r" b="b"/>
              <a:pathLst>
                <a:path w="5784" h="5875">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8" name="Google Shape;7535;p94"/>
            <p:cNvSpPr/>
            <p:nvPr/>
          </p:nvSpPr>
          <p:spPr>
            <a:xfrm>
              <a:off x="2178720" y="1892520"/>
              <a:ext cx="360" cy="360"/>
            </a:xfrm>
            <a:custGeom>
              <a:avLst/>
              <a:gdLst/>
              <a:ahLst/>
              <a:cxnLst/>
              <a:rect l="l" t="t" r="r" b="b"/>
              <a:pathLst>
                <a:path w="19" h="4">
                  <a:moveTo>
                    <a:pt x="1" y="0"/>
                  </a:moveTo>
                  <a:lnTo>
                    <a:pt x="1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79" name="Google Shape;7536;p94"/>
            <p:cNvSpPr/>
            <p:nvPr/>
          </p:nvSpPr>
          <p:spPr>
            <a:xfrm>
              <a:off x="2178000" y="1892160"/>
              <a:ext cx="360" cy="360"/>
            </a:xfrm>
            <a:custGeom>
              <a:avLst/>
              <a:gdLst/>
              <a:ahLst/>
              <a:cxnLst/>
              <a:rect l="l" t="t" r="r" b="b"/>
              <a:pathLst>
                <a:path w="15" h="1">
                  <a:moveTo>
                    <a:pt x="0" y="1"/>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0" name="Google Shape;7537;p94"/>
            <p:cNvSpPr/>
            <p:nvPr/>
          </p:nvSpPr>
          <p:spPr>
            <a:xfrm>
              <a:off x="2180520" y="1893240"/>
              <a:ext cx="360" cy="360"/>
            </a:xfrm>
            <a:custGeom>
              <a:avLst/>
              <a:gdLst/>
              <a:ahLst/>
              <a:cxnLst/>
              <a:rect l="l" t="t" r="r" b="b"/>
              <a:pathLst>
                <a:path w="18" h="8">
                  <a:moveTo>
                    <a:pt x="0" y="1"/>
                  </a:moveTo>
                  <a:lnTo>
                    <a:pt x="18"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1" name="Google Shape;7538;p94"/>
            <p:cNvSpPr/>
            <p:nvPr/>
          </p:nvSpPr>
          <p:spPr>
            <a:xfrm>
              <a:off x="2179440" y="1892520"/>
              <a:ext cx="360" cy="360"/>
            </a:xfrm>
            <a:custGeom>
              <a:avLst/>
              <a:gdLst/>
              <a:ahLst/>
              <a:cxnLst/>
              <a:rect l="l" t="t" r="r" b="b"/>
              <a:pathLst>
                <a:path w="18" h="8">
                  <a:moveTo>
                    <a:pt x="0" y="1"/>
                  </a:moveTo>
                  <a:lnTo>
                    <a:pt x="18"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2" name="Google Shape;7539;p94"/>
            <p:cNvSpPr/>
            <p:nvPr/>
          </p:nvSpPr>
          <p:spPr>
            <a:xfrm>
              <a:off x="2179800" y="1892880"/>
              <a:ext cx="360" cy="360"/>
            </a:xfrm>
            <a:custGeom>
              <a:avLst/>
              <a:gdLst/>
              <a:ahLst/>
              <a:cxnLst/>
              <a:rect l="l" t="t" r="r" b="b"/>
              <a:pathLst>
                <a:path w="19" h="8">
                  <a:moveTo>
                    <a:pt x="1" y="0"/>
                  </a:moveTo>
                  <a:lnTo>
                    <a:pt x="18"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3" name="Google Shape;7540;p94"/>
            <p:cNvSpPr/>
            <p:nvPr/>
          </p:nvSpPr>
          <p:spPr>
            <a:xfrm>
              <a:off x="2178360" y="1892520"/>
              <a:ext cx="360" cy="360"/>
            </a:xfrm>
            <a:custGeom>
              <a:avLst/>
              <a:gdLst/>
              <a:ahLst/>
              <a:cxnLst/>
              <a:rect l="l" t="t" r="r" b="b"/>
              <a:pathLst>
                <a:path w="18" h="5">
                  <a:moveTo>
                    <a:pt x="0" y="1"/>
                  </a:moveTo>
                  <a:lnTo>
                    <a:pt x="1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4" name="Google Shape;7541;p94"/>
            <p:cNvSpPr/>
            <p:nvPr/>
          </p:nvSpPr>
          <p:spPr>
            <a:xfrm>
              <a:off x="2180880" y="1893600"/>
              <a:ext cx="360" cy="360"/>
            </a:xfrm>
            <a:custGeom>
              <a:avLst/>
              <a:gdLst/>
              <a:ahLst/>
              <a:cxnLst/>
              <a:rect l="l" t="t" r="r" b="b"/>
              <a:pathLst>
                <a:path w="15" h="5">
                  <a:moveTo>
                    <a:pt x="0" y="1"/>
                  </a:moveTo>
                  <a:lnTo>
                    <a:pt x="1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5" name="Google Shape;7542;p94"/>
            <p:cNvSpPr/>
            <p:nvPr/>
          </p:nvSpPr>
          <p:spPr>
            <a:xfrm>
              <a:off x="2176920" y="1846080"/>
              <a:ext cx="360" cy="360"/>
            </a:xfrm>
            <a:custGeom>
              <a:avLst/>
              <a:gdLst/>
              <a:ahLst/>
              <a:cxnLst/>
              <a:rect l="l" t="t" r="r" b="b"/>
              <a:pathLst>
                <a:path w="19" h="18">
                  <a:moveTo>
                    <a:pt x="18" y="0"/>
                  </a:moveTo>
                  <a:cubicBezTo>
                    <a:pt x="11" y="7"/>
                    <a:pt x="8" y="14"/>
                    <a:pt x="1" y="18"/>
                  </a:cubicBezTo>
                  <a:cubicBezTo>
                    <a:pt x="8" y="14"/>
                    <a:pt x="11" y="7"/>
                    <a:pt x="1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6" name="Google Shape;7543;p94"/>
            <p:cNvSpPr/>
            <p:nvPr/>
          </p:nvSpPr>
          <p:spPr>
            <a:xfrm>
              <a:off x="2177280" y="1845720"/>
              <a:ext cx="360" cy="360"/>
            </a:xfrm>
            <a:custGeom>
              <a:avLst/>
              <a:gdLst/>
              <a:ahLst/>
              <a:cxnLst/>
              <a:rect l="l" t="t" r="r" b="b"/>
              <a:pathLst>
                <a:path w="15" h="18">
                  <a:moveTo>
                    <a:pt x="15" y="1"/>
                  </a:moveTo>
                  <a:cubicBezTo>
                    <a:pt x="11" y="8"/>
                    <a:pt x="8" y="15"/>
                    <a:pt x="1" y="18"/>
                  </a:cubicBezTo>
                  <a:cubicBezTo>
                    <a:pt x="8" y="15"/>
                    <a:pt x="11" y="8"/>
                    <a:pt x="1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7" name="Google Shape;7544;p94"/>
            <p:cNvSpPr/>
            <p:nvPr/>
          </p:nvSpPr>
          <p:spPr>
            <a:xfrm>
              <a:off x="2176560" y="1846440"/>
              <a:ext cx="360" cy="360"/>
            </a:xfrm>
            <a:custGeom>
              <a:avLst/>
              <a:gdLst/>
              <a:ahLst/>
              <a:cxnLst/>
              <a:rect l="l" t="t" r="r" b="b"/>
              <a:pathLst>
                <a:path w="22" h="15">
                  <a:moveTo>
                    <a:pt x="22" y="1"/>
                  </a:moveTo>
                  <a:cubicBezTo>
                    <a:pt x="15" y="4"/>
                    <a:pt x="8" y="11"/>
                    <a:pt x="1" y="15"/>
                  </a:cubicBezTo>
                  <a:cubicBezTo>
                    <a:pt x="8" y="11"/>
                    <a:pt x="15" y="4"/>
                    <a:pt x="2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8" name="Google Shape;7545;p94"/>
            <p:cNvSpPr/>
            <p:nvPr/>
          </p:nvSpPr>
          <p:spPr>
            <a:xfrm>
              <a:off x="2176560" y="1839600"/>
              <a:ext cx="360" cy="3600"/>
            </a:xfrm>
            <a:custGeom>
              <a:avLst/>
              <a:gdLst/>
              <a:ahLst/>
              <a:cxnLst/>
              <a:rect l="l" t="t" r="r" b="b"/>
              <a:pathLst>
                <a:path w="89" h="337">
                  <a:moveTo>
                    <a:pt x="1" y="0"/>
                  </a:moveTo>
                  <a:cubicBezTo>
                    <a:pt x="53" y="105"/>
                    <a:pt x="81" y="217"/>
                    <a:pt x="88" y="336"/>
                  </a:cubicBezTo>
                  <a:cubicBezTo>
                    <a:pt x="81" y="217"/>
                    <a:pt x="53" y="105"/>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89" name="Google Shape;7546;p94"/>
            <p:cNvSpPr/>
            <p:nvPr/>
          </p:nvSpPr>
          <p:spPr>
            <a:xfrm>
              <a:off x="2177280" y="1845000"/>
              <a:ext cx="360" cy="360"/>
            </a:xfrm>
            <a:custGeom>
              <a:avLst/>
              <a:gdLst/>
              <a:ahLst/>
              <a:cxnLst/>
              <a:rect l="l" t="t" r="r" b="b"/>
              <a:pathLst>
                <a:path w="11" h="29">
                  <a:moveTo>
                    <a:pt x="11" y="1"/>
                  </a:moveTo>
                  <a:cubicBezTo>
                    <a:pt x="7" y="12"/>
                    <a:pt x="4" y="19"/>
                    <a:pt x="0" y="29"/>
                  </a:cubicBezTo>
                  <a:cubicBezTo>
                    <a:pt x="4" y="19"/>
                    <a:pt x="7" y="12"/>
                    <a:pt x="1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0" name="Google Shape;7547;p94"/>
            <p:cNvSpPr/>
            <p:nvPr/>
          </p:nvSpPr>
          <p:spPr>
            <a:xfrm>
              <a:off x="2174760" y="1846440"/>
              <a:ext cx="720" cy="360"/>
            </a:xfrm>
            <a:custGeom>
              <a:avLst/>
              <a:gdLst/>
              <a:ahLst/>
              <a:cxnLst/>
              <a:rect l="l" t="t" r="r" b="b"/>
              <a:pathLst>
                <a:path w="124" h="43">
                  <a:moveTo>
                    <a:pt x="1" y="42"/>
                  </a:moveTo>
                  <a:cubicBezTo>
                    <a:pt x="43" y="35"/>
                    <a:pt x="85" y="21"/>
                    <a:pt x="123" y="0"/>
                  </a:cubicBezTo>
                  <a:cubicBezTo>
                    <a:pt x="85" y="21"/>
                    <a:pt x="43" y="35"/>
                    <a:pt x="1" y="4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1" name="Google Shape;7548;p94"/>
            <p:cNvSpPr/>
            <p:nvPr/>
          </p:nvSpPr>
          <p:spPr>
            <a:xfrm>
              <a:off x="2199960" y="1837080"/>
              <a:ext cx="25200" cy="12960"/>
            </a:xfrm>
            <a:custGeom>
              <a:avLst/>
              <a:gdLst/>
              <a:ahLst/>
              <a:cxnLst/>
              <a:rect l="l" t="t" r="r" b="b"/>
              <a:pathLst>
                <a:path w="1941" h="1030">
                  <a:moveTo>
                    <a:pt x="1" y="0"/>
                  </a:moveTo>
                  <a:lnTo>
                    <a:pt x="1" y="0"/>
                  </a:lnTo>
                  <a:lnTo>
                    <a:pt x="1940" y="103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2" name="Google Shape;7549;p94"/>
            <p:cNvSpPr/>
            <p:nvPr/>
          </p:nvSpPr>
          <p:spPr>
            <a:xfrm>
              <a:off x="2179080" y="1836360"/>
              <a:ext cx="2520" cy="360"/>
            </a:xfrm>
            <a:custGeom>
              <a:avLst/>
              <a:gdLst/>
              <a:ahLst/>
              <a:cxnLst/>
              <a:rect l="l" t="t" r="r" b="b"/>
              <a:pathLst>
                <a:path w="278" h="22">
                  <a:moveTo>
                    <a:pt x="1" y="21"/>
                  </a:moveTo>
                  <a:lnTo>
                    <a:pt x="277" y="0"/>
                  </a:lnTo>
                  <a:lnTo>
                    <a:pt x="27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3" name="Google Shape;7550;p94"/>
            <p:cNvSpPr/>
            <p:nvPr/>
          </p:nvSpPr>
          <p:spPr>
            <a:xfrm>
              <a:off x="2174760" y="1849320"/>
              <a:ext cx="360" cy="360"/>
            </a:xfrm>
            <a:custGeom>
              <a:avLst/>
              <a:gdLst/>
              <a:ahLst/>
              <a:cxnLst/>
              <a:rect l="l" t="t" r="r" b="b"/>
              <a:pathLst>
                <a:path w="1" h="8">
                  <a:moveTo>
                    <a:pt x="0"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4" name="Google Shape;7551;p94"/>
            <p:cNvSpPr/>
            <p:nvPr/>
          </p:nvSpPr>
          <p:spPr>
            <a:xfrm>
              <a:off x="2174760" y="1848600"/>
              <a:ext cx="360" cy="360"/>
            </a:xfrm>
            <a:custGeom>
              <a:avLst/>
              <a:gdLst/>
              <a:ahLst/>
              <a:cxnLst/>
              <a:rect l="l" t="t" r="r" b="b"/>
              <a:pathLst>
                <a:path w="1" h="8">
                  <a:moveTo>
                    <a:pt x="0"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5" name="Google Shape;7552;p94"/>
            <p:cNvSpPr/>
            <p:nvPr/>
          </p:nvSpPr>
          <p:spPr>
            <a:xfrm>
              <a:off x="2169000" y="1861560"/>
              <a:ext cx="360" cy="360"/>
            </a:xfrm>
            <a:custGeom>
              <a:avLst/>
              <a:gdLst/>
              <a:ahLst/>
              <a:cxnLst/>
              <a:rect l="l" t="t" r="r" b="b"/>
              <a:pathLst>
                <a:path w="12" h="8">
                  <a:moveTo>
                    <a:pt x="11"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6" name="Google Shape;7553;p94"/>
            <p:cNvSpPr/>
            <p:nvPr/>
          </p:nvSpPr>
          <p:spPr>
            <a:xfrm>
              <a:off x="2174760" y="1848960"/>
              <a:ext cx="360" cy="360"/>
            </a:xfrm>
            <a:custGeom>
              <a:avLst/>
              <a:gdLst/>
              <a:ahLst/>
              <a:cxnLst/>
              <a:rect l="l" t="t" r="r" b="b"/>
              <a:pathLst>
                <a:path w="1" h="12">
                  <a:moveTo>
                    <a:pt x="0"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7" name="Google Shape;7554;p94"/>
            <p:cNvSpPr/>
            <p:nvPr/>
          </p:nvSpPr>
          <p:spPr>
            <a:xfrm>
              <a:off x="2170080" y="1860840"/>
              <a:ext cx="360" cy="360"/>
            </a:xfrm>
            <a:custGeom>
              <a:avLst/>
              <a:gdLst/>
              <a:ahLst/>
              <a:cxnLst/>
              <a:rect l="l" t="t" r="r" b="b"/>
              <a:pathLst>
                <a:path w="8" h="4">
                  <a:moveTo>
                    <a:pt x="7"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8" name="Google Shape;7555;p94"/>
            <p:cNvSpPr/>
            <p:nvPr/>
          </p:nvSpPr>
          <p:spPr>
            <a:xfrm>
              <a:off x="2169720" y="1860840"/>
              <a:ext cx="360" cy="360"/>
            </a:xfrm>
            <a:custGeom>
              <a:avLst/>
              <a:gdLst/>
              <a:ahLst/>
              <a:cxnLst/>
              <a:rect l="l" t="t" r="r" b="b"/>
              <a:pathLst>
                <a:path w="8" h="5">
                  <a:moveTo>
                    <a:pt x="7"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899" name="Google Shape;7556;p94"/>
            <p:cNvSpPr/>
            <p:nvPr/>
          </p:nvSpPr>
          <p:spPr>
            <a:xfrm>
              <a:off x="2168640" y="1861560"/>
              <a:ext cx="360" cy="360"/>
            </a:xfrm>
            <a:custGeom>
              <a:avLst/>
              <a:gdLst/>
              <a:ahLst/>
              <a:cxnLst/>
              <a:rect l="l" t="t" r="r" b="b"/>
              <a:pathLst>
                <a:path w="19" h="8">
                  <a:moveTo>
                    <a:pt x="1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0" name="Google Shape;7557;p94"/>
            <p:cNvSpPr/>
            <p:nvPr/>
          </p:nvSpPr>
          <p:spPr>
            <a:xfrm>
              <a:off x="2169720" y="1861200"/>
              <a:ext cx="360" cy="360"/>
            </a:xfrm>
            <a:custGeom>
              <a:avLst/>
              <a:gdLst/>
              <a:ahLst/>
              <a:cxnLst/>
              <a:rect l="l" t="t" r="r" b="b"/>
              <a:pathLst>
                <a:path w="8" h="5">
                  <a:moveTo>
                    <a:pt x="7"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1" name="Google Shape;7558;p94"/>
            <p:cNvSpPr/>
            <p:nvPr/>
          </p:nvSpPr>
          <p:spPr>
            <a:xfrm>
              <a:off x="2169360" y="1861200"/>
              <a:ext cx="360" cy="360"/>
            </a:xfrm>
            <a:custGeom>
              <a:avLst/>
              <a:gdLst/>
              <a:ahLst/>
              <a:cxnLst/>
              <a:rect l="l" t="t" r="r" b="b"/>
              <a:pathLst>
                <a:path w="11" h="8">
                  <a:moveTo>
                    <a:pt x="11"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2" name="Google Shape;7559;p94"/>
            <p:cNvSpPr/>
            <p:nvPr/>
          </p:nvSpPr>
          <p:spPr>
            <a:xfrm>
              <a:off x="2167560" y="1862280"/>
              <a:ext cx="360" cy="360"/>
            </a:xfrm>
            <a:custGeom>
              <a:avLst/>
              <a:gdLst/>
              <a:ahLst/>
              <a:cxnLst/>
              <a:rect l="l" t="t" r="r" b="b"/>
              <a:pathLst>
                <a:path w="12" h="8">
                  <a:moveTo>
                    <a:pt x="1" y="8"/>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3" name="Google Shape;7560;p94"/>
            <p:cNvSpPr/>
            <p:nvPr/>
          </p:nvSpPr>
          <p:spPr>
            <a:xfrm>
              <a:off x="2174760" y="1847160"/>
              <a:ext cx="360" cy="360"/>
            </a:xfrm>
            <a:custGeom>
              <a:avLst/>
              <a:gdLst/>
              <a:ahLst/>
              <a:cxnLst/>
              <a:rect l="l" t="t" r="r" b="b"/>
              <a:pathLst>
                <a:path w="1" h="15">
                  <a:moveTo>
                    <a:pt x="1" y="0"/>
                  </a:moveTo>
                  <a:lnTo>
                    <a:pt x="1"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4" name="Google Shape;7561;p94"/>
            <p:cNvSpPr/>
            <p:nvPr/>
          </p:nvSpPr>
          <p:spPr>
            <a:xfrm>
              <a:off x="2174760" y="1847520"/>
              <a:ext cx="360" cy="360"/>
            </a:xfrm>
            <a:custGeom>
              <a:avLst/>
              <a:gdLst/>
              <a:ahLst/>
              <a:cxnLst/>
              <a:rect l="l" t="t" r="r" b="b"/>
              <a:pathLst>
                <a:path w="1" h="12">
                  <a:moveTo>
                    <a:pt x="0"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5" name="Google Shape;7562;p94"/>
            <p:cNvSpPr/>
            <p:nvPr/>
          </p:nvSpPr>
          <p:spPr>
            <a:xfrm>
              <a:off x="2167920" y="1861920"/>
              <a:ext cx="360" cy="360"/>
            </a:xfrm>
            <a:custGeom>
              <a:avLst/>
              <a:gdLst/>
              <a:ahLst/>
              <a:cxnLst/>
              <a:rect l="l" t="t" r="r" b="b"/>
              <a:pathLst>
                <a:path w="29" h="19">
                  <a:moveTo>
                    <a:pt x="28" y="1"/>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6" name="Google Shape;7563;p94"/>
            <p:cNvSpPr/>
            <p:nvPr/>
          </p:nvSpPr>
          <p:spPr>
            <a:xfrm>
              <a:off x="2174760" y="18482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7" name="Google Shape;7564;p94"/>
            <p:cNvSpPr/>
            <p:nvPr/>
          </p:nvSpPr>
          <p:spPr>
            <a:xfrm>
              <a:off x="2238840" y="19112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8" name="Google Shape;7565;p94"/>
            <p:cNvSpPr/>
            <p:nvPr/>
          </p:nvSpPr>
          <p:spPr>
            <a:xfrm>
              <a:off x="2238840" y="1911240"/>
              <a:ext cx="360" cy="360"/>
            </a:xfrm>
            <a:custGeom>
              <a:avLst/>
              <a:gdLst/>
              <a:ahLst/>
              <a:cxnLst/>
              <a:rect l="l" t="t" r="r" b="b"/>
              <a:pathLst>
                <a:path w="1" h="5">
                  <a:moveTo>
                    <a:pt x="0" y="1"/>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09" name="Google Shape;7566;p94"/>
            <p:cNvSpPr/>
            <p:nvPr/>
          </p:nvSpPr>
          <p:spPr>
            <a:xfrm>
              <a:off x="2238840" y="19112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0" name="Google Shape;7567;p94"/>
            <p:cNvSpPr/>
            <p:nvPr/>
          </p:nvSpPr>
          <p:spPr>
            <a:xfrm>
              <a:off x="2238840" y="1911240"/>
              <a:ext cx="360" cy="360"/>
            </a:xfrm>
            <a:custGeom>
              <a:avLst/>
              <a:gdLst/>
              <a:ahLst/>
              <a:cxnLst/>
              <a:rect l="l" t="t" r="r" b="b"/>
              <a:pathLst>
                <a:path w="4" h="4">
                  <a:moveTo>
                    <a:pt x="4"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1" name="Google Shape;7568;p94"/>
            <p:cNvSpPr/>
            <p:nvPr/>
          </p:nvSpPr>
          <p:spPr>
            <a:xfrm>
              <a:off x="2238840" y="19116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2" name="Google Shape;7569;p94"/>
            <p:cNvSpPr/>
            <p:nvPr/>
          </p:nvSpPr>
          <p:spPr>
            <a:xfrm>
              <a:off x="2238840" y="19112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3" name="Google Shape;7570;p94"/>
            <p:cNvSpPr/>
            <p:nvPr/>
          </p:nvSpPr>
          <p:spPr>
            <a:xfrm>
              <a:off x="2241360" y="1909440"/>
              <a:ext cx="360" cy="360"/>
            </a:xfrm>
            <a:custGeom>
              <a:avLst/>
              <a:gdLst/>
              <a:ahLst/>
              <a:cxnLst/>
              <a:rect l="l" t="t" r="r" b="b"/>
              <a:pathLst>
                <a:path w="15" h="12">
                  <a:moveTo>
                    <a:pt x="14"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4" name="Google Shape;7571;p94"/>
            <p:cNvSpPr/>
            <p:nvPr/>
          </p:nvSpPr>
          <p:spPr>
            <a:xfrm>
              <a:off x="2208960" y="1914840"/>
              <a:ext cx="360" cy="360"/>
            </a:xfrm>
            <a:custGeom>
              <a:avLst/>
              <a:gdLst/>
              <a:ahLst/>
              <a:cxnLst/>
              <a:rect l="l" t="t" r="r" b="b"/>
              <a:pathLst>
                <a:path w="18" h="1">
                  <a:moveTo>
                    <a:pt x="1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5" name="Google Shape;7572;p94"/>
            <p:cNvSpPr/>
            <p:nvPr/>
          </p:nvSpPr>
          <p:spPr>
            <a:xfrm>
              <a:off x="2242080" y="1909080"/>
              <a:ext cx="360" cy="360"/>
            </a:xfrm>
            <a:custGeom>
              <a:avLst/>
              <a:gdLst/>
              <a:ahLst/>
              <a:cxnLst/>
              <a:rect l="l" t="t" r="r" b="b"/>
              <a:pathLst>
                <a:path w="22" h="12">
                  <a:moveTo>
                    <a:pt x="21"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6" name="Google Shape;7573;p94"/>
            <p:cNvSpPr/>
            <p:nvPr/>
          </p:nvSpPr>
          <p:spPr>
            <a:xfrm>
              <a:off x="2222640" y="1915200"/>
              <a:ext cx="360" cy="360"/>
            </a:xfrm>
            <a:custGeom>
              <a:avLst/>
              <a:gdLst/>
              <a:ahLst/>
              <a:cxnLst/>
              <a:rect l="l" t="t" r="r" b="b"/>
              <a:pathLst>
                <a:path w="43" h="4">
                  <a:moveTo>
                    <a:pt x="0" y="0"/>
                  </a:moveTo>
                  <a:cubicBezTo>
                    <a:pt x="14" y="0"/>
                    <a:pt x="28" y="0"/>
                    <a:pt x="42" y="4"/>
                  </a:cubicBezTo>
                  <a:cubicBezTo>
                    <a:pt x="28" y="0"/>
                    <a:pt x="14" y="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7" name="Google Shape;7574;p94"/>
            <p:cNvSpPr/>
            <p:nvPr/>
          </p:nvSpPr>
          <p:spPr>
            <a:xfrm>
              <a:off x="2209320" y="1914840"/>
              <a:ext cx="360" cy="360"/>
            </a:xfrm>
            <a:custGeom>
              <a:avLst/>
              <a:gdLst/>
              <a:ahLst/>
              <a:cxnLst/>
              <a:rect l="l" t="t" r="r" b="b"/>
              <a:pathLst>
                <a:path w="15" h="1">
                  <a:moveTo>
                    <a:pt x="1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8" name="Google Shape;7575;p94"/>
            <p:cNvSpPr/>
            <p:nvPr/>
          </p:nvSpPr>
          <p:spPr>
            <a:xfrm>
              <a:off x="2223360" y="1915560"/>
              <a:ext cx="2160" cy="360"/>
            </a:xfrm>
            <a:custGeom>
              <a:avLst/>
              <a:gdLst/>
              <a:ahLst/>
              <a:cxnLst/>
              <a:rect l="l" t="t" r="r" b="b"/>
              <a:pathLst>
                <a:path w="239" h="23">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19" name="Google Shape;7576;p94"/>
            <p:cNvSpPr/>
            <p:nvPr/>
          </p:nvSpPr>
          <p:spPr>
            <a:xfrm>
              <a:off x="2241000" y="1909800"/>
              <a:ext cx="360" cy="360"/>
            </a:xfrm>
            <a:custGeom>
              <a:avLst/>
              <a:gdLst/>
              <a:ahLst/>
              <a:cxnLst/>
              <a:rect l="l" t="t" r="r" b="b"/>
              <a:pathLst>
                <a:path w="19" h="8">
                  <a:moveTo>
                    <a:pt x="18"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0" name="Google Shape;7577;p94"/>
            <p:cNvSpPr/>
            <p:nvPr/>
          </p:nvSpPr>
          <p:spPr>
            <a:xfrm>
              <a:off x="2240640" y="1909800"/>
              <a:ext cx="360" cy="360"/>
            </a:xfrm>
            <a:custGeom>
              <a:avLst/>
              <a:gdLst/>
              <a:ahLst/>
              <a:cxnLst/>
              <a:rect l="l" t="t" r="r" b="b"/>
              <a:pathLst>
                <a:path w="15" h="8">
                  <a:moveTo>
                    <a:pt x="1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1" name="Google Shape;7578;p94"/>
            <p:cNvSpPr/>
            <p:nvPr/>
          </p:nvSpPr>
          <p:spPr>
            <a:xfrm>
              <a:off x="2240280" y="1910160"/>
              <a:ext cx="360" cy="360"/>
            </a:xfrm>
            <a:custGeom>
              <a:avLst/>
              <a:gdLst/>
              <a:ahLst/>
              <a:cxnLst/>
              <a:rect l="l" t="t" r="r" b="b"/>
              <a:pathLst>
                <a:path w="15" h="8">
                  <a:moveTo>
                    <a:pt x="1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2" name="Google Shape;7579;p94"/>
            <p:cNvSpPr/>
            <p:nvPr/>
          </p:nvSpPr>
          <p:spPr>
            <a:xfrm>
              <a:off x="2246040" y="1907280"/>
              <a:ext cx="360" cy="360"/>
            </a:xfrm>
            <a:custGeom>
              <a:avLst/>
              <a:gdLst/>
              <a:ahLst/>
              <a:cxnLst/>
              <a:rect l="l" t="t" r="r" b="b"/>
              <a:pathLst>
                <a:path w="39" h="19">
                  <a:moveTo>
                    <a:pt x="39" y="1"/>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3" name="Google Shape;7580;p94"/>
            <p:cNvSpPr/>
            <p:nvPr/>
          </p:nvSpPr>
          <p:spPr>
            <a:xfrm>
              <a:off x="2241720" y="1909440"/>
              <a:ext cx="360" cy="360"/>
            </a:xfrm>
            <a:custGeom>
              <a:avLst/>
              <a:gdLst/>
              <a:ahLst/>
              <a:cxnLst/>
              <a:rect l="l" t="t" r="r" b="b"/>
              <a:pathLst>
                <a:path w="22" h="8">
                  <a:moveTo>
                    <a:pt x="21"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4" name="Google Shape;7581;p94"/>
            <p:cNvSpPr/>
            <p:nvPr/>
          </p:nvSpPr>
          <p:spPr>
            <a:xfrm>
              <a:off x="2244240" y="1908000"/>
              <a:ext cx="360" cy="360"/>
            </a:xfrm>
            <a:custGeom>
              <a:avLst/>
              <a:gdLst/>
              <a:ahLst/>
              <a:cxnLst/>
              <a:rect l="l" t="t" r="r" b="b"/>
              <a:pathLst>
                <a:path w="33" h="15">
                  <a:moveTo>
                    <a:pt x="32"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5" name="Google Shape;7582;p94"/>
            <p:cNvSpPr/>
            <p:nvPr/>
          </p:nvSpPr>
          <p:spPr>
            <a:xfrm>
              <a:off x="2206440" y="1914480"/>
              <a:ext cx="360" cy="360"/>
            </a:xfrm>
            <a:custGeom>
              <a:avLst/>
              <a:gdLst/>
              <a:ahLst/>
              <a:cxnLst/>
              <a:rect l="l" t="t" r="r" b="b"/>
              <a:pathLst>
                <a:path w="50" h="8">
                  <a:moveTo>
                    <a:pt x="1" y="0"/>
                  </a:moveTo>
                  <a:lnTo>
                    <a:pt x="5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6" name="Google Shape;7583;p94"/>
            <p:cNvSpPr/>
            <p:nvPr/>
          </p:nvSpPr>
          <p:spPr>
            <a:xfrm>
              <a:off x="2245320" y="1907280"/>
              <a:ext cx="360" cy="360"/>
            </a:xfrm>
            <a:custGeom>
              <a:avLst/>
              <a:gdLst/>
              <a:ahLst/>
              <a:cxnLst/>
              <a:rect l="l" t="t" r="r" b="b"/>
              <a:pathLst>
                <a:path w="39" h="19">
                  <a:moveTo>
                    <a:pt x="39" y="1"/>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7" name="Google Shape;7584;p94"/>
            <p:cNvSpPr/>
            <p:nvPr/>
          </p:nvSpPr>
          <p:spPr>
            <a:xfrm>
              <a:off x="2239200" y="1910880"/>
              <a:ext cx="360" cy="360"/>
            </a:xfrm>
            <a:custGeom>
              <a:avLst/>
              <a:gdLst/>
              <a:ahLst/>
              <a:cxnLst/>
              <a:rect l="l" t="t" r="r" b="b"/>
              <a:pathLst>
                <a:path w="5" h="5">
                  <a:moveTo>
                    <a:pt x="1" y="4"/>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8" name="Google Shape;7585;p94"/>
            <p:cNvSpPr/>
            <p:nvPr/>
          </p:nvSpPr>
          <p:spPr>
            <a:xfrm>
              <a:off x="2243520" y="1908360"/>
              <a:ext cx="360" cy="360"/>
            </a:xfrm>
            <a:custGeom>
              <a:avLst/>
              <a:gdLst/>
              <a:ahLst/>
              <a:cxnLst/>
              <a:rect l="l" t="t" r="r" b="b"/>
              <a:pathLst>
                <a:path w="29" h="12">
                  <a:moveTo>
                    <a:pt x="28"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29" name="Google Shape;7586;p94"/>
            <p:cNvSpPr/>
            <p:nvPr/>
          </p:nvSpPr>
          <p:spPr>
            <a:xfrm>
              <a:off x="2232000" y="1912680"/>
              <a:ext cx="720" cy="360"/>
            </a:xfrm>
            <a:custGeom>
              <a:avLst/>
              <a:gdLst/>
              <a:ahLst/>
              <a:cxnLst/>
              <a:rect l="l" t="t" r="r" b="b"/>
              <a:pathLst>
                <a:path w="124" h="47">
                  <a:moveTo>
                    <a:pt x="1" y="29"/>
                  </a:moveTo>
                  <a:cubicBezTo>
                    <a:pt x="43" y="46"/>
                    <a:pt x="95" y="36"/>
                    <a:pt x="123" y="1"/>
                  </a:cubicBezTo>
                  <a:cubicBezTo>
                    <a:pt x="95" y="36"/>
                    <a:pt x="43" y="46"/>
                    <a:pt x="1"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0" name="Google Shape;7587;p94"/>
            <p:cNvSpPr/>
            <p:nvPr/>
          </p:nvSpPr>
          <p:spPr>
            <a:xfrm>
              <a:off x="2243160" y="1908360"/>
              <a:ext cx="360" cy="360"/>
            </a:xfrm>
            <a:custGeom>
              <a:avLst/>
              <a:gdLst/>
              <a:ahLst/>
              <a:cxnLst/>
              <a:rect l="l" t="t" r="r" b="b"/>
              <a:pathLst>
                <a:path w="25" h="11">
                  <a:moveTo>
                    <a:pt x="25"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1" name="Google Shape;7588;p94"/>
            <p:cNvSpPr/>
            <p:nvPr/>
          </p:nvSpPr>
          <p:spPr>
            <a:xfrm>
              <a:off x="2233800" y="1911600"/>
              <a:ext cx="2880" cy="360"/>
            </a:xfrm>
            <a:custGeom>
              <a:avLst/>
              <a:gdLst/>
              <a:ahLst/>
              <a:cxnLst/>
              <a:rect l="l" t="t" r="r" b="b"/>
              <a:pathLst>
                <a:path w="281" h="78">
                  <a:moveTo>
                    <a:pt x="0" y="78"/>
                  </a:moveTo>
                  <a:cubicBezTo>
                    <a:pt x="88" y="1"/>
                    <a:pt x="200" y="4"/>
                    <a:pt x="280" y="8"/>
                  </a:cubicBezTo>
                  <a:cubicBezTo>
                    <a:pt x="200" y="4"/>
                    <a:pt x="88" y="1"/>
                    <a:pt x="0" y="7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2" name="Google Shape;7589;p94"/>
            <p:cNvSpPr/>
            <p:nvPr/>
          </p:nvSpPr>
          <p:spPr>
            <a:xfrm>
              <a:off x="2207520" y="1914840"/>
              <a:ext cx="360" cy="360"/>
            </a:xfrm>
            <a:custGeom>
              <a:avLst/>
              <a:gdLst/>
              <a:ahLst/>
              <a:cxnLst/>
              <a:rect l="l" t="t" r="r" b="b"/>
              <a:pathLst>
                <a:path w="36" h="5">
                  <a:moveTo>
                    <a:pt x="35"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3" name="Google Shape;7590;p94"/>
            <p:cNvSpPr/>
            <p:nvPr/>
          </p:nvSpPr>
          <p:spPr>
            <a:xfrm>
              <a:off x="2238840" y="1911240"/>
              <a:ext cx="360" cy="360"/>
            </a:xfrm>
            <a:custGeom>
              <a:avLst/>
              <a:gdLst/>
              <a:ahLst/>
              <a:cxnLst/>
              <a:rect l="l" t="t" r="r" b="b"/>
              <a:pathLst>
                <a:path w="5" h="5">
                  <a:moveTo>
                    <a:pt x="4"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4" name="Google Shape;7591;p94"/>
            <p:cNvSpPr/>
            <p:nvPr/>
          </p:nvSpPr>
          <p:spPr>
            <a:xfrm>
              <a:off x="2239200" y="1910880"/>
              <a:ext cx="360" cy="360"/>
            </a:xfrm>
            <a:custGeom>
              <a:avLst/>
              <a:gdLst/>
              <a:ahLst/>
              <a:cxnLst/>
              <a:rect l="l" t="t" r="r" b="b"/>
              <a:pathLst>
                <a:path w="4" h="4">
                  <a:moveTo>
                    <a:pt x="4"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5" name="Google Shape;7592;p94"/>
            <p:cNvSpPr/>
            <p:nvPr/>
          </p:nvSpPr>
          <p:spPr>
            <a:xfrm>
              <a:off x="2207880" y="1914840"/>
              <a:ext cx="360" cy="360"/>
            </a:xfrm>
            <a:custGeom>
              <a:avLst/>
              <a:gdLst/>
              <a:ahLst/>
              <a:cxnLst/>
              <a:rect l="l" t="t" r="r" b="b"/>
              <a:pathLst>
                <a:path w="29" h="4">
                  <a:moveTo>
                    <a:pt x="29"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6" name="Google Shape;7593;p94"/>
            <p:cNvSpPr/>
            <p:nvPr/>
          </p:nvSpPr>
          <p:spPr>
            <a:xfrm>
              <a:off x="2238120" y="19116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7" name="Google Shape;7594;p94"/>
            <p:cNvSpPr/>
            <p:nvPr/>
          </p:nvSpPr>
          <p:spPr>
            <a:xfrm>
              <a:off x="2239200" y="1910880"/>
              <a:ext cx="360" cy="360"/>
            </a:xfrm>
            <a:custGeom>
              <a:avLst/>
              <a:gdLst/>
              <a:ahLst/>
              <a:cxnLst/>
              <a:rect l="l" t="t" r="r" b="b"/>
              <a:pathLst>
                <a:path w="4" h="4">
                  <a:moveTo>
                    <a:pt x="4"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8" name="Google Shape;7595;p94"/>
            <p:cNvSpPr/>
            <p:nvPr/>
          </p:nvSpPr>
          <p:spPr>
            <a:xfrm>
              <a:off x="2244600" y="1907640"/>
              <a:ext cx="360" cy="360"/>
            </a:xfrm>
            <a:custGeom>
              <a:avLst/>
              <a:gdLst/>
              <a:ahLst/>
              <a:cxnLst/>
              <a:rect l="l" t="t" r="r" b="b"/>
              <a:pathLst>
                <a:path w="36" h="19">
                  <a:moveTo>
                    <a:pt x="35" y="1"/>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39" name="Google Shape;7596;p94"/>
            <p:cNvSpPr/>
            <p:nvPr/>
          </p:nvSpPr>
          <p:spPr>
            <a:xfrm>
              <a:off x="2239200" y="1910880"/>
              <a:ext cx="360" cy="360"/>
            </a:xfrm>
            <a:custGeom>
              <a:avLst/>
              <a:gdLst/>
              <a:ahLst/>
              <a:cxnLst/>
              <a:rect l="l" t="t" r="r" b="b"/>
              <a:pathLst>
                <a:path w="8" h="8">
                  <a:moveTo>
                    <a:pt x="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0" name="Google Shape;7597;p94"/>
            <p:cNvSpPr/>
            <p:nvPr/>
          </p:nvSpPr>
          <p:spPr>
            <a:xfrm>
              <a:off x="2210040" y="19148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1" name="Google Shape;7598;p94"/>
            <p:cNvSpPr/>
            <p:nvPr/>
          </p:nvSpPr>
          <p:spPr>
            <a:xfrm>
              <a:off x="2239920" y="1910520"/>
              <a:ext cx="360" cy="360"/>
            </a:xfrm>
            <a:custGeom>
              <a:avLst/>
              <a:gdLst/>
              <a:ahLst/>
              <a:cxnLst/>
              <a:rect l="l" t="t" r="r" b="b"/>
              <a:pathLst>
                <a:path w="12" h="8">
                  <a:moveTo>
                    <a:pt x="11"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2" name="Google Shape;7599;p94"/>
            <p:cNvSpPr/>
            <p:nvPr/>
          </p:nvSpPr>
          <p:spPr>
            <a:xfrm>
              <a:off x="2239560" y="1910520"/>
              <a:ext cx="360" cy="360"/>
            </a:xfrm>
            <a:custGeom>
              <a:avLst/>
              <a:gdLst/>
              <a:ahLst/>
              <a:cxnLst/>
              <a:rect l="l" t="t" r="r" b="b"/>
              <a:pathLst>
                <a:path w="8" h="8">
                  <a:moveTo>
                    <a:pt x="7"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3" name="Google Shape;7600;p94"/>
            <p:cNvSpPr/>
            <p:nvPr/>
          </p:nvSpPr>
          <p:spPr>
            <a:xfrm>
              <a:off x="2240280" y="1910160"/>
              <a:ext cx="360" cy="360"/>
            </a:xfrm>
            <a:custGeom>
              <a:avLst/>
              <a:gdLst/>
              <a:ahLst/>
              <a:cxnLst/>
              <a:rect l="l" t="t" r="r" b="b"/>
              <a:pathLst>
                <a:path w="11" h="8">
                  <a:moveTo>
                    <a:pt x="11"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4" name="Google Shape;7601;p94"/>
            <p:cNvSpPr/>
            <p:nvPr/>
          </p:nvSpPr>
          <p:spPr>
            <a:xfrm>
              <a:off x="2242800" y="1908720"/>
              <a:ext cx="360" cy="360"/>
            </a:xfrm>
            <a:custGeom>
              <a:avLst/>
              <a:gdLst/>
              <a:ahLst/>
              <a:cxnLst/>
              <a:rect l="l" t="t" r="r" b="b"/>
              <a:pathLst>
                <a:path w="22" h="12">
                  <a:moveTo>
                    <a:pt x="22"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5" name="Google Shape;7602;p94"/>
            <p:cNvSpPr/>
            <p:nvPr/>
          </p:nvSpPr>
          <p:spPr>
            <a:xfrm>
              <a:off x="2208600" y="1914840"/>
              <a:ext cx="360" cy="360"/>
            </a:xfrm>
            <a:custGeom>
              <a:avLst/>
              <a:gdLst/>
              <a:ahLst/>
              <a:cxnLst/>
              <a:rect l="l" t="t" r="r" b="b"/>
              <a:pathLst>
                <a:path w="22" h="1">
                  <a:moveTo>
                    <a:pt x="21"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6" name="Google Shape;7603;p94"/>
            <p:cNvSpPr/>
            <p:nvPr/>
          </p:nvSpPr>
          <p:spPr>
            <a:xfrm>
              <a:off x="2239920" y="1910160"/>
              <a:ext cx="360" cy="360"/>
            </a:xfrm>
            <a:custGeom>
              <a:avLst/>
              <a:gdLst/>
              <a:ahLst/>
              <a:cxnLst/>
              <a:rect l="l" t="t" r="r" b="b"/>
              <a:pathLst>
                <a:path w="12" h="8">
                  <a:moveTo>
                    <a:pt x="11"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7" name="Google Shape;7604;p94"/>
            <p:cNvSpPr/>
            <p:nvPr/>
          </p:nvSpPr>
          <p:spPr>
            <a:xfrm>
              <a:off x="2239200" y="1910520"/>
              <a:ext cx="360" cy="360"/>
            </a:xfrm>
            <a:custGeom>
              <a:avLst/>
              <a:gdLst/>
              <a:ahLst/>
              <a:cxnLst/>
              <a:rect l="l" t="t" r="r" b="b"/>
              <a:pathLst>
                <a:path w="8" h="8">
                  <a:moveTo>
                    <a:pt x="7"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8" name="Google Shape;7605;p94"/>
            <p:cNvSpPr/>
            <p:nvPr/>
          </p:nvSpPr>
          <p:spPr>
            <a:xfrm>
              <a:off x="2242440" y="1909080"/>
              <a:ext cx="360" cy="360"/>
            </a:xfrm>
            <a:custGeom>
              <a:avLst/>
              <a:gdLst/>
              <a:ahLst/>
              <a:cxnLst/>
              <a:rect l="l" t="t" r="r" b="b"/>
              <a:pathLst>
                <a:path w="22" h="12">
                  <a:moveTo>
                    <a:pt x="21" y="1"/>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49" name="Google Shape;7606;p94"/>
            <p:cNvSpPr/>
            <p:nvPr/>
          </p:nvSpPr>
          <p:spPr>
            <a:xfrm>
              <a:off x="2239560" y="1910520"/>
              <a:ext cx="360" cy="360"/>
            </a:xfrm>
            <a:custGeom>
              <a:avLst/>
              <a:gdLst/>
              <a:ahLst/>
              <a:cxnLst/>
              <a:rect l="l" t="t" r="r" b="b"/>
              <a:pathLst>
                <a:path w="8" h="8">
                  <a:moveTo>
                    <a:pt x="8"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0" name="Google Shape;7607;p94"/>
            <p:cNvSpPr/>
            <p:nvPr/>
          </p:nvSpPr>
          <p:spPr>
            <a:xfrm>
              <a:off x="2191680" y="1901520"/>
              <a:ext cx="20160" cy="52560"/>
            </a:xfrm>
            <a:custGeom>
              <a:avLst/>
              <a:gdLst/>
              <a:ahLst/>
              <a:cxnLst/>
              <a:rect l="l" t="t" r="r" b="b"/>
              <a:pathLst>
                <a:path w="1576" h="3953">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1" name="Google Shape;7608;p94"/>
            <p:cNvSpPr/>
            <p:nvPr/>
          </p:nvSpPr>
          <p:spPr>
            <a:xfrm>
              <a:off x="2195640" y="1901520"/>
              <a:ext cx="360" cy="2520"/>
            </a:xfrm>
            <a:custGeom>
              <a:avLst/>
              <a:gdLst/>
              <a:ahLst/>
              <a:cxnLst/>
              <a:rect l="l" t="t" r="r" b="b"/>
              <a:pathLst>
                <a:path w="117" h="253">
                  <a:moveTo>
                    <a:pt x="1" y="1"/>
                  </a:moveTo>
                  <a:lnTo>
                    <a:pt x="1" y="1"/>
                  </a:lnTo>
                  <a:cubicBezTo>
                    <a:pt x="43" y="81"/>
                    <a:pt x="81" y="165"/>
                    <a:pt x="116" y="253"/>
                  </a:cubicBezTo>
                  <a:cubicBezTo>
                    <a:pt x="81" y="165"/>
                    <a:pt x="43" y="8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2" name="Google Shape;7609;p94"/>
            <p:cNvSpPr/>
            <p:nvPr/>
          </p:nvSpPr>
          <p:spPr>
            <a:xfrm>
              <a:off x="2192040" y="1923480"/>
              <a:ext cx="360" cy="4680"/>
            </a:xfrm>
            <a:custGeom>
              <a:avLst/>
              <a:gdLst/>
              <a:ahLst/>
              <a:cxnLst/>
              <a:rect l="l" t="t" r="r" b="b"/>
              <a:pathLst>
                <a:path w="113" h="435">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3" name="Google Shape;7610;p94"/>
            <p:cNvSpPr/>
            <p:nvPr/>
          </p:nvSpPr>
          <p:spPr>
            <a:xfrm>
              <a:off x="2197800" y="1905840"/>
              <a:ext cx="360" cy="360"/>
            </a:xfrm>
            <a:custGeom>
              <a:avLst/>
              <a:gdLst/>
              <a:ahLst/>
              <a:cxnLst/>
              <a:rect l="l" t="t" r="r" b="b"/>
              <a:pathLst>
                <a:path w="5" h="11">
                  <a:moveTo>
                    <a:pt x="4"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4" name="Google Shape;7611;p94"/>
            <p:cNvSpPr/>
            <p:nvPr/>
          </p:nvSpPr>
          <p:spPr>
            <a:xfrm>
              <a:off x="2197440" y="1905120"/>
              <a:ext cx="360" cy="360"/>
            </a:xfrm>
            <a:custGeom>
              <a:avLst/>
              <a:gdLst/>
              <a:ahLst/>
              <a:cxnLst/>
              <a:rect l="l" t="t" r="r" b="b"/>
              <a:pathLst>
                <a:path w="8" h="26">
                  <a:moveTo>
                    <a:pt x="7" y="2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5" name="Google Shape;7612;p94"/>
            <p:cNvSpPr/>
            <p:nvPr/>
          </p:nvSpPr>
          <p:spPr>
            <a:xfrm>
              <a:off x="2198160" y="190764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6" name="Google Shape;7613;p94"/>
            <p:cNvSpPr/>
            <p:nvPr/>
          </p:nvSpPr>
          <p:spPr>
            <a:xfrm>
              <a:off x="2191680" y="1929600"/>
              <a:ext cx="360" cy="360"/>
            </a:xfrm>
            <a:custGeom>
              <a:avLst/>
              <a:gdLst/>
              <a:ahLst/>
              <a:cxnLst/>
              <a:rect l="l" t="t" r="r" b="b"/>
              <a:pathLst>
                <a:path w="33" h="103">
                  <a:moveTo>
                    <a:pt x="1" y="103"/>
                  </a:moveTo>
                  <a:cubicBezTo>
                    <a:pt x="15" y="71"/>
                    <a:pt x="25" y="36"/>
                    <a:pt x="32" y="1"/>
                  </a:cubicBezTo>
                  <a:cubicBezTo>
                    <a:pt x="25" y="36"/>
                    <a:pt x="15" y="71"/>
                    <a:pt x="1" y="10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7" name="Google Shape;7614;p94"/>
            <p:cNvSpPr/>
            <p:nvPr/>
          </p:nvSpPr>
          <p:spPr>
            <a:xfrm>
              <a:off x="2198160" y="1907280"/>
              <a:ext cx="360" cy="360"/>
            </a:xfrm>
            <a:custGeom>
              <a:avLst/>
              <a:gdLst/>
              <a:ahLst/>
              <a:cxnLst/>
              <a:rect l="l" t="t" r="r" b="b"/>
              <a:pathLst>
                <a:path w="1" h="4">
                  <a:moveTo>
                    <a:pt x="0"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8" name="Google Shape;7615;p94"/>
            <p:cNvSpPr/>
            <p:nvPr/>
          </p:nvSpPr>
          <p:spPr>
            <a:xfrm>
              <a:off x="2192400" y="1932840"/>
              <a:ext cx="360" cy="360"/>
            </a:xfrm>
            <a:custGeom>
              <a:avLst/>
              <a:gdLst/>
              <a:ahLst/>
              <a:cxnLst/>
              <a:rect l="l" t="t" r="r" b="b"/>
              <a:pathLst>
                <a:path w="4" h="12">
                  <a:moveTo>
                    <a:pt x="4"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59" name="Google Shape;7616;p94"/>
            <p:cNvSpPr/>
            <p:nvPr/>
          </p:nvSpPr>
          <p:spPr>
            <a:xfrm>
              <a:off x="2192760" y="1933200"/>
              <a:ext cx="360" cy="360"/>
            </a:xfrm>
            <a:custGeom>
              <a:avLst/>
              <a:gdLst/>
              <a:ahLst/>
              <a:cxnLst/>
              <a:rect l="l" t="t" r="r" b="b"/>
              <a:pathLst>
                <a:path w="19" h="12">
                  <a:moveTo>
                    <a:pt x="18" y="11"/>
                  </a:moveTo>
                  <a:cubicBezTo>
                    <a:pt x="11" y="8"/>
                    <a:pt x="8" y="4"/>
                    <a:pt x="1" y="1"/>
                  </a:cubicBezTo>
                  <a:cubicBezTo>
                    <a:pt x="8" y="4"/>
                    <a:pt x="11" y="8"/>
                    <a:pt x="18"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0" name="Google Shape;7617;p94"/>
            <p:cNvSpPr/>
            <p:nvPr/>
          </p:nvSpPr>
          <p:spPr>
            <a:xfrm>
              <a:off x="2200320" y="1935720"/>
              <a:ext cx="360" cy="360"/>
            </a:xfrm>
            <a:custGeom>
              <a:avLst/>
              <a:gdLst/>
              <a:ahLst/>
              <a:cxnLst/>
              <a:rect l="l" t="t" r="r" b="b"/>
              <a:pathLst>
                <a:path w="53" h="8">
                  <a:moveTo>
                    <a:pt x="0" y="7"/>
                  </a:moveTo>
                  <a:cubicBezTo>
                    <a:pt x="18" y="4"/>
                    <a:pt x="35" y="0"/>
                    <a:pt x="53" y="0"/>
                  </a:cubicBezTo>
                  <a:cubicBezTo>
                    <a:pt x="35" y="0"/>
                    <a:pt x="18" y="4"/>
                    <a:pt x="0"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1" name="Google Shape;7618;p94"/>
            <p:cNvSpPr/>
            <p:nvPr/>
          </p:nvSpPr>
          <p:spPr>
            <a:xfrm>
              <a:off x="2193480" y="1933920"/>
              <a:ext cx="360" cy="360"/>
            </a:xfrm>
            <a:custGeom>
              <a:avLst/>
              <a:gdLst/>
              <a:ahLst/>
              <a:cxnLst/>
              <a:rect l="l" t="t" r="r" b="b"/>
              <a:pathLst>
                <a:path w="22" h="22">
                  <a:moveTo>
                    <a:pt x="22" y="2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2" name="Google Shape;7619;p94"/>
            <p:cNvSpPr/>
            <p:nvPr/>
          </p:nvSpPr>
          <p:spPr>
            <a:xfrm>
              <a:off x="2193120" y="1933560"/>
              <a:ext cx="360" cy="360"/>
            </a:xfrm>
            <a:custGeom>
              <a:avLst/>
              <a:gdLst/>
              <a:ahLst/>
              <a:cxnLst/>
              <a:rect l="l" t="t" r="r" b="b"/>
              <a:pathLst>
                <a:path w="26" h="19">
                  <a:moveTo>
                    <a:pt x="25" y="18"/>
                  </a:moveTo>
                  <a:cubicBezTo>
                    <a:pt x="18" y="11"/>
                    <a:pt x="8" y="8"/>
                    <a:pt x="1" y="1"/>
                  </a:cubicBezTo>
                  <a:cubicBezTo>
                    <a:pt x="8" y="8"/>
                    <a:pt x="18" y="11"/>
                    <a:pt x="25"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3" name="Google Shape;7620;p94"/>
            <p:cNvSpPr/>
            <p:nvPr/>
          </p:nvSpPr>
          <p:spPr>
            <a:xfrm>
              <a:off x="2199600" y="1936080"/>
              <a:ext cx="360" cy="360"/>
            </a:xfrm>
            <a:custGeom>
              <a:avLst/>
              <a:gdLst/>
              <a:ahLst/>
              <a:cxnLst/>
              <a:rect l="l" t="t" r="r" b="b"/>
              <a:pathLst>
                <a:path w="40" h="8">
                  <a:moveTo>
                    <a:pt x="39" y="0"/>
                  </a:moveTo>
                  <a:cubicBezTo>
                    <a:pt x="25" y="0"/>
                    <a:pt x="11" y="4"/>
                    <a:pt x="1" y="7"/>
                  </a:cubicBezTo>
                  <a:cubicBezTo>
                    <a:pt x="11" y="4"/>
                    <a:pt x="25" y="4"/>
                    <a:pt x="3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4" name="Google Shape;7621;p94"/>
            <p:cNvSpPr/>
            <p:nvPr/>
          </p:nvSpPr>
          <p:spPr>
            <a:xfrm>
              <a:off x="2197800" y="1936080"/>
              <a:ext cx="360" cy="360"/>
            </a:xfrm>
            <a:custGeom>
              <a:avLst/>
              <a:gdLst/>
              <a:ahLst/>
              <a:cxnLst/>
              <a:rect l="l" t="t" r="r" b="b"/>
              <a:pathLst>
                <a:path w="47" h="15">
                  <a:moveTo>
                    <a:pt x="46"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5" name="Google Shape;7622;p94"/>
            <p:cNvSpPr/>
            <p:nvPr/>
          </p:nvSpPr>
          <p:spPr>
            <a:xfrm>
              <a:off x="2201400" y="1936080"/>
              <a:ext cx="360" cy="360"/>
            </a:xfrm>
            <a:custGeom>
              <a:avLst/>
              <a:gdLst/>
              <a:ahLst/>
              <a:cxnLst/>
              <a:rect l="l" t="t" r="r" b="b"/>
              <a:pathLst>
                <a:path w="15" h="1">
                  <a:moveTo>
                    <a:pt x="14"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6" name="Google Shape;7623;p94"/>
            <p:cNvSpPr/>
            <p:nvPr/>
          </p:nvSpPr>
          <p:spPr>
            <a:xfrm>
              <a:off x="2193840" y="1934280"/>
              <a:ext cx="360" cy="360"/>
            </a:xfrm>
            <a:custGeom>
              <a:avLst/>
              <a:gdLst/>
              <a:ahLst/>
              <a:cxnLst/>
              <a:rect l="l" t="t" r="r" b="b"/>
              <a:pathLst>
                <a:path w="36" h="29">
                  <a:moveTo>
                    <a:pt x="35" y="29"/>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7" name="Google Shape;7624;p94"/>
            <p:cNvSpPr/>
            <p:nvPr/>
          </p:nvSpPr>
          <p:spPr>
            <a:xfrm>
              <a:off x="2202120" y="1936080"/>
              <a:ext cx="360" cy="360"/>
            </a:xfrm>
            <a:custGeom>
              <a:avLst/>
              <a:gdLst/>
              <a:ahLst/>
              <a:cxnLst/>
              <a:rect l="l" t="t" r="r" b="b"/>
              <a:pathLst>
                <a:path w="11" h="4">
                  <a:moveTo>
                    <a:pt x="11"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8" name="Google Shape;7625;p94"/>
            <p:cNvSpPr/>
            <p:nvPr/>
          </p:nvSpPr>
          <p:spPr>
            <a:xfrm>
              <a:off x="2198520" y="1936080"/>
              <a:ext cx="360" cy="360"/>
            </a:xfrm>
            <a:custGeom>
              <a:avLst/>
              <a:gdLst/>
              <a:ahLst/>
              <a:cxnLst/>
              <a:rect l="l" t="t" r="r" b="b"/>
              <a:pathLst>
                <a:path w="40" h="12">
                  <a:moveTo>
                    <a:pt x="39"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69" name="Google Shape;7626;p94"/>
            <p:cNvSpPr/>
            <p:nvPr/>
          </p:nvSpPr>
          <p:spPr>
            <a:xfrm>
              <a:off x="2211480" y="1937880"/>
              <a:ext cx="360" cy="360"/>
            </a:xfrm>
            <a:custGeom>
              <a:avLst/>
              <a:gdLst/>
              <a:ahLst/>
              <a:cxnLst/>
              <a:rect l="l" t="t" r="r" b="b"/>
              <a:pathLst>
                <a:path w="19" h="22">
                  <a:moveTo>
                    <a:pt x="1" y="0"/>
                  </a:moveTo>
                  <a:lnTo>
                    <a:pt x="18" y="2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0" name="Google Shape;7627;p94"/>
            <p:cNvSpPr/>
            <p:nvPr/>
          </p:nvSpPr>
          <p:spPr>
            <a:xfrm>
              <a:off x="2211840" y="1938240"/>
              <a:ext cx="360" cy="360"/>
            </a:xfrm>
            <a:custGeom>
              <a:avLst/>
              <a:gdLst/>
              <a:ahLst/>
              <a:cxnLst/>
              <a:rect l="l" t="t" r="r" b="b"/>
              <a:pathLst>
                <a:path w="22" h="25">
                  <a:moveTo>
                    <a:pt x="1" y="0"/>
                  </a:moveTo>
                  <a:lnTo>
                    <a:pt x="22"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1" name="Google Shape;7628;p94"/>
            <p:cNvSpPr/>
            <p:nvPr/>
          </p:nvSpPr>
          <p:spPr>
            <a:xfrm>
              <a:off x="2210040" y="1936080"/>
              <a:ext cx="360" cy="360"/>
            </a:xfrm>
            <a:custGeom>
              <a:avLst/>
              <a:gdLst/>
              <a:ahLst/>
              <a:cxnLst/>
              <a:rect l="l" t="t" r="r" b="b"/>
              <a:pathLst>
                <a:path w="39" h="40">
                  <a:moveTo>
                    <a:pt x="0" y="1"/>
                  </a:moveTo>
                  <a:lnTo>
                    <a:pt x="39" y="39"/>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2" name="Google Shape;7629;p94"/>
            <p:cNvSpPr/>
            <p:nvPr/>
          </p:nvSpPr>
          <p:spPr>
            <a:xfrm>
              <a:off x="2210760" y="1936800"/>
              <a:ext cx="360" cy="360"/>
            </a:xfrm>
            <a:custGeom>
              <a:avLst/>
              <a:gdLst/>
              <a:ahLst/>
              <a:cxnLst/>
              <a:rect l="l" t="t" r="r" b="b"/>
              <a:pathLst>
                <a:path w="32" h="33">
                  <a:moveTo>
                    <a:pt x="0" y="1"/>
                  </a:moveTo>
                  <a:lnTo>
                    <a:pt x="32"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3" name="Google Shape;7630;p94"/>
            <p:cNvSpPr/>
            <p:nvPr/>
          </p:nvSpPr>
          <p:spPr>
            <a:xfrm>
              <a:off x="2212920" y="1940040"/>
              <a:ext cx="360" cy="360"/>
            </a:xfrm>
            <a:custGeom>
              <a:avLst/>
              <a:gdLst/>
              <a:ahLst/>
              <a:cxnLst/>
              <a:rect l="l" t="t" r="r" b="b"/>
              <a:pathLst>
                <a:path w="11" h="67">
                  <a:moveTo>
                    <a:pt x="11" y="0"/>
                  </a:moveTo>
                  <a:cubicBezTo>
                    <a:pt x="11" y="21"/>
                    <a:pt x="7" y="42"/>
                    <a:pt x="0" y="67"/>
                  </a:cubicBezTo>
                  <a:cubicBezTo>
                    <a:pt x="7" y="42"/>
                    <a:pt x="11" y="21"/>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4" name="Google Shape;7631;p94"/>
            <p:cNvSpPr/>
            <p:nvPr/>
          </p:nvSpPr>
          <p:spPr>
            <a:xfrm>
              <a:off x="2211120" y="1937520"/>
              <a:ext cx="360" cy="360"/>
            </a:xfrm>
            <a:custGeom>
              <a:avLst/>
              <a:gdLst/>
              <a:ahLst/>
              <a:cxnLst/>
              <a:rect l="l" t="t" r="r" b="b"/>
              <a:pathLst>
                <a:path w="22" h="22">
                  <a:moveTo>
                    <a:pt x="0" y="1"/>
                  </a:moveTo>
                  <a:lnTo>
                    <a:pt x="21"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5" name="Google Shape;7632;p94"/>
            <p:cNvSpPr/>
            <p:nvPr/>
          </p:nvSpPr>
          <p:spPr>
            <a:xfrm>
              <a:off x="2202480" y="1947960"/>
              <a:ext cx="3600" cy="6120"/>
            </a:xfrm>
            <a:custGeom>
              <a:avLst/>
              <a:gdLst/>
              <a:ahLst/>
              <a:cxnLst/>
              <a:rect l="l" t="t" r="r" b="b"/>
              <a:pathLst>
                <a:path w="344" h="519">
                  <a:moveTo>
                    <a:pt x="344" y="518"/>
                  </a:moveTo>
                  <a:cubicBezTo>
                    <a:pt x="214" y="354"/>
                    <a:pt x="22" y="70"/>
                    <a:pt x="1" y="0"/>
                  </a:cubicBezTo>
                  <a:cubicBezTo>
                    <a:pt x="22" y="70"/>
                    <a:pt x="214" y="354"/>
                    <a:pt x="344" y="5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6" name="Google Shape;7633;p94"/>
            <p:cNvSpPr/>
            <p:nvPr/>
          </p:nvSpPr>
          <p:spPr>
            <a:xfrm>
              <a:off x="2209320" y="1935720"/>
              <a:ext cx="360" cy="360"/>
            </a:xfrm>
            <a:custGeom>
              <a:avLst/>
              <a:gdLst/>
              <a:ahLst/>
              <a:cxnLst/>
              <a:rect l="l" t="t" r="r" b="b"/>
              <a:pathLst>
                <a:path w="36" h="32">
                  <a:moveTo>
                    <a:pt x="1" y="0"/>
                  </a:moveTo>
                  <a:lnTo>
                    <a:pt x="36" y="3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7" name="Google Shape;7634;p94"/>
            <p:cNvSpPr/>
            <p:nvPr/>
          </p:nvSpPr>
          <p:spPr>
            <a:xfrm>
              <a:off x="2208960" y="1935360"/>
              <a:ext cx="360" cy="360"/>
            </a:xfrm>
            <a:custGeom>
              <a:avLst/>
              <a:gdLst/>
              <a:ahLst/>
              <a:cxnLst/>
              <a:rect l="l" t="t" r="r" b="b"/>
              <a:pathLst>
                <a:path w="15" h="12">
                  <a:moveTo>
                    <a:pt x="1" y="1"/>
                  </a:moveTo>
                  <a:lnTo>
                    <a:pt x="1" y="1"/>
                  </a:lnTo>
                  <a:lnTo>
                    <a:pt x="15"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8" name="Google Shape;7635;p94"/>
            <p:cNvSpPr/>
            <p:nvPr/>
          </p:nvSpPr>
          <p:spPr>
            <a:xfrm>
              <a:off x="2196720" y="1901520"/>
              <a:ext cx="360" cy="360"/>
            </a:xfrm>
            <a:custGeom>
              <a:avLst/>
              <a:gdLst/>
              <a:ahLst/>
              <a:cxnLst/>
              <a:rect l="l" t="t" r="r" b="b"/>
              <a:pathLst>
                <a:path w="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79" name="Google Shape;7636;p94"/>
            <p:cNvSpPr/>
            <p:nvPr/>
          </p:nvSpPr>
          <p:spPr>
            <a:xfrm>
              <a:off x="2197440" y="1901520"/>
              <a:ext cx="360" cy="360"/>
            </a:xfrm>
            <a:custGeom>
              <a:avLst/>
              <a:gdLst/>
              <a:ahLst/>
              <a:cxnLst/>
              <a:rect l="l" t="t" r="r" b="b"/>
              <a:pathLst>
                <a:path w="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0" name="Google Shape;7637;p94"/>
            <p:cNvSpPr/>
            <p:nvPr/>
          </p:nvSpPr>
          <p:spPr>
            <a:xfrm>
              <a:off x="2195640" y="19015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1" name="Google Shape;7638;p94"/>
            <p:cNvSpPr/>
            <p:nvPr/>
          </p:nvSpPr>
          <p:spPr>
            <a:xfrm>
              <a:off x="2197800" y="1901520"/>
              <a:ext cx="360" cy="360"/>
            </a:xfrm>
            <a:custGeom>
              <a:avLst/>
              <a:gdLst/>
              <a:ahLst/>
              <a:cxnLst/>
              <a:rect l="l" t="t" r="r" b="b"/>
              <a:pathLst>
                <a:path w="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2" name="Google Shape;7639;p94"/>
            <p:cNvSpPr/>
            <p:nvPr/>
          </p:nvSpPr>
          <p:spPr>
            <a:xfrm>
              <a:off x="2196000" y="1901520"/>
              <a:ext cx="360" cy="360"/>
            </a:xfrm>
            <a:custGeom>
              <a:avLst/>
              <a:gdLst/>
              <a:ahLst/>
              <a:cxnLst/>
              <a:rect l="l" t="t" r="r" b="b"/>
              <a:pathLst>
                <a:path w="33" h="1">
                  <a:moveTo>
                    <a:pt x="1" y="1"/>
                  </a:moveTo>
                  <a:lnTo>
                    <a:pt x="3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3" name="Google Shape;7640;p94"/>
            <p:cNvSpPr/>
            <p:nvPr/>
          </p:nvSpPr>
          <p:spPr>
            <a:xfrm>
              <a:off x="2455200" y="1506240"/>
              <a:ext cx="53640" cy="34560"/>
            </a:xfrm>
            <a:custGeom>
              <a:avLst/>
              <a:gdLst/>
              <a:ahLst/>
              <a:cxnLst/>
              <a:rect l="l" t="t" r="r" b="b"/>
              <a:pathLst>
                <a:path w="4041" h="2634">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4" name="Google Shape;7641;p94"/>
            <p:cNvSpPr/>
            <p:nvPr/>
          </p:nvSpPr>
          <p:spPr>
            <a:xfrm>
              <a:off x="2490480" y="15192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5" name="Google Shape;7642;p94"/>
            <p:cNvSpPr/>
            <p:nvPr/>
          </p:nvSpPr>
          <p:spPr>
            <a:xfrm>
              <a:off x="2492280" y="1519560"/>
              <a:ext cx="360" cy="360"/>
            </a:xfrm>
            <a:custGeom>
              <a:avLst/>
              <a:gdLst/>
              <a:ahLst/>
              <a:cxnLst/>
              <a:rect l="l" t="t" r="r" b="b"/>
              <a:pathLst>
                <a:path w="22" h="1">
                  <a:moveTo>
                    <a:pt x="0" y="0"/>
                  </a:move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6" name="Google Shape;7643;p94"/>
            <p:cNvSpPr/>
            <p:nvPr/>
          </p:nvSpPr>
          <p:spPr>
            <a:xfrm>
              <a:off x="2493360" y="1519560"/>
              <a:ext cx="360" cy="360"/>
            </a:xfrm>
            <a:custGeom>
              <a:avLst/>
              <a:gdLst/>
              <a:ahLst/>
              <a:cxnLst/>
              <a:rect l="l" t="t" r="r" b="b"/>
              <a:pathLst>
                <a:path w="36" h="1">
                  <a:moveTo>
                    <a:pt x="1" y="0"/>
                  </a:moveTo>
                  <a:lnTo>
                    <a:pt x="36"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7" name="Google Shape;7644;p94"/>
            <p:cNvSpPr/>
            <p:nvPr/>
          </p:nvSpPr>
          <p:spPr>
            <a:xfrm>
              <a:off x="2491920" y="1519560"/>
              <a:ext cx="360" cy="360"/>
            </a:xfrm>
            <a:custGeom>
              <a:avLst/>
              <a:gdLst/>
              <a:ahLst/>
              <a:cxnLst/>
              <a:rect l="l" t="t" r="r" b="b"/>
              <a:pathLst>
                <a:path w="15" h="1">
                  <a:moveTo>
                    <a:pt x="0" y="0"/>
                  </a:moveTo>
                  <a:lnTo>
                    <a:pt x="1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8" name="Google Shape;7645;p94"/>
            <p:cNvSpPr/>
            <p:nvPr/>
          </p:nvSpPr>
          <p:spPr>
            <a:xfrm>
              <a:off x="2491560" y="1519560"/>
              <a:ext cx="360" cy="360"/>
            </a:xfrm>
            <a:custGeom>
              <a:avLst/>
              <a:gdLst/>
              <a:ahLst/>
              <a:cxnLst/>
              <a:rect l="l" t="t" r="r" b="b"/>
              <a:pathLst>
                <a:path w="12" h="1">
                  <a:moveTo>
                    <a:pt x="1"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89" name="Google Shape;7646;p94"/>
            <p:cNvSpPr/>
            <p:nvPr/>
          </p:nvSpPr>
          <p:spPr>
            <a:xfrm>
              <a:off x="2493360" y="15195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0" name="Google Shape;7647;p94"/>
            <p:cNvSpPr/>
            <p:nvPr/>
          </p:nvSpPr>
          <p:spPr>
            <a:xfrm>
              <a:off x="2494080" y="1518840"/>
              <a:ext cx="5400" cy="360"/>
            </a:xfrm>
            <a:custGeom>
              <a:avLst/>
              <a:gdLst/>
              <a:ahLst/>
              <a:cxnLst/>
              <a:rect l="l" t="t" r="r" b="b"/>
              <a:pathLst>
                <a:path w="470" h="47">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1" name="Google Shape;7648;p94"/>
            <p:cNvSpPr/>
            <p:nvPr/>
          </p:nvSpPr>
          <p:spPr>
            <a:xfrm>
              <a:off x="2490840" y="15192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2" name="Google Shape;7649;p94"/>
            <p:cNvSpPr/>
            <p:nvPr/>
          </p:nvSpPr>
          <p:spPr>
            <a:xfrm>
              <a:off x="2489760" y="1519200"/>
              <a:ext cx="360" cy="360"/>
            </a:xfrm>
            <a:custGeom>
              <a:avLst/>
              <a:gdLst/>
              <a:ahLst/>
              <a:cxnLst/>
              <a:rect l="l" t="t" r="r" b="b"/>
              <a:pathLst>
                <a:path w="19" h="1">
                  <a:moveTo>
                    <a:pt x="1" y="0"/>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3" name="Google Shape;7650;p94"/>
            <p:cNvSpPr/>
            <p:nvPr/>
          </p:nvSpPr>
          <p:spPr>
            <a:xfrm>
              <a:off x="2458440" y="1534320"/>
              <a:ext cx="360" cy="360"/>
            </a:xfrm>
            <a:custGeom>
              <a:avLst/>
              <a:gdLst/>
              <a:ahLst/>
              <a:cxnLst/>
              <a:rect l="l" t="t" r="r" b="b"/>
              <a:pathLst>
                <a:path w="12" h="15">
                  <a:moveTo>
                    <a:pt x="11"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4" name="Google Shape;7651;p94"/>
            <p:cNvSpPr/>
            <p:nvPr/>
          </p:nvSpPr>
          <p:spPr>
            <a:xfrm>
              <a:off x="2458800" y="1533960"/>
              <a:ext cx="360" cy="360"/>
            </a:xfrm>
            <a:custGeom>
              <a:avLst/>
              <a:gdLst/>
              <a:ahLst/>
              <a:cxnLst/>
              <a:rect l="l" t="t" r="r" b="b"/>
              <a:pathLst>
                <a:path w="8" h="18">
                  <a:moveTo>
                    <a:pt x="7" y="0"/>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5" name="Google Shape;7652;p94"/>
            <p:cNvSpPr/>
            <p:nvPr/>
          </p:nvSpPr>
          <p:spPr>
            <a:xfrm>
              <a:off x="2460240" y="1531800"/>
              <a:ext cx="360" cy="360"/>
            </a:xfrm>
            <a:custGeom>
              <a:avLst/>
              <a:gdLst/>
              <a:ahLst/>
              <a:cxnLst/>
              <a:rect l="l" t="t" r="r" b="b"/>
              <a:pathLst>
                <a:path w="18" h="15">
                  <a:moveTo>
                    <a:pt x="18" y="0"/>
                  </a:moveTo>
                  <a:lnTo>
                    <a:pt x="0"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6" name="Google Shape;7653;p94"/>
            <p:cNvSpPr/>
            <p:nvPr/>
          </p:nvSpPr>
          <p:spPr>
            <a:xfrm>
              <a:off x="2459520" y="1532520"/>
              <a:ext cx="360" cy="360"/>
            </a:xfrm>
            <a:custGeom>
              <a:avLst/>
              <a:gdLst/>
              <a:ahLst/>
              <a:cxnLst/>
              <a:rect l="l" t="t" r="r" b="b"/>
              <a:pathLst>
                <a:path w="12" h="15">
                  <a:moveTo>
                    <a:pt x="11"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7" name="Google Shape;7654;p94"/>
            <p:cNvSpPr/>
            <p:nvPr/>
          </p:nvSpPr>
          <p:spPr>
            <a:xfrm>
              <a:off x="2458800" y="1533600"/>
              <a:ext cx="360" cy="360"/>
            </a:xfrm>
            <a:custGeom>
              <a:avLst/>
              <a:gdLst/>
              <a:ahLst/>
              <a:cxnLst/>
              <a:rect l="l" t="t" r="r" b="b"/>
              <a:pathLst>
                <a:path w="11" h="15">
                  <a:moveTo>
                    <a:pt x="11" y="1"/>
                  </a:moveTo>
                  <a:lnTo>
                    <a:pt x="0"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8" name="Google Shape;7655;p94"/>
            <p:cNvSpPr/>
            <p:nvPr/>
          </p:nvSpPr>
          <p:spPr>
            <a:xfrm>
              <a:off x="2460240" y="1532160"/>
              <a:ext cx="360" cy="360"/>
            </a:xfrm>
            <a:custGeom>
              <a:avLst/>
              <a:gdLst/>
              <a:ahLst/>
              <a:cxnLst/>
              <a:rect l="l" t="t" r="r" b="b"/>
              <a:pathLst>
                <a:path w="12" h="15">
                  <a:moveTo>
                    <a:pt x="11"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6999" name="Google Shape;7656;p94"/>
            <p:cNvSpPr/>
            <p:nvPr/>
          </p:nvSpPr>
          <p:spPr>
            <a:xfrm>
              <a:off x="2459160" y="1533240"/>
              <a:ext cx="360" cy="360"/>
            </a:xfrm>
            <a:custGeom>
              <a:avLst/>
              <a:gdLst/>
              <a:ahLst/>
              <a:cxnLst/>
              <a:rect l="l" t="t" r="r" b="b"/>
              <a:pathLst>
                <a:path w="12" h="15">
                  <a:moveTo>
                    <a:pt x="11" y="1"/>
                  </a:moveTo>
                  <a:lnTo>
                    <a:pt x="1"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0" name="Google Shape;7657;p94"/>
            <p:cNvSpPr/>
            <p:nvPr/>
          </p:nvSpPr>
          <p:spPr>
            <a:xfrm>
              <a:off x="2458440" y="1534680"/>
              <a:ext cx="360" cy="360"/>
            </a:xfrm>
            <a:custGeom>
              <a:avLst/>
              <a:gdLst/>
              <a:ahLst/>
              <a:cxnLst/>
              <a:rect l="l" t="t" r="r" b="b"/>
              <a:pathLst>
                <a:path w="8" h="18">
                  <a:moveTo>
                    <a:pt x="7" y="0"/>
                  </a:moveTo>
                  <a:lnTo>
                    <a:pt x="0"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1" name="Google Shape;7658;p94"/>
            <p:cNvSpPr/>
            <p:nvPr/>
          </p:nvSpPr>
          <p:spPr>
            <a:xfrm>
              <a:off x="2457720" y="1537560"/>
              <a:ext cx="360" cy="360"/>
            </a:xfrm>
            <a:custGeom>
              <a:avLst/>
              <a:gdLst/>
              <a:ahLst/>
              <a:cxnLst/>
              <a:rect l="l" t="t" r="r" b="b"/>
              <a:pathLst>
                <a:path w="1" h="26">
                  <a:moveTo>
                    <a:pt x="0" y="1"/>
                  </a:moveTo>
                  <a:lnTo>
                    <a:pt x="0" y="25"/>
                  </a:lnTo>
                  <a:cubicBezTo>
                    <a:pt x="0" y="18"/>
                    <a:pt x="0"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2" name="Google Shape;7659;p94"/>
            <p:cNvSpPr/>
            <p:nvPr/>
          </p:nvSpPr>
          <p:spPr>
            <a:xfrm>
              <a:off x="2477520" y="1506240"/>
              <a:ext cx="360" cy="360"/>
            </a:xfrm>
            <a:custGeom>
              <a:avLst/>
              <a:gdLst/>
              <a:ahLst/>
              <a:cxnLst/>
              <a:rect l="l" t="t" r="r" b="b"/>
              <a:pathLst>
                <a:path w="1" h="12">
                  <a:moveTo>
                    <a:pt x="0" y="11"/>
                  </a:moveTo>
                  <a:lnTo>
                    <a:pt x="0" y="4"/>
                  </a:lnTo>
                  <a:cubicBezTo>
                    <a:pt x="0" y="1"/>
                    <a:pt x="0" y="8"/>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3" name="Google Shape;7660;p94"/>
            <p:cNvSpPr/>
            <p:nvPr/>
          </p:nvSpPr>
          <p:spPr>
            <a:xfrm>
              <a:off x="2457720" y="1538280"/>
              <a:ext cx="360" cy="360"/>
            </a:xfrm>
            <a:custGeom>
              <a:avLst/>
              <a:gdLst/>
              <a:ahLst/>
              <a:cxnLst/>
              <a:rect l="l" t="t" r="r" b="b"/>
              <a:pathLst>
                <a:path w="1" h="11">
                  <a:moveTo>
                    <a:pt x="1"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4" name="Google Shape;7661;p94"/>
            <p:cNvSpPr/>
            <p:nvPr/>
          </p:nvSpPr>
          <p:spPr>
            <a:xfrm>
              <a:off x="2457720" y="1536840"/>
              <a:ext cx="360" cy="360"/>
            </a:xfrm>
            <a:custGeom>
              <a:avLst/>
              <a:gdLst/>
              <a:ahLst/>
              <a:cxnLst/>
              <a:rect l="l" t="t" r="r" b="b"/>
              <a:pathLst>
                <a:path w="4" h="26">
                  <a:moveTo>
                    <a:pt x="4" y="1"/>
                  </a:moveTo>
                  <a:cubicBezTo>
                    <a:pt x="4" y="8"/>
                    <a:pt x="0" y="15"/>
                    <a:pt x="0" y="25"/>
                  </a:cubicBezTo>
                  <a:cubicBezTo>
                    <a:pt x="4" y="15"/>
                    <a:pt x="4" y="8"/>
                    <a:pt x="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5" name="Google Shape;7662;p94"/>
            <p:cNvSpPr/>
            <p:nvPr/>
          </p:nvSpPr>
          <p:spPr>
            <a:xfrm>
              <a:off x="2459880" y="1532160"/>
              <a:ext cx="360" cy="360"/>
            </a:xfrm>
            <a:custGeom>
              <a:avLst/>
              <a:gdLst/>
              <a:ahLst/>
              <a:cxnLst/>
              <a:rect l="l" t="t" r="r" b="b"/>
              <a:pathLst>
                <a:path w="11" h="11">
                  <a:moveTo>
                    <a:pt x="0" y="11"/>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6" name="Google Shape;7663;p94"/>
            <p:cNvSpPr/>
            <p:nvPr/>
          </p:nvSpPr>
          <p:spPr>
            <a:xfrm>
              <a:off x="2458080" y="1535040"/>
              <a:ext cx="360" cy="360"/>
            </a:xfrm>
            <a:custGeom>
              <a:avLst/>
              <a:gdLst/>
              <a:ahLst/>
              <a:cxnLst/>
              <a:rect l="l" t="t" r="r" b="b"/>
              <a:pathLst>
                <a:path w="5" h="18">
                  <a:moveTo>
                    <a:pt x="4" y="0"/>
                  </a:moveTo>
                  <a:cubicBezTo>
                    <a:pt x="4" y="7"/>
                    <a:pt x="1" y="15"/>
                    <a:pt x="1" y="18"/>
                  </a:cubicBezTo>
                  <a:cubicBezTo>
                    <a:pt x="1" y="15"/>
                    <a:pt x="4" y="7"/>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7" name="Google Shape;7664;p94"/>
            <p:cNvSpPr/>
            <p:nvPr/>
          </p:nvSpPr>
          <p:spPr>
            <a:xfrm>
              <a:off x="2458080" y="1536120"/>
              <a:ext cx="360" cy="360"/>
            </a:xfrm>
            <a:custGeom>
              <a:avLst/>
              <a:gdLst/>
              <a:ahLst/>
              <a:cxnLst/>
              <a:rect l="l" t="t" r="r" b="b"/>
              <a:pathLst>
                <a:path w="4" h="22">
                  <a:moveTo>
                    <a:pt x="4" y="0"/>
                  </a:moveTo>
                  <a:cubicBezTo>
                    <a:pt x="4" y="7"/>
                    <a:pt x="0" y="14"/>
                    <a:pt x="0" y="21"/>
                  </a:cubicBezTo>
                  <a:cubicBezTo>
                    <a:pt x="4" y="14"/>
                    <a:pt x="4" y="7"/>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8" name="Google Shape;7665;p94"/>
            <p:cNvSpPr/>
            <p:nvPr/>
          </p:nvSpPr>
          <p:spPr>
            <a:xfrm>
              <a:off x="2458080" y="1535760"/>
              <a:ext cx="360" cy="360"/>
            </a:xfrm>
            <a:custGeom>
              <a:avLst/>
              <a:gdLst/>
              <a:ahLst/>
              <a:cxnLst/>
              <a:rect l="l" t="t" r="r" b="b"/>
              <a:pathLst>
                <a:path w="4" h="21">
                  <a:moveTo>
                    <a:pt x="4" y="0"/>
                  </a:moveTo>
                  <a:cubicBezTo>
                    <a:pt x="4" y="7"/>
                    <a:pt x="0" y="14"/>
                    <a:pt x="0" y="21"/>
                  </a:cubicBezTo>
                  <a:cubicBezTo>
                    <a:pt x="0" y="14"/>
                    <a:pt x="4" y="7"/>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09" name="Google Shape;7666;p94"/>
            <p:cNvSpPr/>
            <p:nvPr/>
          </p:nvSpPr>
          <p:spPr>
            <a:xfrm>
              <a:off x="2475000" y="1510920"/>
              <a:ext cx="360" cy="360"/>
            </a:xfrm>
            <a:custGeom>
              <a:avLst/>
              <a:gdLst/>
              <a:ahLst/>
              <a:cxnLst/>
              <a:rect l="l" t="t" r="r" b="b"/>
              <a:pathLst>
                <a:path w="4" h="4">
                  <a:moveTo>
                    <a:pt x="4" y="0"/>
                  </a:moveTo>
                  <a:lnTo>
                    <a:pt x="0" y="4"/>
                  </a:ln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0" name="Google Shape;7667;p94"/>
            <p:cNvSpPr/>
            <p:nvPr/>
          </p:nvSpPr>
          <p:spPr>
            <a:xfrm>
              <a:off x="2459520" y="1532880"/>
              <a:ext cx="360" cy="360"/>
            </a:xfrm>
            <a:custGeom>
              <a:avLst/>
              <a:gdLst/>
              <a:ahLst/>
              <a:cxnLst/>
              <a:rect l="l" t="t" r="r" b="b"/>
              <a:pathLst>
                <a:path w="11" h="15">
                  <a:moveTo>
                    <a:pt x="11" y="1"/>
                  </a:moveTo>
                  <a:lnTo>
                    <a:pt x="0"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1" name="Google Shape;7668;p94"/>
            <p:cNvSpPr/>
            <p:nvPr/>
          </p:nvSpPr>
          <p:spPr>
            <a:xfrm>
              <a:off x="2476800" y="1507680"/>
              <a:ext cx="360" cy="360"/>
            </a:xfrm>
            <a:custGeom>
              <a:avLst/>
              <a:gdLst/>
              <a:ahLst/>
              <a:cxnLst/>
              <a:rect l="l" t="t" r="r" b="b"/>
              <a:pathLst>
                <a:path w="8" h="14">
                  <a:moveTo>
                    <a:pt x="0" y="14"/>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2" name="Google Shape;7669;p94"/>
            <p:cNvSpPr/>
            <p:nvPr/>
          </p:nvSpPr>
          <p:spPr>
            <a:xfrm>
              <a:off x="2477160" y="1506600"/>
              <a:ext cx="360" cy="360"/>
            </a:xfrm>
            <a:custGeom>
              <a:avLst/>
              <a:gdLst/>
              <a:ahLst/>
              <a:cxnLst/>
              <a:rect l="l" t="t" r="r" b="b"/>
              <a:pathLst>
                <a:path w="4" h="12">
                  <a:moveTo>
                    <a:pt x="0" y="1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3" name="Google Shape;7670;p94"/>
            <p:cNvSpPr/>
            <p:nvPr/>
          </p:nvSpPr>
          <p:spPr>
            <a:xfrm>
              <a:off x="2477160" y="1507320"/>
              <a:ext cx="360" cy="360"/>
            </a:xfrm>
            <a:custGeom>
              <a:avLst/>
              <a:gdLst/>
              <a:ahLst/>
              <a:cxnLst/>
              <a:rect l="l" t="t" r="r" b="b"/>
              <a:pathLst>
                <a:path w="4" h="15">
                  <a:moveTo>
                    <a:pt x="0" y="15"/>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4" name="Google Shape;7671;p94"/>
            <p:cNvSpPr/>
            <p:nvPr/>
          </p:nvSpPr>
          <p:spPr>
            <a:xfrm>
              <a:off x="2476440" y="1508040"/>
              <a:ext cx="360" cy="360"/>
            </a:xfrm>
            <a:custGeom>
              <a:avLst/>
              <a:gdLst/>
              <a:ahLst/>
              <a:cxnLst/>
              <a:rect l="l" t="t" r="r" b="b"/>
              <a:pathLst>
                <a:path w="8" h="15">
                  <a:moveTo>
                    <a:pt x="0" y="15"/>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5" name="Google Shape;7672;p94"/>
            <p:cNvSpPr/>
            <p:nvPr/>
          </p:nvSpPr>
          <p:spPr>
            <a:xfrm>
              <a:off x="2477160" y="1506960"/>
              <a:ext cx="360" cy="360"/>
            </a:xfrm>
            <a:custGeom>
              <a:avLst/>
              <a:gdLst/>
              <a:ahLst/>
              <a:cxnLst/>
              <a:rect l="l" t="t" r="r" b="b"/>
              <a:pathLst>
                <a:path w="4" h="8">
                  <a:moveTo>
                    <a:pt x="0" y="7"/>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6" name="Google Shape;7673;p94"/>
            <p:cNvSpPr/>
            <p:nvPr/>
          </p:nvSpPr>
          <p:spPr>
            <a:xfrm>
              <a:off x="2476800" y="1507320"/>
              <a:ext cx="360" cy="360"/>
            </a:xfrm>
            <a:custGeom>
              <a:avLst/>
              <a:gdLst/>
              <a:ahLst/>
              <a:cxnLst/>
              <a:rect l="l" t="t" r="r" b="b"/>
              <a:pathLst>
                <a:path w="8" h="15">
                  <a:moveTo>
                    <a:pt x="1" y="15"/>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7" name="Google Shape;7674;p94"/>
            <p:cNvSpPr/>
            <p:nvPr/>
          </p:nvSpPr>
          <p:spPr>
            <a:xfrm>
              <a:off x="2475720" y="1509840"/>
              <a:ext cx="360" cy="360"/>
            </a:xfrm>
            <a:custGeom>
              <a:avLst/>
              <a:gdLst/>
              <a:ahLst/>
              <a:cxnLst/>
              <a:rect l="l" t="t" r="r" b="b"/>
              <a:pathLst>
                <a:path w="8" h="18">
                  <a:moveTo>
                    <a:pt x="1" y="18"/>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8" name="Google Shape;7675;p94"/>
            <p:cNvSpPr/>
            <p:nvPr/>
          </p:nvSpPr>
          <p:spPr>
            <a:xfrm>
              <a:off x="2475360" y="1510200"/>
              <a:ext cx="360" cy="360"/>
            </a:xfrm>
            <a:custGeom>
              <a:avLst/>
              <a:gdLst/>
              <a:ahLst/>
              <a:cxnLst/>
              <a:rect l="l" t="t" r="r" b="b"/>
              <a:pathLst>
                <a:path w="11" h="19">
                  <a:moveTo>
                    <a:pt x="0" y="18"/>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19" name="Google Shape;7676;p94"/>
            <p:cNvSpPr/>
            <p:nvPr/>
          </p:nvSpPr>
          <p:spPr>
            <a:xfrm>
              <a:off x="2476440" y="1508400"/>
              <a:ext cx="360" cy="360"/>
            </a:xfrm>
            <a:custGeom>
              <a:avLst/>
              <a:gdLst/>
              <a:ahLst/>
              <a:cxnLst/>
              <a:rect l="l" t="t" r="r" b="b"/>
              <a:pathLst>
                <a:path w="11" h="15">
                  <a:moveTo>
                    <a:pt x="0" y="15"/>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0" name="Google Shape;7677;p94"/>
            <p:cNvSpPr/>
            <p:nvPr/>
          </p:nvSpPr>
          <p:spPr>
            <a:xfrm>
              <a:off x="2475720" y="1509480"/>
              <a:ext cx="360" cy="360"/>
            </a:xfrm>
            <a:custGeom>
              <a:avLst/>
              <a:gdLst/>
              <a:ahLst/>
              <a:cxnLst/>
              <a:rect l="l" t="t" r="r" b="b"/>
              <a:pathLst>
                <a:path w="11" h="18">
                  <a:moveTo>
                    <a:pt x="0" y="18"/>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1" name="Google Shape;7678;p94"/>
            <p:cNvSpPr/>
            <p:nvPr/>
          </p:nvSpPr>
          <p:spPr>
            <a:xfrm>
              <a:off x="2476080" y="1508760"/>
              <a:ext cx="360" cy="360"/>
            </a:xfrm>
            <a:custGeom>
              <a:avLst/>
              <a:gdLst/>
              <a:ahLst/>
              <a:cxnLst/>
              <a:rect l="l" t="t" r="r" b="b"/>
              <a:pathLst>
                <a:path w="12" h="19">
                  <a:moveTo>
                    <a:pt x="1" y="18"/>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2" name="Google Shape;7679;p94"/>
            <p:cNvSpPr/>
            <p:nvPr/>
          </p:nvSpPr>
          <p:spPr>
            <a:xfrm>
              <a:off x="2477520" y="150624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3" name="Google Shape;7680;p94"/>
            <p:cNvSpPr/>
            <p:nvPr/>
          </p:nvSpPr>
          <p:spPr>
            <a:xfrm>
              <a:off x="2477160" y="1506600"/>
              <a:ext cx="360" cy="360"/>
            </a:xfrm>
            <a:custGeom>
              <a:avLst/>
              <a:gdLst/>
              <a:ahLst/>
              <a:cxnLst/>
              <a:rect l="l" t="t" r="r" b="b"/>
              <a:pathLst>
                <a:path w="1" h="8">
                  <a:moveTo>
                    <a:pt x="0"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4" name="Google Shape;7681;p94"/>
            <p:cNvSpPr/>
            <p:nvPr/>
          </p:nvSpPr>
          <p:spPr>
            <a:xfrm>
              <a:off x="2477160" y="1506240"/>
              <a:ext cx="360" cy="360"/>
            </a:xfrm>
            <a:custGeom>
              <a:avLst/>
              <a:gdLst/>
              <a:ahLst/>
              <a:cxnLst/>
              <a:rect l="l" t="t" r="r" b="b"/>
              <a:pathLst>
                <a:path w="1" h="12">
                  <a:moveTo>
                    <a:pt x="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5" name="Google Shape;7682;p94"/>
            <p:cNvSpPr/>
            <p:nvPr/>
          </p:nvSpPr>
          <p:spPr>
            <a:xfrm>
              <a:off x="2509560" y="1535400"/>
              <a:ext cx="360" cy="360"/>
            </a:xfrm>
            <a:custGeom>
              <a:avLst/>
              <a:gdLst/>
              <a:ahLst/>
              <a:cxnLst/>
              <a:rect l="l" t="t" r="r" b="b"/>
              <a:pathLst>
                <a:path w="1" h="11">
                  <a:moveTo>
                    <a:pt x="1"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6" name="Google Shape;7683;p94"/>
            <p:cNvSpPr/>
            <p:nvPr/>
          </p:nvSpPr>
          <p:spPr>
            <a:xfrm>
              <a:off x="2508840" y="1536480"/>
              <a:ext cx="360" cy="1080"/>
            </a:xfrm>
            <a:custGeom>
              <a:avLst/>
              <a:gdLst/>
              <a:ahLst/>
              <a:cxnLst/>
              <a:rect l="l" t="t" r="r" b="b"/>
              <a:pathLst>
                <a:path w="106" h="155">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7" name="Google Shape;7684;p94"/>
            <p:cNvSpPr/>
            <p:nvPr/>
          </p:nvSpPr>
          <p:spPr>
            <a:xfrm>
              <a:off x="2509920" y="1535760"/>
              <a:ext cx="360" cy="360"/>
            </a:xfrm>
            <a:custGeom>
              <a:avLst/>
              <a:gdLst/>
              <a:ahLst/>
              <a:cxnLst/>
              <a:rect l="l" t="t" r="r" b="b"/>
              <a:pathLst>
                <a:path w="4" h="18">
                  <a:moveTo>
                    <a:pt x="0" y="1"/>
                  </a:moveTo>
                  <a:lnTo>
                    <a:pt x="4"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8" name="Google Shape;7685;p94"/>
            <p:cNvSpPr/>
            <p:nvPr/>
          </p:nvSpPr>
          <p:spPr>
            <a:xfrm>
              <a:off x="2508840" y="1528920"/>
              <a:ext cx="360" cy="360"/>
            </a:xfrm>
            <a:custGeom>
              <a:avLst/>
              <a:gdLst/>
              <a:ahLst/>
              <a:cxnLst/>
              <a:rect l="l" t="t" r="r" b="b"/>
              <a:pathLst>
                <a:path w="8" h="18">
                  <a:moveTo>
                    <a:pt x="0" y="0"/>
                  </a:moveTo>
                  <a:cubicBezTo>
                    <a:pt x="4" y="7"/>
                    <a:pt x="4" y="11"/>
                    <a:pt x="7" y="18"/>
                  </a:cubicBezTo>
                  <a:cubicBezTo>
                    <a:pt x="4" y="11"/>
                    <a:pt x="4" y="7"/>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29" name="Google Shape;7686;p94"/>
            <p:cNvSpPr/>
            <p:nvPr/>
          </p:nvSpPr>
          <p:spPr>
            <a:xfrm>
              <a:off x="2508840" y="1529280"/>
              <a:ext cx="360" cy="4680"/>
            </a:xfrm>
            <a:custGeom>
              <a:avLst/>
              <a:gdLst/>
              <a:ahLst/>
              <a:cxnLst/>
              <a:rect l="l" t="t" r="r" b="b"/>
              <a:pathLst>
                <a:path w="64" h="425">
                  <a:moveTo>
                    <a:pt x="1" y="1"/>
                  </a:moveTo>
                  <a:cubicBezTo>
                    <a:pt x="15" y="88"/>
                    <a:pt x="39" y="267"/>
                    <a:pt x="64" y="424"/>
                  </a:cubicBezTo>
                  <a:cubicBezTo>
                    <a:pt x="39" y="267"/>
                    <a:pt x="15" y="85"/>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0" name="Google Shape;7687;p94"/>
            <p:cNvSpPr/>
            <p:nvPr/>
          </p:nvSpPr>
          <p:spPr>
            <a:xfrm>
              <a:off x="1369440" y="1644480"/>
              <a:ext cx="360" cy="1080"/>
            </a:xfrm>
            <a:custGeom>
              <a:avLst/>
              <a:gdLst/>
              <a:ahLst/>
              <a:cxnLst/>
              <a:rect l="l" t="t" r="r" b="b"/>
              <a:pathLst>
                <a:path w="99" h="148">
                  <a:moveTo>
                    <a:pt x="1" y="1"/>
                  </a:moveTo>
                  <a:lnTo>
                    <a:pt x="1" y="1"/>
                  </a:lnTo>
                  <a:cubicBezTo>
                    <a:pt x="18" y="60"/>
                    <a:pt x="53" y="109"/>
                    <a:pt x="99" y="148"/>
                  </a:cubicBezTo>
                  <a:cubicBezTo>
                    <a:pt x="81" y="102"/>
                    <a:pt x="57" y="64"/>
                    <a:pt x="25" y="29"/>
                  </a:cubicBez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1" name="Google Shape;7688;p94"/>
            <p:cNvSpPr/>
            <p:nvPr/>
          </p:nvSpPr>
          <p:spPr>
            <a:xfrm>
              <a:off x="1366560" y="1636920"/>
              <a:ext cx="1080" cy="4680"/>
            </a:xfrm>
            <a:custGeom>
              <a:avLst/>
              <a:gdLst/>
              <a:ahLst/>
              <a:cxnLst/>
              <a:rect l="l" t="t" r="r" b="b"/>
              <a:pathLst>
                <a:path w="151" h="41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2" name="Google Shape;7689;p94"/>
            <p:cNvSpPr/>
            <p:nvPr/>
          </p:nvSpPr>
          <p:spPr>
            <a:xfrm>
              <a:off x="1490760" y="1749240"/>
              <a:ext cx="3960" cy="2880"/>
            </a:xfrm>
            <a:custGeom>
              <a:avLst/>
              <a:gdLst/>
              <a:ahLst/>
              <a:cxnLst/>
              <a:rect l="l" t="t" r="r" b="b"/>
              <a:pathLst>
                <a:path w="379" h="302">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3" name="Google Shape;7690;p94"/>
            <p:cNvSpPr/>
            <p:nvPr/>
          </p:nvSpPr>
          <p:spPr>
            <a:xfrm>
              <a:off x="2272320" y="1501560"/>
              <a:ext cx="21240" cy="18000"/>
            </a:xfrm>
            <a:custGeom>
              <a:avLst/>
              <a:gdLst/>
              <a:ahLst/>
              <a:cxnLst/>
              <a:rect l="l" t="t" r="r" b="b"/>
              <a:pathLst>
                <a:path w="1636" h="141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4" name="Google Shape;7691;p94"/>
            <p:cNvSpPr/>
            <p:nvPr/>
          </p:nvSpPr>
          <p:spPr>
            <a:xfrm>
              <a:off x="2280960" y="1501920"/>
              <a:ext cx="360" cy="360"/>
            </a:xfrm>
            <a:custGeom>
              <a:avLst/>
              <a:gdLst/>
              <a:ahLst/>
              <a:cxnLst/>
              <a:rect l="l" t="t" r="r" b="b"/>
              <a:pathLst>
                <a:path w="43" h="5">
                  <a:moveTo>
                    <a:pt x="0" y="1"/>
                  </a:moveTo>
                  <a:lnTo>
                    <a:pt x="42"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5" name="Google Shape;7692;p94"/>
            <p:cNvSpPr/>
            <p:nvPr/>
          </p:nvSpPr>
          <p:spPr>
            <a:xfrm>
              <a:off x="2281680" y="1501920"/>
              <a:ext cx="360" cy="360"/>
            </a:xfrm>
            <a:custGeom>
              <a:avLst/>
              <a:gdLst/>
              <a:ahLst/>
              <a:cxnLst/>
              <a:rect l="l" t="t" r="r" b="b"/>
              <a:pathLst>
                <a:path w="40" h="8">
                  <a:moveTo>
                    <a:pt x="1" y="0"/>
                  </a:moveTo>
                  <a:lnTo>
                    <a:pt x="39"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6" name="Google Shape;7693;p94"/>
            <p:cNvSpPr/>
            <p:nvPr/>
          </p:nvSpPr>
          <p:spPr>
            <a:xfrm>
              <a:off x="2283480" y="1502280"/>
              <a:ext cx="360" cy="360"/>
            </a:xfrm>
            <a:custGeom>
              <a:avLst/>
              <a:gdLst/>
              <a:ahLst/>
              <a:cxnLst/>
              <a:rect l="l" t="t" r="r" b="b"/>
              <a:pathLst>
                <a:path w="40" h="8">
                  <a:moveTo>
                    <a:pt x="1" y="0"/>
                  </a:moveTo>
                  <a:lnTo>
                    <a:pt x="39"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7" name="Google Shape;7694;p94"/>
            <p:cNvSpPr/>
            <p:nvPr/>
          </p:nvSpPr>
          <p:spPr>
            <a:xfrm>
              <a:off x="2282760" y="1501920"/>
              <a:ext cx="360" cy="360"/>
            </a:xfrm>
            <a:custGeom>
              <a:avLst/>
              <a:gdLst/>
              <a:ahLst/>
              <a:cxnLst/>
              <a:rect l="l" t="t" r="r" b="b"/>
              <a:pathLst>
                <a:path w="43" h="5">
                  <a:moveTo>
                    <a:pt x="0" y="1"/>
                  </a:moveTo>
                  <a:lnTo>
                    <a:pt x="42"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8" name="Google Shape;7695;p94"/>
            <p:cNvSpPr/>
            <p:nvPr/>
          </p:nvSpPr>
          <p:spPr>
            <a:xfrm>
              <a:off x="2280240" y="1501920"/>
              <a:ext cx="360" cy="360"/>
            </a:xfrm>
            <a:custGeom>
              <a:avLst/>
              <a:gdLst/>
              <a:ahLst/>
              <a:cxnLst/>
              <a:rect l="l" t="t" r="r" b="b"/>
              <a:pathLst>
                <a:path w="43" h="1">
                  <a:moveTo>
                    <a:pt x="0" y="0"/>
                  </a:moveTo>
                  <a:lnTo>
                    <a:pt x="4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39" name="Google Shape;7696;p94"/>
            <p:cNvSpPr/>
            <p:nvPr/>
          </p:nvSpPr>
          <p:spPr>
            <a:xfrm>
              <a:off x="2284560" y="1502280"/>
              <a:ext cx="360" cy="360"/>
            </a:xfrm>
            <a:custGeom>
              <a:avLst/>
              <a:gdLst/>
              <a:ahLst/>
              <a:cxnLst/>
              <a:rect l="l" t="t" r="r" b="b"/>
              <a:pathLst>
                <a:path w="22" h="4">
                  <a:moveTo>
                    <a:pt x="22"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0" name="Google Shape;7697;p94"/>
            <p:cNvSpPr/>
            <p:nvPr/>
          </p:nvSpPr>
          <p:spPr>
            <a:xfrm>
              <a:off x="2272680" y="1503000"/>
              <a:ext cx="360" cy="360"/>
            </a:xfrm>
            <a:custGeom>
              <a:avLst/>
              <a:gdLst/>
              <a:ahLst/>
              <a:cxnLst/>
              <a:rect l="l" t="t" r="r" b="b"/>
              <a:pathLst>
                <a:path w="61" h="11">
                  <a:moveTo>
                    <a:pt x="1" y="11"/>
                  </a:moveTo>
                  <a:lnTo>
                    <a:pt x="6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1" name="Google Shape;7698;p94"/>
            <p:cNvSpPr/>
            <p:nvPr/>
          </p:nvSpPr>
          <p:spPr>
            <a:xfrm>
              <a:off x="2279520" y="15019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2" name="Google Shape;7699;p94"/>
            <p:cNvSpPr/>
            <p:nvPr/>
          </p:nvSpPr>
          <p:spPr>
            <a:xfrm>
              <a:off x="2273760" y="1502640"/>
              <a:ext cx="360" cy="360"/>
            </a:xfrm>
            <a:custGeom>
              <a:avLst/>
              <a:gdLst/>
              <a:ahLst/>
              <a:cxnLst/>
              <a:rect l="l" t="t" r="r" b="b"/>
              <a:pathLst>
                <a:path w="71" h="18">
                  <a:moveTo>
                    <a:pt x="0" y="18"/>
                  </a:moveTo>
                  <a:lnTo>
                    <a:pt x="7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3" name="Google Shape;7700;p94"/>
            <p:cNvSpPr/>
            <p:nvPr/>
          </p:nvSpPr>
          <p:spPr>
            <a:xfrm>
              <a:off x="2278800" y="1501920"/>
              <a:ext cx="360" cy="360"/>
            </a:xfrm>
            <a:custGeom>
              <a:avLst/>
              <a:gdLst/>
              <a:ahLst/>
              <a:cxnLst/>
              <a:rect l="l" t="t" r="r" b="b"/>
              <a:pathLst>
                <a:path w="47" h="4">
                  <a:moveTo>
                    <a:pt x="46" y="0"/>
                  </a:moveTo>
                  <a:cubicBezTo>
                    <a:pt x="29" y="0"/>
                    <a:pt x="15" y="0"/>
                    <a:pt x="1" y="4"/>
                  </a:cubicBezTo>
                  <a:cubicBezTo>
                    <a:pt x="15" y="4"/>
                    <a:pt x="29" y="0"/>
                    <a:pt x="4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4" name="Google Shape;7701;p94"/>
            <p:cNvSpPr/>
            <p:nvPr/>
          </p:nvSpPr>
          <p:spPr>
            <a:xfrm>
              <a:off x="2279160" y="1510200"/>
              <a:ext cx="360" cy="360"/>
            </a:xfrm>
            <a:custGeom>
              <a:avLst/>
              <a:gdLst/>
              <a:ahLst/>
              <a:cxnLst/>
              <a:rect l="l" t="t" r="r" b="b"/>
              <a:pathLst>
                <a:path w="11" h="8">
                  <a:moveTo>
                    <a:pt x="0" y="0"/>
                  </a:moveTo>
                  <a:lnTo>
                    <a:pt x="1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5" name="Google Shape;7702;p94"/>
            <p:cNvSpPr/>
            <p:nvPr/>
          </p:nvSpPr>
          <p:spPr>
            <a:xfrm>
              <a:off x="2280240" y="1512000"/>
              <a:ext cx="360" cy="360"/>
            </a:xfrm>
            <a:custGeom>
              <a:avLst/>
              <a:gdLst/>
              <a:ahLst/>
              <a:cxnLst/>
              <a:rect l="l" t="t" r="r" b="b"/>
              <a:pathLst>
                <a:path w="18" h="39">
                  <a:moveTo>
                    <a:pt x="18" y="39"/>
                  </a:moveTo>
                  <a:cubicBezTo>
                    <a:pt x="11" y="25"/>
                    <a:pt x="7" y="14"/>
                    <a:pt x="0" y="0"/>
                  </a:cubicBezTo>
                  <a:cubicBezTo>
                    <a:pt x="7" y="14"/>
                    <a:pt x="11" y="25"/>
                    <a:pt x="18" y="3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6" name="Google Shape;7703;p94"/>
            <p:cNvSpPr/>
            <p:nvPr/>
          </p:nvSpPr>
          <p:spPr>
            <a:xfrm>
              <a:off x="2279160" y="1509840"/>
              <a:ext cx="360" cy="360"/>
            </a:xfrm>
            <a:custGeom>
              <a:avLst/>
              <a:gdLst/>
              <a:ahLst/>
              <a:cxnLst/>
              <a:rect l="l" t="t" r="r" b="b"/>
              <a:pathLst>
                <a:path w="12" h="8">
                  <a:moveTo>
                    <a:pt x="11"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7" name="Google Shape;7704;p94"/>
            <p:cNvSpPr/>
            <p:nvPr/>
          </p:nvSpPr>
          <p:spPr>
            <a:xfrm>
              <a:off x="2279520" y="1510560"/>
              <a:ext cx="360" cy="360"/>
            </a:xfrm>
            <a:custGeom>
              <a:avLst/>
              <a:gdLst/>
              <a:ahLst/>
              <a:cxnLst/>
              <a:rect l="l" t="t" r="r" b="b"/>
              <a:pathLst>
                <a:path w="11" h="19">
                  <a:moveTo>
                    <a:pt x="11" y="1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8" name="Google Shape;7705;p94"/>
            <p:cNvSpPr/>
            <p:nvPr/>
          </p:nvSpPr>
          <p:spPr>
            <a:xfrm>
              <a:off x="2279520" y="1510200"/>
              <a:ext cx="360" cy="360"/>
            </a:xfrm>
            <a:custGeom>
              <a:avLst/>
              <a:gdLst/>
              <a:ahLst/>
              <a:cxnLst/>
              <a:rect l="l" t="t" r="r" b="b"/>
              <a:pathLst>
                <a:path w="12" h="12">
                  <a:moveTo>
                    <a:pt x="11"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49" name="Google Shape;7706;p94"/>
            <p:cNvSpPr/>
            <p:nvPr/>
          </p:nvSpPr>
          <p:spPr>
            <a:xfrm>
              <a:off x="2280240" y="1511640"/>
              <a:ext cx="360" cy="360"/>
            </a:xfrm>
            <a:custGeom>
              <a:avLst/>
              <a:gdLst/>
              <a:ahLst/>
              <a:cxnLst/>
              <a:rect l="l" t="t" r="r" b="b"/>
              <a:pathLst>
                <a:path w="15" h="32">
                  <a:moveTo>
                    <a:pt x="14" y="32"/>
                  </a:moveTo>
                  <a:cubicBezTo>
                    <a:pt x="7" y="18"/>
                    <a:pt x="4" y="7"/>
                    <a:pt x="0" y="0"/>
                  </a:cubicBezTo>
                  <a:cubicBezTo>
                    <a:pt x="4" y="7"/>
                    <a:pt x="7" y="18"/>
                    <a:pt x="14"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0" name="Google Shape;7707;p94"/>
            <p:cNvSpPr/>
            <p:nvPr/>
          </p:nvSpPr>
          <p:spPr>
            <a:xfrm>
              <a:off x="2279880" y="1510920"/>
              <a:ext cx="360" cy="360"/>
            </a:xfrm>
            <a:custGeom>
              <a:avLst/>
              <a:gdLst/>
              <a:ahLst/>
              <a:cxnLst/>
              <a:rect l="l" t="t" r="r" b="b"/>
              <a:pathLst>
                <a:path w="11" h="29">
                  <a:moveTo>
                    <a:pt x="11" y="29"/>
                  </a:moveTo>
                  <a:cubicBezTo>
                    <a:pt x="7" y="18"/>
                    <a:pt x="4" y="8"/>
                    <a:pt x="0" y="1"/>
                  </a:cubicBezTo>
                  <a:cubicBezTo>
                    <a:pt x="4" y="8"/>
                    <a:pt x="7" y="18"/>
                    <a:pt x="11"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1" name="Google Shape;7708;p94"/>
            <p:cNvSpPr/>
            <p:nvPr/>
          </p:nvSpPr>
          <p:spPr>
            <a:xfrm>
              <a:off x="2279880" y="1510920"/>
              <a:ext cx="360" cy="360"/>
            </a:xfrm>
            <a:custGeom>
              <a:avLst/>
              <a:gdLst/>
              <a:ahLst/>
              <a:cxnLst/>
              <a:rect l="l" t="t" r="r" b="b"/>
              <a:pathLst>
                <a:path w="11" h="22">
                  <a:moveTo>
                    <a:pt x="11" y="22"/>
                  </a:moveTo>
                  <a:cubicBezTo>
                    <a:pt x="7" y="11"/>
                    <a:pt x="4" y="4"/>
                    <a:pt x="0" y="1"/>
                  </a:cubicBezTo>
                  <a:cubicBezTo>
                    <a:pt x="4" y="4"/>
                    <a:pt x="7" y="11"/>
                    <a:pt x="11"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2" name="Google Shape;7709;p94"/>
            <p:cNvSpPr/>
            <p:nvPr/>
          </p:nvSpPr>
          <p:spPr>
            <a:xfrm>
              <a:off x="2272680" y="1503000"/>
              <a:ext cx="360" cy="3960"/>
            </a:xfrm>
            <a:custGeom>
              <a:avLst/>
              <a:gdLst/>
              <a:ahLst/>
              <a:cxnLst/>
              <a:rect l="l" t="t" r="r" b="b"/>
              <a:pathLst>
                <a:path w="82" h="361">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3" name="Google Shape;7710;p94"/>
            <p:cNvSpPr/>
            <p:nvPr/>
          </p:nvSpPr>
          <p:spPr>
            <a:xfrm>
              <a:off x="2281320" y="1512720"/>
              <a:ext cx="360" cy="360"/>
            </a:xfrm>
            <a:custGeom>
              <a:avLst/>
              <a:gdLst/>
              <a:ahLst/>
              <a:cxnLst/>
              <a:rect l="l" t="t" r="r" b="b"/>
              <a:pathLst>
                <a:path w="25" h="8">
                  <a:moveTo>
                    <a:pt x="25"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4" name="Google Shape;7711;p94"/>
            <p:cNvSpPr/>
            <p:nvPr/>
          </p:nvSpPr>
          <p:spPr>
            <a:xfrm>
              <a:off x="2282040" y="1512720"/>
              <a:ext cx="360" cy="360"/>
            </a:xfrm>
            <a:custGeom>
              <a:avLst/>
              <a:gdLst/>
              <a:ahLst/>
              <a:cxnLst/>
              <a:rect l="l" t="t" r="r" b="b"/>
              <a:pathLst>
                <a:path w="18" h="12">
                  <a:moveTo>
                    <a:pt x="18" y="1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5" name="Google Shape;7712;p94"/>
            <p:cNvSpPr/>
            <p:nvPr/>
          </p:nvSpPr>
          <p:spPr>
            <a:xfrm>
              <a:off x="2282040" y="1513080"/>
              <a:ext cx="360" cy="360"/>
            </a:xfrm>
            <a:custGeom>
              <a:avLst/>
              <a:gdLst/>
              <a:ahLst/>
              <a:cxnLst/>
              <a:rect l="l" t="t" r="r" b="b"/>
              <a:pathLst>
                <a:path w="22" h="15">
                  <a:moveTo>
                    <a:pt x="21" y="15"/>
                  </a:moveTo>
                  <a:cubicBezTo>
                    <a:pt x="14" y="11"/>
                    <a:pt x="7" y="8"/>
                    <a:pt x="0" y="1"/>
                  </a:cubicBezTo>
                  <a:cubicBezTo>
                    <a:pt x="7" y="8"/>
                    <a:pt x="14" y="11"/>
                    <a:pt x="21"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6" name="Google Shape;7713;p94"/>
            <p:cNvSpPr/>
            <p:nvPr/>
          </p:nvSpPr>
          <p:spPr>
            <a:xfrm>
              <a:off x="2280960" y="1512720"/>
              <a:ext cx="360" cy="360"/>
            </a:xfrm>
            <a:custGeom>
              <a:avLst/>
              <a:gdLst/>
              <a:ahLst/>
              <a:cxnLst/>
              <a:rect l="l" t="t" r="r" b="b"/>
              <a:pathLst>
                <a:path w="36" h="8">
                  <a:moveTo>
                    <a:pt x="0" y="1"/>
                  </a:moveTo>
                  <a:cubicBezTo>
                    <a:pt x="11" y="1"/>
                    <a:pt x="25" y="4"/>
                    <a:pt x="35" y="8"/>
                  </a:cubicBezTo>
                  <a:cubicBezTo>
                    <a:pt x="25" y="4"/>
                    <a:pt x="11" y="1"/>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7" name="Google Shape;7714;p94"/>
            <p:cNvSpPr/>
            <p:nvPr/>
          </p:nvSpPr>
          <p:spPr>
            <a:xfrm>
              <a:off x="2282760" y="151344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8" name="Google Shape;7715;p94"/>
            <p:cNvSpPr/>
            <p:nvPr/>
          </p:nvSpPr>
          <p:spPr>
            <a:xfrm>
              <a:off x="2286000" y="1496880"/>
              <a:ext cx="31680" cy="26640"/>
            </a:xfrm>
            <a:custGeom>
              <a:avLst/>
              <a:gdLst/>
              <a:ahLst/>
              <a:cxnLst/>
              <a:rect l="l" t="t" r="r" b="b"/>
              <a:pathLst>
                <a:path w="2413" h="2042">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59" name="Google Shape;7716;p94"/>
            <p:cNvSpPr/>
            <p:nvPr/>
          </p:nvSpPr>
          <p:spPr>
            <a:xfrm>
              <a:off x="2284200" y="1516680"/>
              <a:ext cx="5400" cy="3600"/>
            </a:xfrm>
            <a:custGeom>
              <a:avLst/>
              <a:gdLst/>
              <a:ahLst/>
              <a:cxnLst/>
              <a:rect l="l" t="t" r="r" b="b"/>
              <a:pathLst>
                <a:path w="480" h="334">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0" name="Google Shape;7717;p94"/>
            <p:cNvSpPr/>
            <p:nvPr/>
          </p:nvSpPr>
          <p:spPr>
            <a:xfrm>
              <a:off x="2294280" y="1497960"/>
              <a:ext cx="360" cy="360"/>
            </a:xfrm>
            <a:custGeom>
              <a:avLst/>
              <a:gdLst/>
              <a:ahLst/>
              <a:cxnLst/>
              <a:rect l="l" t="t" r="r" b="b"/>
              <a:pathLst>
                <a:path w="8" h="8">
                  <a:moveTo>
                    <a:pt x="1" y="8"/>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1" name="Google Shape;7718;p94"/>
            <p:cNvSpPr/>
            <p:nvPr/>
          </p:nvSpPr>
          <p:spPr>
            <a:xfrm>
              <a:off x="2294640" y="1497240"/>
              <a:ext cx="360" cy="360"/>
            </a:xfrm>
            <a:custGeom>
              <a:avLst/>
              <a:gdLst/>
              <a:ahLst/>
              <a:cxnLst/>
              <a:rect l="l" t="t" r="r" b="b"/>
              <a:pathLst>
                <a:path w="15" h="19">
                  <a:moveTo>
                    <a:pt x="1" y="18"/>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2" name="Google Shape;7719;p94"/>
            <p:cNvSpPr/>
            <p:nvPr/>
          </p:nvSpPr>
          <p:spPr>
            <a:xfrm>
              <a:off x="2294280" y="1497960"/>
              <a:ext cx="360" cy="360"/>
            </a:xfrm>
            <a:custGeom>
              <a:avLst/>
              <a:gdLst/>
              <a:ahLst/>
              <a:cxnLst/>
              <a:rect l="l" t="t" r="r" b="b"/>
              <a:pathLst>
                <a:path w="4" h="4">
                  <a:moveTo>
                    <a:pt x="0" y="4"/>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3" name="Google Shape;7720;p94"/>
            <p:cNvSpPr/>
            <p:nvPr/>
          </p:nvSpPr>
          <p:spPr>
            <a:xfrm>
              <a:off x="2294280" y="1497960"/>
              <a:ext cx="360" cy="360"/>
            </a:xfrm>
            <a:custGeom>
              <a:avLst/>
              <a:gdLst/>
              <a:ahLst/>
              <a:cxnLst/>
              <a:rect l="l" t="t" r="r" b="b"/>
              <a:pathLst>
                <a:path w="5" h="8">
                  <a:moveTo>
                    <a:pt x="1" y="8"/>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4" name="Google Shape;7721;p94"/>
            <p:cNvSpPr/>
            <p:nvPr/>
          </p:nvSpPr>
          <p:spPr>
            <a:xfrm>
              <a:off x="2294640" y="1497600"/>
              <a:ext cx="360" cy="360"/>
            </a:xfrm>
            <a:custGeom>
              <a:avLst/>
              <a:gdLst/>
              <a:ahLst/>
              <a:cxnLst/>
              <a:rect l="l" t="t" r="r" b="b"/>
              <a:pathLst>
                <a:path w="15" h="19">
                  <a:moveTo>
                    <a:pt x="1" y="18"/>
                  </a:moveTo>
                  <a:lnTo>
                    <a:pt x="1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5" name="Google Shape;7722;p94"/>
            <p:cNvSpPr/>
            <p:nvPr/>
          </p:nvSpPr>
          <p:spPr>
            <a:xfrm>
              <a:off x="2294280" y="149832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6" name="Google Shape;7723;p94"/>
            <p:cNvSpPr/>
            <p:nvPr/>
          </p:nvSpPr>
          <p:spPr>
            <a:xfrm>
              <a:off x="2285640" y="1500480"/>
              <a:ext cx="360" cy="360"/>
            </a:xfrm>
            <a:custGeom>
              <a:avLst/>
              <a:gdLst/>
              <a:ahLst/>
              <a:cxnLst/>
              <a:rect l="l" t="t" r="r" b="b"/>
              <a:pathLst>
                <a:path w="26" h="57">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7" name="Google Shape;7724;p94"/>
            <p:cNvSpPr/>
            <p:nvPr/>
          </p:nvSpPr>
          <p:spPr>
            <a:xfrm>
              <a:off x="2285640" y="1500480"/>
              <a:ext cx="360" cy="360"/>
            </a:xfrm>
            <a:custGeom>
              <a:avLst/>
              <a:gdLst/>
              <a:ahLst/>
              <a:cxnLst/>
              <a:rect l="l" t="t" r="r" b="b"/>
              <a:pathLst>
                <a:path w="8" h="1">
                  <a:moveTo>
                    <a:pt x="1" y="1"/>
                  </a:moveTo>
                  <a:lnTo>
                    <a:pt x="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8" name="Google Shape;7725;p94"/>
            <p:cNvSpPr/>
            <p:nvPr/>
          </p:nvSpPr>
          <p:spPr>
            <a:xfrm>
              <a:off x="2286000" y="1500480"/>
              <a:ext cx="2520" cy="720"/>
            </a:xfrm>
            <a:custGeom>
              <a:avLst/>
              <a:gdLst/>
              <a:ahLst/>
              <a:cxnLst/>
              <a:rect l="l" t="t" r="r" b="b"/>
              <a:pathLst>
                <a:path w="260" h="131">
                  <a:moveTo>
                    <a:pt x="1" y="1"/>
                  </a:moveTo>
                  <a:cubicBezTo>
                    <a:pt x="53" y="1"/>
                    <a:pt x="193" y="64"/>
                    <a:pt x="260" y="130"/>
                  </a:cubicBezTo>
                  <a:cubicBezTo>
                    <a:pt x="193" y="64"/>
                    <a:pt x="53" y="1"/>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69" name="Google Shape;7726;p94"/>
            <p:cNvSpPr/>
            <p:nvPr/>
          </p:nvSpPr>
          <p:spPr>
            <a:xfrm>
              <a:off x="2295000" y="1496880"/>
              <a:ext cx="360" cy="360"/>
            </a:xfrm>
            <a:custGeom>
              <a:avLst/>
              <a:gdLst/>
              <a:ahLst/>
              <a:cxnLst/>
              <a:rect l="l" t="t" r="r" b="b"/>
              <a:pathLst>
                <a:path w="11" h="12">
                  <a:moveTo>
                    <a:pt x="11" y="1"/>
                  </a:moveTo>
                  <a:lnTo>
                    <a:pt x="0" y="11"/>
                  </a:ln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0" name="Google Shape;7727;p94"/>
            <p:cNvSpPr/>
            <p:nvPr/>
          </p:nvSpPr>
          <p:spPr>
            <a:xfrm>
              <a:off x="2284200" y="1517040"/>
              <a:ext cx="360" cy="360"/>
            </a:xfrm>
            <a:custGeom>
              <a:avLst/>
              <a:gdLst/>
              <a:ahLst/>
              <a:cxnLst/>
              <a:rect l="l" t="t" r="r" b="b"/>
              <a:pathLst>
                <a:path w="12" h="18">
                  <a:moveTo>
                    <a:pt x="1" y="0"/>
                  </a:moveTo>
                  <a:cubicBezTo>
                    <a:pt x="4" y="7"/>
                    <a:pt x="8" y="14"/>
                    <a:pt x="11" y="18"/>
                  </a:cubicBezTo>
                  <a:cubicBezTo>
                    <a:pt x="8" y="11"/>
                    <a:pt x="4" y="7"/>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1" name="Google Shape;7728;p94"/>
            <p:cNvSpPr/>
            <p:nvPr/>
          </p:nvSpPr>
          <p:spPr>
            <a:xfrm>
              <a:off x="2283840" y="1516680"/>
              <a:ext cx="360" cy="360"/>
            </a:xfrm>
            <a:custGeom>
              <a:avLst/>
              <a:gdLst/>
              <a:ahLst/>
              <a:cxnLst/>
              <a:rect l="l" t="t" r="r" b="b"/>
              <a:pathLst>
                <a:path w="11" h="19">
                  <a:moveTo>
                    <a:pt x="0" y="1"/>
                  </a:moveTo>
                  <a:cubicBezTo>
                    <a:pt x="4" y="8"/>
                    <a:pt x="7" y="15"/>
                    <a:pt x="11" y="18"/>
                  </a:cubicBezTo>
                  <a:cubicBezTo>
                    <a:pt x="7" y="11"/>
                    <a:pt x="4" y="8"/>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2" name="Google Shape;7729;p94"/>
            <p:cNvSpPr/>
            <p:nvPr/>
          </p:nvSpPr>
          <p:spPr>
            <a:xfrm>
              <a:off x="2308320" y="1523520"/>
              <a:ext cx="360" cy="360"/>
            </a:xfrm>
            <a:custGeom>
              <a:avLst/>
              <a:gdLst/>
              <a:ahLst/>
              <a:cxnLst/>
              <a:rect l="l" t="t" r="r" b="b"/>
              <a:pathLst>
                <a:path w="25" h="18">
                  <a:moveTo>
                    <a:pt x="25" y="18"/>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3" name="Google Shape;7730;p94"/>
            <p:cNvSpPr/>
            <p:nvPr/>
          </p:nvSpPr>
          <p:spPr>
            <a:xfrm>
              <a:off x="2309760" y="1524240"/>
              <a:ext cx="360" cy="360"/>
            </a:xfrm>
            <a:custGeom>
              <a:avLst/>
              <a:gdLst/>
              <a:ahLst/>
              <a:cxnLst/>
              <a:rect l="l" t="t" r="r" b="b"/>
              <a:pathLst>
                <a:path w="53" h="29">
                  <a:moveTo>
                    <a:pt x="53" y="29"/>
                  </a:moveTo>
                  <a:cubicBezTo>
                    <a:pt x="35" y="18"/>
                    <a:pt x="18" y="11"/>
                    <a:pt x="0" y="1"/>
                  </a:cubicBezTo>
                  <a:cubicBezTo>
                    <a:pt x="18" y="11"/>
                    <a:pt x="35" y="18"/>
                    <a:pt x="53"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4" name="Google Shape;7731;p94"/>
            <p:cNvSpPr/>
            <p:nvPr/>
          </p:nvSpPr>
          <p:spPr>
            <a:xfrm>
              <a:off x="2307960" y="1523160"/>
              <a:ext cx="360" cy="360"/>
            </a:xfrm>
            <a:custGeom>
              <a:avLst/>
              <a:gdLst/>
              <a:ahLst/>
              <a:cxnLst/>
              <a:rect l="l" t="t" r="r" b="b"/>
              <a:pathLst>
                <a:path w="22" h="15">
                  <a:moveTo>
                    <a:pt x="21"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5" name="Google Shape;7732;p94"/>
            <p:cNvSpPr/>
            <p:nvPr/>
          </p:nvSpPr>
          <p:spPr>
            <a:xfrm>
              <a:off x="2303640" y="1514880"/>
              <a:ext cx="360" cy="360"/>
            </a:xfrm>
            <a:custGeom>
              <a:avLst/>
              <a:gdLst/>
              <a:ahLst/>
              <a:cxnLst/>
              <a:rect l="l" t="t" r="r" b="b"/>
              <a:pathLst>
                <a:path w="74" h="43">
                  <a:moveTo>
                    <a:pt x="73" y="0"/>
                  </a:moveTo>
                  <a:cubicBezTo>
                    <a:pt x="49" y="11"/>
                    <a:pt x="25" y="25"/>
                    <a:pt x="0" y="42"/>
                  </a:cubicBezTo>
                  <a:cubicBezTo>
                    <a:pt x="25" y="28"/>
                    <a:pt x="49" y="11"/>
                    <a:pt x="73"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6" name="Google Shape;7733;p94"/>
            <p:cNvSpPr/>
            <p:nvPr/>
          </p:nvSpPr>
          <p:spPr>
            <a:xfrm>
              <a:off x="2310480" y="1524600"/>
              <a:ext cx="360" cy="360"/>
            </a:xfrm>
            <a:custGeom>
              <a:avLst/>
              <a:gdLst/>
              <a:ahLst/>
              <a:cxnLst/>
              <a:rect l="l" t="t" r="r" b="b"/>
              <a:pathLst>
                <a:path w="29" h="15">
                  <a:moveTo>
                    <a:pt x="28" y="15"/>
                  </a:moveTo>
                  <a:lnTo>
                    <a:pt x="28" y="15"/>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7" name="Google Shape;7734;p94"/>
            <p:cNvSpPr/>
            <p:nvPr/>
          </p:nvSpPr>
          <p:spPr>
            <a:xfrm>
              <a:off x="2290320" y="1521000"/>
              <a:ext cx="360" cy="360"/>
            </a:xfrm>
            <a:custGeom>
              <a:avLst/>
              <a:gdLst/>
              <a:ahLst/>
              <a:cxnLst/>
              <a:rect l="l" t="t" r="r" b="b"/>
              <a:pathLst>
                <a:path w="26" h="1">
                  <a:moveTo>
                    <a:pt x="25" y="0"/>
                  </a:moveTo>
                  <a:lnTo>
                    <a:pt x="1" y="0"/>
                  </a:lnTo>
                  <a:lnTo>
                    <a:pt x="25" y="0"/>
                  </a:lnTo>
                  <a:lnTo>
                    <a:pt x="2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8" name="Google Shape;7735;p94"/>
            <p:cNvSpPr/>
            <p:nvPr/>
          </p:nvSpPr>
          <p:spPr>
            <a:xfrm>
              <a:off x="2284560" y="1517400"/>
              <a:ext cx="360" cy="360"/>
            </a:xfrm>
            <a:custGeom>
              <a:avLst/>
              <a:gdLst/>
              <a:ahLst/>
              <a:cxnLst/>
              <a:rect l="l" t="t" r="r" b="b"/>
              <a:pathLst>
                <a:path w="15" h="18">
                  <a:moveTo>
                    <a:pt x="15" y="18"/>
                  </a:moveTo>
                  <a:cubicBezTo>
                    <a:pt x="11" y="14"/>
                    <a:pt x="4" y="7"/>
                    <a:pt x="1" y="0"/>
                  </a:cubicBezTo>
                  <a:cubicBezTo>
                    <a:pt x="4" y="7"/>
                    <a:pt x="11" y="14"/>
                    <a:pt x="15"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79" name="Google Shape;7736;p94"/>
            <p:cNvSpPr/>
            <p:nvPr/>
          </p:nvSpPr>
          <p:spPr>
            <a:xfrm>
              <a:off x="2307600" y="1522800"/>
              <a:ext cx="360" cy="360"/>
            </a:xfrm>
            <a:custGeom>
              <a:avLst/>
              <a:gdLst/>
              <a:ahLst/>
              <a:cxnLst/>
              <a:rect l="l" t="t" r="r" b="b"/>
              <a:pathLst>
                <a:path w="19" h="15">
                  <a:moveTo>
                    <a:pt x="18"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0" name="Google Shape;7737;p94"/>
            <p:cNvSpPr/>
            <p:nvPr/>
          </p:nvSpPr>
          <p:spPr>
            <a:xfrm>
              <a:off x="2284200" y="1517400"/>
              <a:ext cx="360" cy="360"/>
            </a:xfrm>
            <a:custGeom>
              <a:avLst/>
              <a:gdLst/>
              <a:ahLst/>
              <a:cxnLst/>
              <a:rect l="l" t="t" r="r" b="b"/>
              <a:pathLst>
                <a:path w="12" h="15">
                  <a:moveTo>
                    <a:pt x="11" y="15"/>
                  </a:moveTo>
                  <a:cubicBezTo>
                    <a:pt x="8" y="11"/>
                    <a:pt x="4" y="4"/>
                    <a:pt x="1" y="1"/>
                  </a:cubicBezTo>
                  <a:cubicBezTo>
                    <a:pt x="4" y="4"/>
                    <a:pt x="8" y="11"/>
                    <a:pt x="11"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1" name="Google Shape;7738;p94"/>
            <p:cNvSpPr/>
            <p:nvPr/>
          </p:nvSpPr>
          <p:spPr>
            <a:xfrm>
              <a:off x="2284920" y="1517760"/>
              <a:ext cx="360" cy="360"/>
            </a:xfrm>
            <a:custGeom>
              <a:avLst/>
              <a:gdLst/>
              <a:ahLst/>
              <a:cxnLst/>
              <a:rect l="l" t="t" r="r" b="b"/>
              <a:pathLst>
                <a:path w="15" h="12">
                  <a:moveTo>
                    <a:pt x="15" y="1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2" name="Google Shape;7739;p94"/>
            <p:cNvSpPr/>
            <p:nvPr/>
          </p:nvSpPr>
          <p:spPr>
            <a:xfrm>
              <a:off x="2307240" y="1522440"/>
              <a:ext cx="360" cy="360"/>
            </a:xfrm>
            <a:custGeom>
              <a:avLst/>
              <a:gdLst/>
              <a:ahLst/>
              <a:cxnLst/>
              <a:rect l="l" t="t" r="r" b="b"/>
              <a:pathLst>
                <a:path w="15" h="18">
                  <a:moveTo>
                    <a:pt x="15" y="18"/>
                  </a:moveTo>
                  <a:cubicBezTo>
                    <a:pt x="11" y="11"/>
                    <a:pt x="8" y="7"/>
                    <a:pt x="1" y="0"/>
                  </a:cubicBezTo>
                  <a:cubicBezTo>
                    <a:pt x="8" y="7"/>
                    <a:pt x="11" y="11"/>
                    <a:pt x="15"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3" name="Google Shape;7740;p94"/>
            <p:cNvSpPr/>
            <p:nvPr/>
          </p:nvSpPr>
          <p:spPr>
            <a:xfrm>
              <a:off x="2285280" y="1518120"/>
              <a:ext cx="360" cy="360"/>
            </a:xfrm>
            <a:custGeom>
              <a:avLst/>
              <a:gdLst/>
              <a:ahLst/>
              <a:cxnLst/>
              <a:rect l="l" t="t" r="r" b="b"/>
              <a:pathLst>
                <a:path w="25" h="15">
                  <a:moveTo>
                    <a:pt x="25" y="15"/>
                  </a:moveTo>
                  <a:cubicBezTo>
                    <a:pt x="14" y="11"/>
                    <a:pt x="7" y="8"/>
                    <a:pt x="0" y="1"/>
                  </a:cubicBezTo>
                  <a:cubicBezTo>
                    <a:pt x="7" y="8"/>
                    <a:pt x="14" y="11"/>
                    <a:pt x="25"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4" name="Google Shape;7741;p94"/>
            <p:cNvSpPr/>
            <p:nvPr/>
          </p:nvSpPr>
          <p:spPr>
            <a:xfrm>
              <a:off x="2309040" y="1523880"/>
              <a:ext cx="360" cy="360"/>
            </a:xfrm>
            <a:custGeom>
              <a:avLst/>
              <a:gdLst/>
              <a:ahLst/>
              <a:cxnLst/>
              <a:rect l="l" t="t" r="r" b="b"/>
              <a:pathLst>
                <a:path w="40" h="26">
                  <a:moveTo>
                    <a:pt x="39" y="2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5" name="Google Shape;7742;p94"/>
            <p:cNvSpPr/>
            <p:nvPr/>
          </p:nvSpPr>
          <p:spPr>
            <a:xfrm>
              <a:off x="2297160" y="1497600"/>
              <a:ext cx="2160" cy="1080"/>
            </a:xfrm>
            <a:custGeom>
              <a:avLst/>
              <a:gdLst/>
              <a:ahLst/>
              <a:cxnLst/>
              <a:rect l="l" t="t" r="r" b="b"/>
              <a:pathLst>
                <a:path w="229" h="169">
                  <a:moveTo>
                    <a:pt x="228" y="168"/>
                  </a:moveTo>
                  <a:cubicBezTo>
                    <a:pt x="158" y="98"/>
                    <a:pt x="74" y="11"/>
                    <a:pt x="1" y="0"/>
                  </a:cubicBezTo>
                  <a:cubicBezTo>
                    <a:pt x="74" y="11"/>
                    <a:pt x="158" y="98"/>
                    <a:pt x="228" y="16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6" name="Google Shape;7743;p94"/>
            <p:cNvSpPr/>
            <p:nvPr/>
          </p:nvSpPr>
          <p:spPr>
            <a:xfrm>
              <a:off x="2310120" y="1499400"/>
              <a:ext cx="360" cy="360"/>
            </a:xfrm>
            <a:custGeom>
              <a:avLst/>
              <a:gdLst/>
              <a:ahLst/>
              <a:cxnLst/>
              <a:rect l="l" t="t" r="r" b="b"/>
              <a:pathLst>
                <a:path w="18" h="15">
                  <a:moveTo>
                    <a:pt x="0" y="14"/>
                  </a:move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7" name="Google Shape;7744;p94"/>
            <p:cNvSpPr/>
            <p:nvPr/>
          </p:nvSpPr>
          <p:spPr>
            <a:xfrm>
              <a:off x="2305440" y="15022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8" name="Google Shape;7745;p94"/>
            <p:cNvSpPr/>
            <p:nvPr/>
          </p:nvSpPr>
          <p:spPr>
            <a:xfrm>
              <a:off x="2308680" y="1500120"/>
              <a:ext cx="360" cy="360"/>
            </a:xfrm>
            <a:custGeom>
              <a:avLst/>
              <a:gdLst/>
              <a:ahLst/>
              <a:cxnLst/>
              <a:rect l="l" t="t" r="r" b="b"/>
              <a:pathLst>
                <a:path w="22" h="8">
                  <a:moveTo>
                    <a:pt x="1" y="8"/>
                  </a:moveTo>
                  <a:lnTo>
                    <a:pt x="2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89" name="Google Shape;7746;p94"/>
            <p:cNvSpPr/>
            <p:nvPr/>
          </p:nvSpPr>
          <p:spPr>
            <a:xfrm>
              <a:off x="2309400" y="1500120"/>
              <a:ext cx="360" cy="360"/>
            </a:xfrm>
            <a:custGeom>
              <a:avLst/>
              <a:gdLst/>
              <a:ahLst/>
              <a:cxnLst/>
              <a:rect l="l" t="t" r="r" b="b"/>
              <a:pathLst>
                <a:path w="22" h="8">
                  <a:moveTo>
                    <a:pt x="0" y="8"/>
                  </a:moveTo>
                  <a:lnTo>
                    <a:pt x="2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0" name="Google Shape;7747;p94"/>
            <p:cNvSpPr/>
            <p:nvPr/>
          </p:nvSpPr>
          <p:spPr>
            <a:xfrm>
              <a:off x="2308320" y="1500480"/>
              <a:ext cx="360" cy="360"/>
            </a:xfrm>
            <a:custGeom>
              <a:avLst/>
              <a:gdLst/>
              <a:ahLst/>
              <a:cxnLst/>
              <a:rect l="l" t="t" r="r" b="b"/>
              <a:pathLst>
                <a:path w="22" h="8">
                  <a:moveTo>
                    <a:pt x="1" y="7"/>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1" name="Google Shape;7748;p94"/>
            <p:cNvSpPr/>
            <p:nvPr/>
          </p:nvSpPr>
          <p:spPr>
            <a:xfrm>
              <a:off x="2309760" y="1499760"/>
              <a:ext cx="360" cy="360"/>
            </a:xfrm>
            <a:custGeom>
              <a:avLst/>
              <a:gdLst/>
              <a:ahLst/>
              <a:cxnLst/>
              <a:rect l="l" t="t" r="r" b="b"/>
              <a:pathLst>
                <a:path w="26" h="15">
                  <a:moveTo>
                    <a:pt x="1" y="14"/>
                  </a:moveTo>
                  <a:lnTo>
                    <a:pt x="2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2" name="Google Shape;7749;p94"/>
            <p:cNvSpPr/>
            <p:nvPr/>
          </p:nvSpPr>
          <p:spPr>
            <a:xfrm>
              <a:off x="2309040" y="1500120"/>
              <a:ext cx="360" cy="360"/>
            </a:xfrm>
            <a:custGeom>
              <a:avLst/>
              <a:gdLst/>
              <a:ahLst/>
              <a:cxnLst/>
              <a:rect l="l" t="t" r="r" b="b"/>
              <a:pathLst>
                <a:path w="22" h="11">
                  <a:moveTo>
                    <a:pt x="0" y="11"/>
                  </a:moveTo>
                  <a:lnTo>
                    <a:pt x="2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3" name="Google Shape;7750;p94"/>
            <p:cNvSpPr/>
            <p:nvPr/>
          </p:nvSpPr>
          <p:spPr>
            <a:xfrm>
              <a:off x="2295000" y="1496880"/>
              <a:ext cx="360" cy="360"/>
            </a:xfrm>
            <a:custGeom>
              <a:avLst/>
              <a:gdLst/>
              <a:ahLst/>
              <a:cxnLst/>
              <a:rect l="l" t="t" r="r" b="b"/>
              <a:pathLst>
                <a:path w="40" h="22">
                  <a:moveTo>
                    <a:pt x="1" y="1"/>
                  </a:moveTo>
                  <a:cubicBezTo>
                    <a:pt x="11" y="8"/>
                    <a:pt x="25" y="15"/>
                    <a:pt x="39" y="22"/>
                  </a:cubicBezTo>
                  <a:cubicBezTo>
                    <a:pt x="29" y="15"/>
                    <a:pt x="15" y="8"/>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4" name="Google Shape;7751;p94"/>
            <p:cNvSpPr/>
            <p:nvPr/>
          </p:nvSpPr>
          <p:spPr>
            <a:xfrm>
              <a:off x="2295720" y="1497240"/>
              <a:ext cx="360" cy="360"/>
            </a:xfrm>
            <a:custGeom>
              <a:avLst/>
              <a:gdLst/>
              <a:ahLst/>
              <a:cxnLst/>
              <a:rect l="l" t="t" r="r" b="b"/>
              <a:pathLst>
                <a:path w="29" h="11">
                  <a:moveTo>
                    <a:pt x="0" y="0"/>
                  </a:moveTo>
                  <a:lnTo>
                    <a:pt x="2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5" name="Google Shape;7752;p94"/>
            <p:cNvSpPr/>
            <p:nvPr/>
          </p:nvSpPr>
          <p:spPr>
            <a:xfrm>
              <a:off x="2296440" y="1497600"/>
              <a:ext cx="360" cy="360"/>
            </a:xfrm>
            <a:custGeom>
              <a:avLst/>
              <a:gdLst/>
              <a:ahLst/>
              <a:cxnLst/>
              <a:rect l="l" t="t" r="r" b="b"/>
              <a:pathLst>
                <a:path w="15" h="5">
                  <a:moveTo>
                    <a:pt x="1" y="1"/>
                  </a:moveTo>
                  <a:lnTo>
                    <a:pt x="15"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6" name="Google Shape;7753;p94"/>
            <p:cNvSpPr/>
            <p:nvPr/>
          </p:nvSpPr>
          <p:spPr>
            <a:xfrm>
              <a:off x="2304720" y="150228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7" name="Google Shape;7754;p94"/>
            <p:cNvSpPr/>
            <p:nvPr/>
          </p:nvSpPr>
          <p:spPr>
            <a:xfrm>
              <a:off x="2310840" y="1499040"/>
              <a:ext cx="360" cy="360"/>
            </a:xfrm>
            <a:custGeom>
              <a:avLst/>
              <a:gdLst/>
              <a:ahLst/>
              <a:cxnLst/>
              <a:rect l="l" t="t" r="r" b="b"/>
              <a:pathLst>
                <a:path w="18" h="19">
                  <a:moveTo>
                    <a:pt x="18" y="1"/>
                  </a:moveTo>
                  <a:cubicBezTo>
                    <a:pt x="11" y="8"/>
                    <a:pt x="4" y="15"/>
                    <a:pt x="0" y="18"/>
                  </a:cubicBezTo>
                  <a:cubicBezTo>
                    <a:pt x="4" y="15"/>
                    <a:pt x="11" y="8"/>
                    <a:pt x="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8" name="Google Shape;7755;p94"/>
            <p:cNvSpPr/>
            <p:nvPr/>
          </p:nvSpPr>
          <p:spPr>
            <a:xfrm>
              <a:off x="2302920" y="1501560"/>
              <a:ext cx="360" cy="360"/>
            </a:xfrm>
            <a:custGeom>
              <a:avLst/>
              <a:gdLst/>
              <a:ahLst/>
              <a:cxnLst/>
              <a:rect l="l" t="t" r="r" b="b"/>
              <a:pathLst>
                <a:path w="39" h="15">
                  <a:moveTo>
                    <a:pt x="0" y="1"/>
                  </a:moveTo>
                  <a:lnTo>
                    <a:pt x="0" y="1"/>
                  </a:lnTo>
                  <a:cubicBezTo>
                    <a:pt x="14" y="4"/>
                    <a:pt x="28" y="8"/>
                    <a:pt x="39" y="15"/>
                  </a:cubicBezTo>
                  <a:cubicBezTo>
                    <a:pt x="28" y="8"/>
                    <a:pt x="14"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099" name="Google Shape;7756;p94"/>
            <p:cNvSpPr/>
            <p:nvPr/>
          </p:nvSpPr>
          <p:spPr>
            <a:xfrm>
              <a:off x="2304360" y="1502280"/>
              <a:ext cx="360" cy="360"/>
            </a:xfrm>
            <a:custGeom>
              <a:avLst/>
              <a:gdLst/>
              <a:ahLst/>
              <a:cxnLst/>
              <a:rect l="l" t="t" r="r" b="b"/>
              <a:pathLst>
                <a:path w="8" h="1">
                  <a:moveTo>
                    <a:pt x="1" y="0"/>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0" name="Google Shape;7757;p94"/>
            <p:cNvSpPr/>
            <p:nvPr/>
          </p:nvSpPr>
          <p:spPr>
            <a:xfrm>
              <a:off x="2310480" y="1499400"/>
              <a:ext cx="360" cy="360"/>
            </a:xfrm>
            <a:custGeom>
              <a:avLst/>
              <a:gdLst/>
              <a:ahLst/>
              <a:cxnLst/>
              <a:rect l="l" t="t" r="r" b="b"/>
              <a:pathLst>
                <a:path w="25" h="18">
                  <a:moveTo>
                    <a:pt x="25" y="0"/>
                  </a:moveTo>
                  <a:cubicBezTo>
                    <a:pt x="14" y="4"/>
                    <a:pt x="7" y="11"/>
                    <a:pt x="0" y="18"/>
                  </a:cubicBezTo>
                  <a:cubicBezTo>
                    <a:pt x="7" y="11"/>
                    <a:pt x="18" y="4"/>
                    <a:pt x="2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1" name="Google Shape;7758;p94"/>
            <p:cNvSpPr/>
            <p:nvPr/>
          </p:nvSpPr>
          <p:spPr>
            <a:xfrm>
              <a:off x="2305440" y="1502280"/>
              <a:ext cx="360" cy="360"/>
            </a:xfrm>
            <a:custGeom>
              <a:avLst/>
              <a:gdLst/>
              <a:ahLst/>
              <a:cxnLst/>
              <a:rect l="l" t="t" r="r" b="b"/>
              <a:pathLst>
                <a:path w="12" h="1">
                  <a:moveTo>
                    <a:pt x="1" y="1"/>
                  </a:move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2" name="Google Shape;7759;p94"/>
            <p:cNvSpPr/>
            <p:nvPr/>
          </p:nvSpPr>
          <p:spPr>
            <a:xfrm>
              <a:off x="2304000" y="1501920"/>
              <a:ext cx="360" cy="360"/>
            </a:xfrm>
            <a:custGeom>
              <a:avLst/>
              <a:gdLst/>
              <a:ahLst/>
              <a:cxnLst/>
              <a:rect l="l" t="t" r="r" b="b"/>
              <a:pathLst>
                <a:path w="8" h="5">
                  <a:moveTo>
                    <a:pt x="1" y="1"/>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3" name="Google Shape;7760;p94"/>
            <p:cNvSpPr/>
            <p:nvPr/>
          </p:nvSpPr>
          <p:spPr>
            <a:xfrm>
              <a:off x="2286000" y="1501200"/>
              <a:ext cx="1440" cy="3960"/>
            </a:xfrm>
            <a:custGeom>
              <a:avLst/>
              <a:gdLst/>
              <a:ahLst/>
              <a:cxnLst/>
              <a:rect l="l" t="t" r="r" b="b"/>
              <a:pathLst>
                <a:path w="183" h="369">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4" name="Google Shape;7761;p94"/>
            <p:cNvSpPr/>
            <p:nvPr/>
          </p:nvSpPr>
          <p:spPr>
            <a:xfrm>
              <a:off x="2295720" y="1517400"/>
              <a:ext cx="360" cy="360"/>
            </a:xfrm>
            <a:custGeom>
              <a:avLst/>
              <a:gdLst/>
              <a:ahLst/>
              <a:cxnLst/>
              <a:rect l="l" t="t" r="r" b="b"/>
              <a:pathLst>
                <a:path w="1" h="15">
                  <a:moveTo>
                    <a:pt x="0" y="1"/>
                  </a:moveTo>
                  <a:lnTo>
                    <a:pt x="0" y="11"/>
                  </a:lnTo>
                  <a:cubicBezTo>
                    <a:pt x="0" y="15"/>
                    <a:pt x="0"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5" name="Google Shape;7762;p94"/>
            <p:cNvSpPr/>
            <p:nvPr/>
          </p:nvSpPr>
          <p:spPr>
            <a:xfrm>
              <a:off x="2295720" y="1517760"/>
              <a:ext cx="360" cy="360"/>
            </a:xfrm>
            <a:custGeom>
              <a:avLst/>
              <a:gdLst/>
              <a:ahLst/>
              <a:cxnLst/>
              <a:rect l="l" t="t" r="r" b="b"/>
              <a:pathLst>
                <a:path w="4" h="15">
                  <a:moveTo>
                    <a:pt x="0" y="1"/>
                  </a:moveTo>
                  <a:lnTo>
                    <a:pt x="4"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6" name="Google Shape;7763;p94"/>
            <p:cNvSpPr/>
            <p:nvPr/>
          </p:nvSpPr>
          <p:spPr>
            <a:xfrm>
              <a:off x="2295360" y="1517400"/>
              <a:ext cx="360" cy="360"/>
            </a:xfrm>
            <a:custGeom>
              <a:avLst/>
              <a:gdLst/>
              <a:ahLst/>
              <a:cxnLst/>
              <a:rect l="l" t="t" r="r" b="b"/>
              <a:pathLst>
                <a:path w="5" h="8">
                  <a:moveTo>
                    <a:pt x="4" y="0"/>
                  </a:moveTo>
                  <a:cubicBezTo>
                    <a:pt x="1" y="4"/>
                    <a:pt x="1" y="7"/>
                    <a:pt x="4" y="7"/>
                  </a:cubicBezTo>
                  <a:cubicBezTo>
                    <a:pt x="1" y="7"/>
                    <a:pt x="1" y="4"/>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7" name="Google Shape;7764;p94"/>
            <p:cNvSpPr/>
            <p:nvPr/>
          </p:nvSpPr>
          <p:spPr>
            <a:xfrm>
              <a:off x="2296080" y="1518840"/>
              <a:ext cx="360" cy="360"/>
            </a:xfrm>
            <a:custGeom>
              <a:avLst/>
              <a:gdLst/>
              <a:ahLst/>
              <a:cxnLst/>
              <a:rect l="l" t="t" r="r" b="b"/>
              <a:pathLst>
                <a:path w="11" h="26">
                  <a:moveTo>
                    <a:pt x="0" y="1"/>
                  </a:moveTo>
                  <a:lnTo>
                    <a:pt x="11"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8" name="Google Shape;7765;p94"/>
            <p:cNvSpPr/>
            <p:nvPr/>
          </p:nvSpPr>
          <p:spPr>
            <a:xfrm>
              <a:off x="2296440" y="151992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09" name="Google Shape;7766;p94"/>
            <p:cNvSpPr/>
            <p:nvPr/>
          </p:nvSpPr>
          <p:spPr>
            <a:xfrm>
              <a:off x="2296080" y="1519200"/>
              <a:ext cx="360" cy="360"/>
            </a:xfrm>
            <a:custGeom>
              <a:avLst/>
              <a:gdLst/>
              <a:ahLst/>
              <a:cxnLst/>
              <a:rect l="l" t="t" r="r" b="b"/>
              <a:pathLst>
                <a:path w="19" h="36">
                  <a:moveTo>
                    <a:pt x="1" y="0"/>
                  </a:moveTo>
                  <a:cubicBezTo>
                    <a:pt x="4" y="11"/>
                    <a:pt x="11" y="21"/>
                    <a:pt x="18" y="35"/>
                  </a:cubicBezTo>
                  <a:cubicBezTo>
                    <a:pt x="11" y="21"/>
                    <a:pt x="4" y="11"/>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0" name="Google Shape;7767;p94"/>
            <p:cNvSpPr/>
            <p:nvPr/>
          </p:nvSpPr>
          <p:spPr>
            <a:xfrm>
              <a:off x="2295720" y="1517760"/>
              <a:ext cx="360" cy="360"/>
            </a:xfrm>
            <a:custGeom>
              <a:avLst/>
              <a:gdLst/>
              <a:ahLst/>
              <a:cxnLst/>
              <a:rect l="l" t="t" r="r" b="b"/>
              <a:pathLst>
                <a:path w="1" h="11">
                  <a:moveTo>
                    <a:pt x="1"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1" name="Google Shape;7768;p94"/>
            <p:cNvSpPr/>
            <p:nvPr/>
          </p:nvSpPr>
          <p:spPr>
            <a:xfrm>
              <a:off x="2295720" y="1518120"/>
              <a:ext cx="360" cy="360"/>
            </a:xfrm>
            <a:custGeom>
              <a:avLst/>
              <a:gdLst/>
              <a:ahLst/>
              <a:cxnLst/>
              <a:rect l="l" t="t" r="r" b="b"/>
              <a:pathLst>
                <a:path w="8" h="19">
                  <a:moveTo>
                    <a:pt x="1" y="1"/>
                  </a:moveTo>
                  <a:lnTo>
                    <a:pt x="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2" name="Google Shape;7769;p94"/>
            <p:cNvSpPr/>
            <p:nvPr/>
          </p:nvSpPr>
          <p:spPr>
            <a:xfrm>
              <a:off x="2289600" y="1519200"/>
              <a:ext cx="360" cy="360"/>
            </a:xfrm>
            <a:custGeom>
              <a:avLst/>
              <a:gdLst/>
              <a:ahLst/>
              <a:cxnLst/>
              <a:rect l="l" t="t" r="r" b="b"/>
              <a:pathLst>
                <a:path w="8" h="8">
                  <a:moveTo>
                    <a:pt x="8"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3" name="Google Shape;7770;p94"/>
            <p:cNvSpPr/>
            <p:nvPr/>
          </p:nvSpPr>
          <p:spPr>
            <a:xfrm>
              <a:off x="2283840" y="1516680"/>
              <a:ext cx="360" cy="360"/>
            </a:xfrm>
            <a:custGeom>
              <a:avLst/>
              <a:gdLst/>
              <a:ahLst/>
              <a:cxnLst/>
              <a:rect l="l" t="t" r="r" b="b"/>
              <a:pathLst>
                <a:path w="22" h="12">
                  <a:moveTo>
                    <a:pt x="1" y="1"/>
                  </a:moveTo>
                  <a:lnTo>
                    <a:pt x="22" y="11"/>
                  </a:ln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4" name="Google Shape;7771;p94"/>
            <p:cNvSpPr/>
            <p:nvPr/>
          </p:nvSpPr>
          <p:spPr>
            <a:xfrm>
              <a:off x="2289960" y="1519920"/>
              <a:ext cx="360" cy="360"/>
            </a:xfrm>
            <a:custGeom>
              <a:avLst/>
              <a:gdLst/>
              <a:ahLst/>
              <a:cxnLst/>
              <a:rect l="l" t="t" r="r" b="b"/>
              <a:pathLst>
                <a:path w="1" h="5">
                  <a:moveTo>
                    <a:pt x="0"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5" name="Google Shape;7772;p94"/>
            <p:cNvSpPr/>
            <p:nvPr/>
          </p:nvSpPr>
          <p:spPr>
            <a:xfrm>
              <a:off x="2284560" y="1516680"/>
              <a:ext cx="360" cy="360"/>
            </a:xfrm>
            <a:custGeom>
              <a:avLst/>
              <a:gdLst/>
              <a:ahLst/>
              <a:cxnLst/>
              <a:rect l="l" t="t" r="r" b="b"/>
              <a:pathLst>
                <a:path w="40" h="22">
                  <a:moveTo>
                    <a:pt x="39"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6" name="Google Shape;7773;p94"/>
            <p:cNvSpPr/>
            <p:nvPr/>
          </p:nvSpPr>
          <p:spPr>
            <a:xfrm>
              <a:off x="2290680" y="152100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7" name="Google Shape;7774;p94"/>
            <p:cNvSpPr/>
            <p:nvPr/>
          </p:nvSpPr>
          <p:spPr>
            <a:xfrm>
              <a:off x="2290320" y="152028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8" name="Google Shape;7775;p94"/>
            <p:cNvSpPr/>
            <p:nvPr/>
          </p:nvSpPr>
          <p:spPr>
            <a:xfrm>
              <a:off x="2286000" y="1500840"/>
              <a:ext cx="360" cy="360"/>
            </a:xfrm>
            <a:custGeom>
              <a:avLst/>
              <a:gdLst/>
              <a:ahLst/>
              <a:cxnLst/>
              <a:rect l="l" t="t" r="r" b="b"/>
              <a:pathLst>
                <a:path w="32" h="57">
                  <a:moveTo>
                    <a:pt x="0" y="0"/>
                  </a:moveTo>
                  <a:cubicBezTo>
                    <a:pt x="7" y="18"/>
                    <a:pt x="21" y="39"/>
                    <a:pt x="32" y="56"/>
                  </a:cubicBezTo>
                  <a:lnTo>
                    <a:pt x="14" y="25"/>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19" name="Google Shape;7776;p94"/>
            <p:cNvSpPr/>
            <p:nvPr/>
          </p:nvSpPr>
          <p:spPr>
            <a:xfrm>
              <a:off x="2284200" y="1516320"/>
              <a:ext cx="360" cy="360"/>
            </a:xfrm>
            <a:custGeom>
              <a:avLst/>
              <a:gdLst/>
              <a:ahLst/>
              <a:cxnLst/>
              <a:rect l="l" t="t" r="r" b="b"/>
              <a:pathLst>
                <a:path w="1" h="4">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0" name="Google Shape;7777;p94"/>
            <p:cNvSpPr/>
            <p:nvPr/>
          </p:nvSpPr>
          <p:spPr>
            <a:xfrm>
              <a:off x="2290680" y="1521000"/>
              <a:ext cx="360" cy="360"/>
            </a:xfrm>
            <a:custGeom>
              <a:avLst/>
              <a:gdLst/>
              <a:ahLst/>
              <a:cxnLst/>
              <a:rect l="l" t="t" r="r" b="b"/>
              <a:pathLst>
                <a:path w="1" h="1">
                  <a:moveTo>
                    <a:pt x="0" y="0"/>
                  </a:moveTo>
                  <a:lnTo>
                    <a:pt x="0" y="0"/>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1" name="Google Shape;7778;p94"/>
            <p:cNvSpPr/>
            <p:nvPr/>
          </p:nvSpPr>
          <p:spPr>
            <a:xfrm>
              <a:off x="2402280" y="1528200"/>
              <a:ext cx="86040" cy="72720"/>
            </a:xfrm>
            <a:custGeom>
              <a:avLst/>
              <a:gdLst/>
              <a:ahLst/>
              <a:cxnLst/>
              <a:rect l="l" t="t" r="r" b="b"/>
              <a:pathLst>
                <a:path w="6418" h="543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2" name="Google Shape;7779;p94"/>
            <p:cNvSpPr/>
            <p:nvPr/>
          </p:nvSpPr>
          <p:spPr>
            <a:xfrm>
              <a:off x="2500200" y="1536480"/>
              <a:ext cx="360" cy="360"/>
            </a:xfrm>
            <a:custGeom>
              <a:avLst/>
              <a:gdLst/>
              <a:ahLst/>
              <a:cxnLst/>
              <a:rect l="l" t="t" r="r" b="b"/>
              <a:pathLst>
                <a:path h="1">
                  <a:moveTo>
                    <a:pt x="0"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3" name="Google Shape;7780;p94"/>
            <p:cNvSpPr/>
            <p:nvPr/>
          </p:nvSpPr>
          <p:spPr>
            <a:xfrm>
              <a:off x="2494440" y="1536480"/>
              <a:ext cx="10080" cy="2880"/>
            </a:xfrm>
            <a:custGeom>
              <a:avLst/>
              <a:gdLst/>
              <a:ahLst/>
              <a:cxnLst/>
              <a:rect l="l" t="t" r="r" b="b"/>
              <a:pathLst>
                <a:path w="820" h="298">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4" name="Google Shape;7781;p94"/>
            <p:cNvSpPr/>
            <p:nvPr/>
          </p:nvSpPr>
          <p:spPr>
            <a:xfrm>
              <a:off x="2446560" y="1536480"/>
              <a:ext cx="360" cy="360"/>
            </a:xfrm>
            <a:custGeom>
              <a:avLst/>
              <a:gdLst/>
              <a:ahLst/>
              <a:cxnLst/>
              <a:rect l="l" t="t" r="r" b="b"/>
              <a:pathLst>
                <a:path w="32" h="8">
                  <a:moveTo>
                    <a:pt x="32" y="0"/>
                  </a:moveTo>
                  <a:cubicBezTo>
                    <a:pt x="21" y="0"/>
                    <a:pt x="11" y="4"/>
                    <a:pt x="0" y="4"/>
                  </a:cubicBezTo>
                  <a:lnTo>
                    <a:pt x="0" y="7"/>
                  </a:lnTo>
                  <a:lnTo>
                    <a:pt x="3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5" name="Google Shape;7782;p94"/>
            <p:cNvSpPr/>
            <p:nvPr/>
          </p:nvSpPr>
          <p:spPr>
            <a:xfrm>
              <a:off x="2455560" y="1539000"/>
              <a:ext cx="360" cy="360"/>
            </a:xfrm>
            <a:custGeom>
              <a:avLst/>
              <a:gdLst/>
              <a:ahLst/>
              <a:cxnLst/>
              <a:rect l="l" t="t" r="r" b="b"/>
              <a:pathLst>
                <a:path w="29" h="19">
                  <a:moveTo>
                    <a:pt x="0" y="1"/>
                  </a:moveTo>
                  <a:lnTo>
                    <a:pt x="28" y="18"/>
                  </a:lnTo>
                  <a:lnTo>
                    <a:pt x="2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6" name="Google Shape;7783;p94"/>
            <p:cNvSpPr/>
            <p:nvPr/>
          </p:nvSpPr>
          <p:spPr>
            <a:xfrm>
              <a:off x="2454480" y="153864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7" name="Google Shape;7784;p94"/>
            <p:cNvSpPr/>
            <p:nvPr/>
          </p:nvSpPr>
          <p:spPr>
            <a:xfrm>
              <a:off x="2454840" y="1538640"/>
              <a:ext cx="360" cy="360"/>
            </a:xfrm>
            <a:custGeom>
              <a:avLst/>
              <a:gdLst/>
              <a:ahLst/>
              <a:cxnLst/>
              <a:rect l="l" t="t" r="r" b="b"/>
              <a:pathLst>
                <a:path w="8" h="4">
                  <a:moveTo>
                    <a:pt x="8"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8" name="Google Shape;7785;p94"/>
            <p:cNvSpPr/>
            <p:nvPr/>
          </p:nvSpPr>
          <p:spPr>
            <a:xfrm>
              <a:off x="2454120" y="1538280"/>
              <a:ext cx="360" cy="360"/>
            </a:xfrm>
            <a:custGeom>
              <a:avLst/>
              <a:gdLst/>
              <a:ahLst/>
              <a:cxnLst/>
              <a:rect l="l" t="t" r="r" b="b"/>
              <a:pathLst>
                <a:path w="18" h="1">
                  <a:moveTo>
                    <a:pt x="18" y="1"/>
                  </a:moveTo>
                  <a:cubicBezTo>
                    <a:pt x="11" y="1"/>
                    <a:pt x="7" y="1"/>
                    <a:pt x="0" y="1"/>
                  </a:cubicBezTo>
                  <a:cubicBezTo>
                    <a:pt x="7" y="1"/>
                    <a:pt x="11" y="1"/>
                    <a:pt x="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29" name="Google Shape;7786;p94"/>
            <p:cNvSpPr/>
            <p:nvPr/>
          </p:nvSpPr>
          <p:spPr>
            <a:xfrm>
              <a:off x="2455200" y="1539000"/>
              <a:ext cx="360" cy="360"/>
            </a:xfrm>
            <a:custGeom>
              <a:avLst/>
              <a:gdLst/>
              <a:ahLst/>
              <a:cxnLst/>
              <a:rect l="l" t="t" r="r" b="b"/>
              <a:pathLst>
                <a:path w="11" h="5">
                  <a:moveTo>
                    <a:pt x="11"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0" name="Google Shape;7787;p94"/>
            <p:cNvSpPr/>
            <p:nvPr/>
          </p:nvSpPr>
          <p:spPr>
            <a:xfrm>
              <a:off x="2455560" y="1539000"/>
              <a:ext cx="360" cy="360"/>
            </a:xfrm>
            <a:custGeom>
              <a:avLst/>
              <a:gdLst/>
              <a:ahLst/>
              <a:cxnLst/>
              <a:rect l="l" t="t" r="r" b="b"/>
              <a:pathLst>
                <a:path w="15" h="8">
                  <a:moveTo>
                    <a:pt x="15"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1" name="Google Shape;7788;p94"/>
            <p:cNvSpPr/>
            <p:nvPr/>
          </p:nvSpPr>
          <p:spPr>
            <a:xfrm>
              <a:off x="2454480" y="1538640"/>
              <a:ext cx="360" cy="360"/>
            </a:xfrm>
            <a:custGeom>
              <a:avLst/>
              <a:gdLst/>
              <a:ahLst/>
              <a:cxnLst/>
              <a:rect l="l" t="t" r="r" b="b"/>
              <a:pathLst>
                <a:path w="8" h="1">
                  <a:moveTo>
                    <a:pt x="7"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2" name="Google Shape;7789;p94"/>
            <p:cNvSpPr/>
            <p:nvPr/>
          </p:nvSpPr>
          <p:spPr>
            <a:xfrm>
              <a:off x="2456280" y="1539720"/>
              <a:ext cx="360" cy="360"/>
            </a:xfrm>
            <a:custGeom>
              <a:avLst/>
              <a:gdLst/>
              <a:ahLst/>
              <a:cxnLst/>
              <a:rect l="l" t="t" r="r" b="b"/>
              <a:pathLst>
                <a:path w="106" h="67">
                  <a:moveTo>
                    <a:pt x="1" y="0"/>
                  </a:moveTo>
                  <a:lnTo>
                    <a:pt x="106" y="67"/>
                  </a:lnTo>
                  <a:lnTo>
                    <a:pt x="106" y="60"/>
                  </a:lnTo>
                  <a:lnTo>
                    <a:pt x="88" y="53"/>
                  </a:lnTo>
                  <a:cubicBezTo>
                    <a:pt x="57" y="35"/>
                    <a:pt x="29" y="18"/>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3" name="Google Shape;7790;p94"/>
            <p:cNvSpPr/>
            <p:nvPr/>
          </p:nvSpPr>
          <p:spPr>
            <a:xfrm>
              <a:off x="2447640" y="1536120"/>
              <a:ext cx="360" cy="360"/>
            </a:xfrm>
            <a:custGeom>
              <a:avLst/>
              <a:gdLst/>
              <a:ahLst/>
              <a:cxnLst/>
              <a:rect l="l" t="t" r="r" b="b"/>
              <a:pathLst>
                <a:path w="40" h="11">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4" name="Google Shape;7791;p94"/>
            <p:cNvSpPr/>
            <p:nvPr/>
          </p:nvSpPr>
          <p:spPr>
            <a:xfrm>
              <a:off x="2413440" y="1553760"/>
              <a:ext cx="360" cy="360"/>
            </a:xfrm>
            <a:custGeom>
              <a:avLst/>
              <a:gdLst/>
              <a:ahLst/>
              <a:cxnLst/>
              <a:rect l="l" t="t" r="r" b="b"/>
              <a:pathLst>
                <a:path w="15" h="29">
                  <a:moveTo>
                    <a:pt x="15" y="29"/>
                  </a:moveTo>
                  <a:cubicBezTo>
                    <a:pt x="11" y="22"/>
                    <a:pt x="4" y="11"/>
                    <a:pt x="1" y="1"/>
                  </a:cubicBezTo>
                  <a:cubicBezTo>
                    <a:pt x="4" y="11"/>
                    <a:pt x="11" y="22"/>
                    <a:pt x="15"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5" name="Google Shape;7792;p94"/>
            <p:cNvSpPr/>
            <p:nvPr/>
          </p:nvSpPr>
          <p:spPr>
            <a:xfrm>
              <a:off x="2416320" y="1555560"/>
              <a:ext cx="360" cy="360"/>
            </a:xfrm>
            <a:custGeom>
              <a:avLst/>
              <a:gdLst/>
              <a:ahLst/>
              <a:cxnLst/>
              <a:rect l="l" t="t" r="r" b="b"/>
              <a:pathLst>
                <a:path w="36" h="1">
                  <a:moveTo>
                    <a:pt x="15" y="0"/>
                  </a:moveTo>
                  <a:lnTo>
                    <a:pt x="36" y="0"/>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6" name="Google Shape;7793;p94"/>
            <p:cNvSpPr/>
            <p:nvPr/>
          </p:nvSpPr>
          <p:spPr>
            <a:xfrm>
              <a:off x="2414520" y="1555200"/>
              <a:ext cx="360" cy="360"/>
            </a:xfrm>
            <a:custGeom>
              <a:avLst/>
              <a:gdLst/>
              <a:ahLst/>
              <a:cxnLst/>
              <a:rect l="l" t="t" r="r" b="b"/>
              <a:pathLst>
                <a:path w="75" h="29">
                  <a:moveTo>
                    <a:pt x="74" y="28"/>
                  </a:moveTo>
                  <a:cubicBezTo>
                    <a:pt x="50" y="21"/>
                    <a:pt x="25" y="11"/>
                    <a:pt x="1" y="0"/>
                  </a:cubicBezTo>
                  <a:cubicBezTo>
                    <a:pt x="25" y="11"/>
                    <a:pt x="50" y="21"/>
                    <a:pt x="74"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7" name="Google Shape;7794;p94"/>
            <p:cNvSpPr/>
            <p:nvPr/>
          </p:nvSpPr>
          <p:spPr>
            <a:xfrm>
              <a:off x="2415600" y="1555560"/>
              <a:ext cx="360" cy="360"/>
            </a:xfrm>
            <a:custGeom>
              <a:avLst/>
              <a:gdLst/>
              <a:ahLst/>
              <a:cxnLst/>
              <a:rect l="l" t="t" r="r" b="b"/>
              <a:pathLst>
                <a:path w="35" h="4">
                  <a:moveTo>
                    <a:pt x="35" y="4"/>
                  </a:moveTo>
                  <a:cubicBezTo>
                    <a:pt x="21" y="4"/>
                    <a:pt x="11" y="4"/>
                    <a:pt x="0" y="0"/>
                  </a:cubicBezTo>
                  <a:cubicBezTo>
                    <a:pt x="11" y="4"/>
                    <a:pt x="21" y="4"/>
                    <a:pt x="35" y="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8" name="Google Shape;7795;p94"/>
            <p:cNvSpPr/>
            <p:nvPr/>
          </p:nvSpPr>
          <p:spPr>
            <a:xfrm>
              <a:off x="2414160" y="1554840"/>
              <a:ext cx="360" cy="360"/>
            </a:xfrm>
            <a:custGeom>
              <a:avLst/>
              <a:gdLst/>
              <a:ahLst/>
              <a:cxnLst/>
              <a:rect l="l" t="t" r="r" b="b"/>
              <a:pathLst>
                <a:path w="22" h="15">
                  <a:moveTo>
                    <a:pt x="22" y="14"/>
                  </a:moveTo>
                  <a:cubicBezTo>
                    <a:pt x="15" y="11"/>
                    <a:pt x="8" y="4"/>
                    <a:pt x="1" y="0"/>
                  </a:cubicBezTo>
                  <a:cubicBezTo>
                    <a:pt x="8" y="4"/>
                    <a:pt x="15" y="11"/>
                    <a:pt x="22"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39" name="Google Shape;7796;p94"/>
            <p:cNvSpPr/>
            <p:nvPr/>
          </p:nvSpPr>
          <p:spPr>
            <a:xfrm>
              <a:off x="2413800" y="1554480"/>
              <a:ext cx="360" cy="360"/>
            </a:xfrm>
            <a:custGeom>
              <a:avLst/>
              <a:gdLst/>
              <a:ahLst/>
              <a:cxnLst/>
              <a:rect l="l" t="t" r="r" b="b"/>
              <a:pathLst>
                <a:path w="15" h="18">
                  <a:moveTo>
                    <a:pt x="15" y="18"/>
                  </a:moveTo>
                  <a:cubicBezTo>
                    <a:pt x="8" y="11"/>
                    <a:pt x="4" y="7"/>
                    <a:pt x="1" y="0"/>
                  </a:cubicBezTo>
                  <a:cubicBezTo>
                    <a:pt x="4" y="7"/>
                    <a:pt x="8" y="11"/>
                    <a:pt x="15"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0" name="Google Shape;7797;p94"/>
            <p:cNvSpPr/>
            <p:nvPr/>
          </p:nvSpPr>
          <p:spPr>
            <a:xfrm>
              <a:off x="2439720" y="1536120"/>
              <a:ext cx="360" cy="360"/>
            </a:xfrm>
            <a:custGeom>
              <a:avLst/>
              <a:gdLst/>
              <a:ahLst/>
              <a:cxnLst/>
              <a:rect l="l" t="t" r="r" b="b"/>
              <a:pathLst>
                <a:path w="36" h="40">
                  <a:moveTo>
                    <a:pt x="36" y="1"/>
                  </a:moveTo>
                  <a:cubicBezTo>
                    <a:pt x="25" y="11"/>
                    <a:pt x="11" y="25"/>
                    <a:pt x="1" y="39"/>
                  </a:cubicBezTo>
                  <a:cubicBezTo>
                    <a:pt x="11" y="25"/>
                    <a:pt x="25" y="11"/>
                    <a:pt x="3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1" name="Google Shape;7798;p94"/>
            <p:cNvSpPr/>
            <p:nvPr/>
          </p:nvSpPr>
          <p:spPr>
            <a:xfrm>
              <a:off x="2441520" y="1535040"/>
              <a:ext cx="360" cy="360"/>
            </a:xfrm>
            <a:custGeom>
              <a:avLst/>
              <a:gdLst/>
              <a:ahLst/>
              <a:cxnLst/>
              <a:rect l="l" t="t" r="r" b="b"/>
              <a:pathLst>
                <a:path w="8" h="1">
                  <a:moveTo>
                    <a:pt x="1" y="0"/>
                  </a:moveTo>
                  <a:lnTo>
                    <a:pt x="1" y="0"/>
                  </a:lnTo>
                  <a:lnTo>
                    <a:pt x="8" y="0"/>
                  </a:ln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2" name="Google Shape;7799;p94"/>
            <p:cNvSpPr/>
            <p:nvPr/>
          </p:nvSpPr>
          <p:spPr>
            <a:xfrm>
              <a:off x="2417040" y="1555560"/>
              <a:ext cx="360" cy="360"/>
            </a:xfrm>
            <a:custGeom>
              <a:avLst/>
              <a:gdLst/>
              <a:ahLst/>
              <a:cxnLst/>
              <a:rect l="l" t="t" r="r" b="b"/>
              <a:pathLst>
                <a:path w="50" h="8">
                  <a:moveTo>
                    <a:pt x="49" y="1"/>
                  </a:moveTo>
                  <a:cubicBezTo>
                    <a:pt x="32" y="4"/>
                    <a:pt x="14" y="8"/>
                    <a:pt x="0" y="8"/>
                  </a:cubicBezTo>
                  <a:cubicBezTo>
                    <a:pt x="14" y="8"/>
                    <a:pt x="32" y="4"/>
                    <a:pt x="4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3" name="Google Shape;7800;p94"/>
            <p:cNvSpPr/>
            <p:nvPr/>
          </p:nvSpPr>
          <p:spPr>
            <a:xfrm>
              <a:off x="2408040" y="1553040"/>
              <a:ext cx="360" cy="360"/>
            </a:xfrm>
            <a:custGeom>
              <a:avLst/>
              <a:gdLst/>
              <a:ahLst/>
              <a:cxnLst/>
              <a:rect l="l" t="t" r="r" b="b"/>
              <a:pathLst>
                <a:path w="50" h="15">
                  <a:moveTo>
                    <a:pt x="49" y="0"/>
                  </a:moveTo>
                  <a:cubicBezTo>
                    <a:pt x="35" y="0"/>
                    <a:pt x="25" y="4"/>
                    <a:pt x="14" y="7"/>
                  </a:cubicBezTo>
                  <a:lnTo>
                    <a:pt x="0" y="14"/>
                  </a:lnTo>
                  <a:cubicBezTo>
                    <a:pt x="14" y="7"/>
                    <a:pt x="32" y="0"/>
                    <a:pt x="4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4" name="Google Shape;7801;p94"/>
            <p:cNvSpPr/>
            <p:nvPr/>
          </p:nvSpPr>
          <p:spPr>
            <a:xfrm>
              <a:off x="2447640" y="1536480"/>
              <a:ext cx="360" cy="360"/>
            </a:xfrm>
            <a:custGeom>
              <a:avLst/>
              <a:gdLst/>
              <a:ahLst/>
              <a:cxnLst/>
              <a:rect l="l" t="t" r="r" b="b"/>
              <a:pathLst>
                <a:path w="36" h="8">
                  <a:moveTo>
                    <a:pt x="36" y="1"/>
                  </a:moveTo>
                  <a:lnTo>
                    <a:pt x="36" y="1"/>
                  </a:lnTo>
                  <a:cubicBezTo>
                    <a:pt x="22" y="4"/>
                    <a:pt x="11" y="4"/>
                    <a:pt x="1" y="8"/>
                  </a:cubicBezTo>
                  <a:cubicBezTo>
                    <a:pt x="11" y="8"/>
                    <a:pt x="22" y="4"/>
                    <a:pt x="3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5" name="Google Shape;7802;p94"/>
            <p:cNvSpPr/>
            <p:nvPr/>
          </p:nvSpPr>
          <p:spPr>
            <a:xfrm>
              <a:off x="2406600" y="1554480"/>
              <a:ext cx="360" cy="360"/>
            </a:xfrm>
            <a:custGeom>
              <a:avLst/>
              <a:gdLst/>
              <a:ahLst/>
              <a:cxnLst/>
              <a:rect l="l" t="t" r="r" b="b"/>
              <a:pathLst>
                <a:path w="5" h="29">
                  <a:moveTo>
                    <a:pt x="1" y="29"/>
                  </a:moveTo>
                  <a:cubicBezTo>
                    <a:pt x="1" y="18"/>
                    <a:pt x="4" y="11"/>
                    <a:pt x="4" y="1"/>
                  </a:cubicBezTo>
                  <a:cubicBezTo>
                    <a:pt x="4" y="11"/>
                    <a:pt x="1" y="18"/>
                    <a:pt x="1" y="2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6" name="Google Shape;7803;p94"/>
            <p:cNvSpPr/>
            <p:nvPr/>
          </p:nvSpPr>
          <p:spPr>
            <a:xfrm>
              <a:off x="2403720" y="1598760"/>
              <a:ext cx="360" cy="360"/>
            </a:xfrm>
            <a:custGeom>
              <a:avLst/>
              <a:gdLst/>
              <a:ahLst/>
              <a:cxnLst/>
              <a:rect l="l" t="t" r="r" b="b"/>
              <a:pathLst>
                <a:path w="1" h="15">
                  <a:moveTo>
                    <a:pt x="0" y="14"/>
                  </a:moveTo>
                  <a:cubicBezTo>
                    <a:pt x="0" y="7"/>
                    <a:pt x="0" y="4"/>
                    <a:pt x="0" y="0"/>
                  </a:cubicBezTo>
                  <a:cubicBezTo>
                    <a:pt x="0" y="4"/>
                    <a:pt x="0" y="7"/>
                    <a:pt x="0"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7" name="Google Shape;7804;p94"/>
            <p:cNvSpPr/>
            <p:nvPr/>
          </p:nvSpPr>
          <p:spPr>
            <a:xfrm>
              <a:off x="2404800" y="1559880"/>
              <a:ext cx="360" cy="360"/>
            </a:xfrm>
            <a:custGeom>
              <a:avLst/>
              <a:gdLst/>
              <a:ahLst/>
              <a:cxnLst/>
              <a:rect l="l" t="t" r="r" b="b"/>
              <a:pathLst>
                <a:path w="33" h="36">
                  <a:moveTo>
                    <a:pt x="32" y="1"/>
                  </a:moveTo>
                  <a:cubicBezTo>
                    <a:pt x="22" y="15"/>
                    <a:pt x="11" y="25"/>
                    <a:pt x="1" y="36"/>
                  </a:cubicBezTo>
                  <a:cubicBezTo>
                    <a:pt x="15" y="25"/>
                    <a:pt x="22" y="15"/>
                    <a:pt x="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8" name="Google Shape;7805;p94"/>
            <p:cNvSpPr/>
            <p:nvPr/>
          </p:nvSpPr>
          <p:spPr>
            <a:xfrm>
              <a:off x="2406960" y="1553040"/>
              <a:ext cx="360" cy="360"/>
            </a:xfrm>
            <a:custGeom>
              <a:avLst/>
              <a:gdLst/>
              <a:ahLst/>
              <a:cxnLst/>
              <a:rect l="l" t="t" r="r" b="b"/>
              <a:pathLst>
                <a:path w="82" h="10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49" name="Google Shape;7806;p94"/>
            <p:cNvSpPr/>
            <p:nvPr/>
          </p:nvSpPr>
          <p:spPr>
            <a:xfrm>
              <a:off x="2405520" y="1555200"/>
              <a:ext cx="360" cy="3600"/>
            </a:xfrm>
            <a:custGeom>
              <a:avLst/>
              <a:gdLst/>
              <a:ahLst/>
              <a:cxnLst/>
              <a:rect l="l" t="t" r="r" b="b"/>
              <a:pathLst>
                <a:path w="109" h="348">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0" name="Google Shape;7807;p94"/>
            <p:cNvSpPr/>
            <p:nvPr/>
          </p:nvSpPr>
          <p:spPr>
            <a:xfrm>
              <a:off x="2407680" y="1553040"/>
              <a:ext cx="360" cy="360"/>
            </a:xfrm>
            <a:custGeom>
              <a:avLst/>
              <a:gdLst/>
              <a:ahLst/>
              <a:cxnLst/>
              <a:rect l="l" t="t" r="r" b="b"/>
              <a:pathLst>
                <a:path w="26" h="15">
                  <a:moveTo>
                    <a:pt x="25" y="0"/>
                  </a:moveTo>
                  <a:cubicBezTo>
                    <a:pt x="15" y="4"/>
                    <a:pt x="8" y="7"/>
                    <a:pt x="1" y="14"/>
                  </a:cubicBezTo>
                  <a:lnTo>
                    <a:pt x="11" y="7"/>
                  </a:lnTo>
                  <a:lnTo>
                    <a:pt x="25"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1" name="Google Shape;7808;p94"/>
            <p:cNvSpPr/>
            <p:nvPr/>
          </p:nvSpPr>
          <p:spPr>
            <a:xfrm>
              <a:off x="2484720" y="1542960"/>
              <a:ext cx="360" cy="360"/>
            </a:xfrm>
            <a:custGeom>
              <a:avLst/>
              <a:gdLst/>
              <a:ahLst/>
              <a:cxnLst/>
              <a:rect l="l" t="t" r="r" b="b"/>
              <a:pathLst>
                <a:path w="5"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2" name="Google Shape;7809;p94"/>
            <p:cNvSpPr/>
            <p:nvPr/>
          </p:nvSpPr>
          <p:spPr>
            <a:xfrm>
              <a:off x="2487960" y="1543320"/>
              <a:ext cx="360" cy="360"/>
            </a:xfrm>
            <a:custGeom>
              <a:avLst/>
              <a:gdLst/>
              <a:ahLst/>
              <a:cxnLst/>
              <a:rect l="l" t="t" r="r" b="b"/>
              <a:pathLst>
                <a:path w="15" h="5">
                  <a:moveTo>
                    <a:pt x="0" y="4"/>
                  </a:moveTo>
                  <a:lnTo>
                    <a:pt x="1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3" name="Google Shape;7810;p94"/>
            <p:cNvSpPr/>
            <p:nvPr/>
          </p:nvSpPr>
          <p:spPr>
            <a:xfrm>
              <a:off x="2460960" y="1539720"/>
              <a:ext cx="360" cy="360"/>
            </a:xfrm>
            <a:custGeom>
              <a:avLst/>
              <a:gdLst/>
              <a:ahLst/>
              <a:cxnLst/>
              <a:rect l="l" t="t" r="r" b="b"/>
              <a:pathLst>
                <a:path w="15" h="18">
                  <a:moveTo>
                    <a:pt x="1" y="18"/>
                  </a:moveTo>
                  <a:cubicBezTo>
                    <a:pt x="8" y="11"/>
                    <a:pt x="11" y="4"/>
                    <a:pt x="15" y="0"/>
                  </a:cubicBezTo>
                  <a:cubicBezTo>
                    <a:pt x="11" y="4"/>
                    <a:pt x="8" y="11"/>
                    <a:pt x="1"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4" name="Google Shape;7811;p94"/>
            <p:cNvSpPr/>
            <p:nvPr/>
          </p:nvSpPr>
          <p:spPr>
            <a:xfrm>
              <a:off x="2486880" y="1543680"/>
              <a:ext cx="360" cy="360"/>
            </a:xfrm>
            <a:custGeom>
              <a:avLst/>
              <a:gdLst/>
              <a:ahLst/>
              <a:cxnLst/>
              <a:rect l="l" t="t" r="r" b="b"/>
              <a:pathLst>
                <a:path w="8" h="1">
                  <a:moveTo>
                    <a:pt x="1" y="0"/>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5" name="Google Shape;7812;p94"/>
            <p:cNvSpPr/>
            <p:nvPr/>
          </p:nvSpPr>
          <p:spPr>
            <a:xfrm>
              <a:off x="2488680" y="1543320"/>
              <a:ext cx="360" cy="360"/>
            </a:xfrm>
            <a:custGeom>
              <a:avLst/>
              <a:gdLst/>
              <a:ahLst/>
              <a:cxnLst/>
              <a:rect l="l" t="t" r="r" b="b"/>
              <a:pathLst>
                <a:path w="5" h="1">
                  <a:moveTo>
                    <a:pt x="4"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6" name="Google Shape;7813;p94"/>
            <p:cNvSpPr/>
            <p:nvPr/>
          </p:nvSpPr>
          <p:spPr>
            <a:xfrm>
              <a:off x="2455920" y="1539360"/>
              <a:ext cx="360" cy="360"/>
            </a:xfrm>
            <a:custGeom>
              <a:avLst/>
              <a:gdLst/>
              <a:ahLst/>
              <a:cxnLst/>
              <a:rect l="l" t="t" r="r" b="b"/>
              <a:pathLst>
                <a:path w="29" h="18">
                  <a:moveTo>
                    <a:pt x="0" y="0"/>
                  </a:moveTo>
                  <a:lnTo>
                    <a:pt x="28" y="18"/>
                  </a:lnTo>
                  <a:lnTo>
                    <a:pt x="18" y="11"/>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7" name="Google Shape;7814;p94"/>
            <p:cNvSpPr/>
            <p:nvPr/>
          </p:nvSpPr>
          <p:spPr>
            <a:xfrm>
              <a:off x="2487600" y="1543320"/>
              <a:ext cx="360" cy="360"/>
            </a:xfrm>
            <a:custGeom>
              <a:avLst/>
              <a:gdLst/>
              <a:ahLst/>
              <a:cxnLst/>
              <a:rect l="l" t="t" r="r" b="b"/>
              <a:pathLst>
                <a:path w="12" h="4">
                  <a:moveTo>
                    <a:pt x="1"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8" name="Google Shape;7815;p94"/>
            <p:cNvSpPr/>
            <p:nvPr/>
          </p:nvSpPr>
          <p:spPr>
            <a:xfrm>
              <a:off x="2486520" y="154368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59" name="Google Shape;7816;p94"/>
            <p:cNvSpPr/>
            <p:nvPr/>
          </p:nvSpPr>
          <p:spPr>
            <a:xfrm>
              <a:off x="2501280" y="1537560"/>
              <a:ext cx="1800" cy="360"/>
            </a:xfrm>
            <a:custGeom>
              <a:avLst/>
              <a:gdLst/>
              <a:ahLst/>
              <a:cxnLst/>
              <a:rect l="l" t="t" r="r" b="b"/>
              <a:pathLst>
                <a:path w="207" h="99">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0" name="Google Shape;7817;p94"/>
            <p:cNvSpPr/>
            <p:nvPr/>
          </p:nvSpPr>
          <p:spPr>
            <a:xfrm>
              <a:off x="2504880" y="1538640"/>
              <a:ext cx="360" cy="360"/>
            </a:xfrm>
            <a:custGeom>
              <a:avLst/>
              <a:gdLst/>
              <a:ahLst/>
              <a:cxnLst/>
              <a:rect l="l" t="t" r="r" b="b"/>
              <a:pathLst>
                <a:path w="12" h="1">
                  <a:moveTo>
                    <a:pt x="1"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1" name="Google Shape;7818;p94"/>
            <p:cNvSpPr/>
            <p:nvPr/>
          </p:nvSpPr>
          <p:spPr>
            <a:xfrm>
              <a:off x="2500920" y="1537200"/>
              <a:ext cx="360" cy="360"/>
            </a:xfrm>
            <a:custGeom>
              <a:avLst/>
              <a:gdLst/>
              <a:ahLst/>
              <a:cxnLst/>
              <a:rect l="l" t="t" r="r" b="b"/>
              <a:pathLst>
                <a:path w="4" h="4">
                  <a:moveTo>
                    <a:pt x="1" y="0"/>
                  </a:moveTo>
                  <a:lnTo>
                    <a:pt x="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2" name="Google Shape;7819;p94"/>
            <p:cNvSpPr/>
            <p:nvPr/>
          </p:nvSpPr>
          <p:spPr>
            <a:xfrm>
              <a:off x="2504160" y="1538640"/>
              <a:ext cx="360" cy="360"/>
            </a:xfrm>
            <a:custGeom>
              <a:avLst/>
              <a:gdLst/>
              <a:ahLst/>
              <a:cxnLst/>
              <a:rect l="l" t="t" r="r" b="b"/>
              <a:pathLst>
                <a:path w="18" h="1">
                  <a:moveTo>
                    <a:pt x="0" y="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3" name="Google Shape;7820;p94"/>
            <p:cNvSpPr/>
            <p:nvPr/>
          </p:nvSpPr>
          <p:spPr>
            <a:xfrm>
              <a:off x="2500200" y="1536480"/>
              <a:ext cx="360" cy="360"/>
            </a:xfrm>
            <a:custGeom>
              <a:avLst/>
              <a:gdLst/>
              <a:ahLst/>
              <a:cxnLst/>
              <a:rect l="l" t="t" r="r" b="b"/>
              <a:pathLst>
                <a:path w="14" h="12">
                  <a:moveTo>
                    <a:pt x="0" y="1"/>
                  </a:moveTo>
                  <a:lnTo>
                    <a:pt x="14"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4" name="Google Shape;7821;p94"/>
            <p:cNvSpPr/>
            <p:nvPr/>
          </p:nvSpPr>
          <p:spPr>
            <a:xfrm>
              <a:off x="2500560" y="1536840"/>
              <a:ext cx="360" cy="360"/>
            </a:xfrm>
            <a:custGeom>
              <a:avLst/>
              <a:gdLst/>
              <a:ahLst/>
              <a:cxnLst/>
              <a:rect l="l" t="t" r="r" b="b"/>
              <a:pathLst>
                <a:path w="11" h="8">
                  <a:moveTo>
                    <a:pt x="1" y="1"/>
                  </a:moveTo>
                  <a:lnTo>
                    <a:pt x="1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5" name="Google Shape;7822;p94"/>
            <p:cNvSpPr/>
            <p:nvPr/>
          </p:nvSpPr>
          <p:spPr>
            <a:xfrm>
              <a:off x="2505600" y="153900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6" name="Google Shape;7823;p94"/>
            <p:cNvSpPr/>
            <p:nvPr/>
          </p:nvSpPr>
          <p:spPr>
            <a:xfrm>
              <a:off x="2483640" y="1540800"/>
              <a:ext cx="360" cy="1080"/>
            </a:xfrm>
            <a:custGeom>
              <a:avLst/>
              <a:gdLst/>
              <a:ahLst/>
              <a:cxnLst/>
              <a:rect l="l" t="t" r="r" b="b"/>
              <a:pathLst>
                <a:path w="57" h="151">
                  <a:moveTo>
                    <a:pt x="53" y="144"/>
                  </a:moveTo>
                  <a:lnTo>
                    <a:pt x="56" y="151"/>
                  </a:lnTo>
                  <a:lnTo>
                    <a:pt x="53" y="144"/>
                  </a:lnTo>
                  <a:cubicBezTo>
                    <a:pt x="18" y="105"/>
                    <a:pt x="0" y="53"/>
                    <a:pt x="7" y="0"/>
                  </a:cubicBezTo>
                  <a:cubicBezTo>
                    <a:pt x="0" y="53"/>
                    <a:pt x="18" y="105"/>
                    <a:pt x="53" y="14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7" name="Google Shape;7824;p94"/>
            <p:cNvSpPr/>
            <p:nvPr/>
          </p:nvSpPr>
          <p:spPr>
            <a:xfrm>
              <a:off x="2460960" y="1540080"/>
              <a:ext cx="360" cy="360"/>
            </a:xfrm>
            <a:custGeom>
              <a:avLst/>
              <a:gdLst/>
              <a:ahLst/>
              <a:cxnLst/>
              <a:rect l="l" t="t" r="r" b="b"/>
              <a:pathLst>
                <a:path w="11" h="15">
                  <a:moveTo>
                    <a:pt x="11" y="0"/>
                  </a:moveTo>
                  <a:lnTo>
                    <a:pt x="11" y="0"/>
                  </a:lnTo>
                  <a:cubicBezTo>
                    <a:pt x="7" y="4"/>
                    <a:pt x="4" y="11"/>
                    <a:pt x="0" y="14"/>
                  </a:cubicBezTo>
                  <a:cubicBezTo>
                    <a:pt x="7" y="11"/>
                    <a:pt x="7" y="4"/>
                    <a:pt x="1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8" name="Google Shape;7825;p94"/>
            <p:cNvSpPr/>
            <p:nvPr/>
          </p:nvSpPr>
          <p:spPr>
            <a:xfrm>
              <a:off x="2460600" y="1540080"/>
              <a:ext cx="360" cy="360"/>
            </a:xfrm>
            <a:custGeom>
              <a:avLst/>
              <a:gdLst/>
              <a:ahLst/>
              <a:cxnLst/>
              <a:rect l="l" t="t" r="r" b="b"/>
              <a:pathLst>
                <a:path w="5" h="4">
                  <a:moveTo>
                    <a:pt x="4"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69" name="Google Shape;7826;p94"/>
            <p:cNvSpPr/>
            <p:nvPr/>
          </p:nvSpPr>
          <p:spPr>
            <a:xfrm>
              <a:off x="2494440" y="1536480"/>
              <a:ext cx="4680" cy="2880"/>
            </a:xfrm>
            <a:custGeom>
              <a:avLst/>
              <a:gdLst/>
              <a:ahLst/>
              <a:cxnLst/>
              <a:rect l="l" t="t" r="r" b="b"/>
              <a:pathLst>
                <a:path w="421" h="302">
                  <a:moveTo>
                    <a:pt x="420" y="1"/>
                  </a:moveTo>
                  <a:cubicBezTo>
                    <a:pt x="350" y="1"/>
                    <a:pt x="140" y="179"/>
                    <a:pt x="0" y="302"/>
                  </a:cubicBezTo>
                  <a:cubicBezTo>
                    <a:pt x="144" y="179"/>
                    <a:pt x="354" y="1"/>
                    <a:pt x="42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0" name="Google Shape;7827;p94"/>
            <p:cNvSpPr/>
            <p:nvPr/>
          </p:nvSpPr>
          <p:spPr>
            <a:xfrm>
              <a:off x="2457720" y="1540440"/>
              <a:ext cx="360" cy="360"/>
            </a:xfrm>
            <a:custGeom>
              <a:avLst/>
              <a:gdLst/>
              <a:ahLst/>
              <a:cxnLst/>
              <a:rect l="l" t="t" r="r" b="b"/>
              <a:pathLst>
                <a:path w="15" h="5">
                  <a:moveTo>
                    <a:pt x="0" y="1"/>
                  </a:moveTo>
                  <a:lnTo>
                    <a:pt x="14"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1" name="Google Shape;7828;p94"/>
            <p:cNvSpPr/>
            <p:nvPr/>
          </p:nvSpPr>
          <p:spPr>
            <a:xfrm>
              <a:off x="2456280" y="1539360"/>
              <a:ext cx="360" cy="360"/>
            </a:xfrm>
            <a:custGeom>
              <a:avLst/>
              <a:gdLst/>
              <a:ahLst/>
              <a:cxnLst/>
              <a:rect l="l" t="t" r="r" b="b"/>
              <a:pathLst>
                <a:path w="103" h="61">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2" name="Google Shape;7829;p94"/>
            <p:cNvSpPr/>
            <p:nvPr/>
          </p:nvSpPr>
          <p:spPr>
            <a:xfrm>
              <a:off x="2406960" y="1539720"/>
              <a:ext cx="118080" cy="107640"/>
            </a:xfrm>
            <a:custGeom>
              <a:avLst/>
              <a:gdLst/>
              <a:ahLst/>
              <a:cxnLst/>
              <a:rect l="l" t="t" r="r" b="b"/>
              <a:pathLst>
                <a:path w="8784" h="800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3" name="Google Shape;7830;p94"/>
            <p:cNvSpPr/>
            <p:nvPr/>
          </p:nvSpPr>
          <p:spPr>
            <a:xfrm>
              <a:off x="2467080" y="1643400"/>
              <a:ext cx="3240" cy="360"/>
            </a:xfrm>
            <a:custGeom>
              <a:avLst/>
              <a:gdLst/>
              <a:ahLst/>
              <a:cxnLst/>
              <a:rect l="l" t="t" r="r" b="b"/>
              <a:pathLst>
                <a:path w="306" h="2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4" name="Google Shape;7831;p94"/>
            <p:cNvSpPr/>
            <p:nvPr/>
          </p:nvSpPr>
          <p:spPr>
            <a:xfrm>
              <a:off x="2502720" y="1570320"/>
              <a:ext cx="4320" cy="7200"/>
            </a:xfrm>
            <a:custGeom>
              <a:avLst/>
              <a:gdLst/>
              <a:ahLst/>
              <a:cxnLst/>
              <a:rect l="l" t="t" r="r" b="b"/>
              <a:pathLst>
                <a:path w="400" h="603">
                  <a:moveTo>
                    <a:pt x="400" y="554"/>
                  </a:moveTo>
                  <a:cubicBezTo>
                    <a:pt x="169" y="603"/>
                    <a:pt x="39" y="158"/>
                    <a:pt x="1" y="1"/>
                  </a:cubicBezTo>
                  <a:cubicBezTo>
                    <a:pt x="39" y="158"/>
                    <a:pt x="169" y="603"/>
                    <a:pt x="400" y="55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5" name="Google Shape;7832;p94"/>
            <p:cNvSpPr/>
            <p:nvPr/>
          </p:nvSpPr>
          <p:spPr>
            <a:xfrm>
              <a:off x="2510640" y="1578240"/>
              <a:ext cx="360" cy="360"/>
            </a:xfrm>
            <a:custGeom>
              <a:avLst/>
              <a:gdLst/>
              <a:ahLst/>
              <a:cxnLst/>
              <a:rect l="l" t="t" r="r" b="b"/>
              <a:pathLst>
                <a:path w="53" h="60">
                  <a:moveTo>
                    <a:pt x="53" y="60"/>
                  </a:moveTo>
                  <a:cubicBezTo>
                    <a:pt x="39" y="35"/>
                    <a:pt x="21" y="14"/>
                    <a:pt x="0" y="0"/>
                  </a:cubicBezTo>
                  <a:cubicBezTo>
                    <a:pt x="21" y="14"/>
                    <a:pt x="39" y="35"/>
                    <a:pt x="53" y="6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6" name="Google Shape;7833;p94"/>
            <p:cNvSpPr/>
            <p:nvPr/>
          </p:nvSpPr>
          <p:spPr>
            <a:xfrm>
              <a:off x="2485440" y="1614960"/>
              <a:ext cx="360" cy="360"/>
            </a:xfrm>
            <a:custGeom>
              <a:avLst/>
              <a:gdLst/>
              <a:ahLst/>
              <a:cxnLst/>
              <a:rect l="l" t="t" r="r" b="b"/>
              <a:pathLst>
                <a:path w="15" h="8">
                  <a:moveTo>
                    <a:pt x="14"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7" name="Google Shape;7834;p94"/>
            <p:cNvSpPr/>
            <p:nvPr/>
          </p:nvSpPr>
          <p:spPr>
            <a:xfrm>
              <a:off x="2459880" y="1647360"/>
              <a:ext cx="360" cy="360"/>
            </a:xfrm>
            <a:custGeom>
              <a:avLst/>
              <a:gdLst/>
              <a:ahLst/>
              <a:cxnLst/>
              <a:rect l="l" t="t" r="r" b="b"/>
              <a:pathLst>
                <a:path w="5" h="5">
                  <a:moveTo>
                    <a:pt x="4" y="1"/>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8" name="Google Shape;7835;p94"/>
            <p:cNvSpPr/>
            <p:nvPr/>
          </p:nvSpPr>
          <p:spPr>
            <a:xfrm>
              <a:off x="2459520" y="1648080"/>
              <a:ext cx="360" cy="360"/>
            </a:xfrm>
            <a:custGeom>
              <a:avLst/>
              <a:gdLst/>
              <a:ahLst/>
              <a:cxnLst/>
              <a:rect l="l" t="t" r="r" b="b"/>
              <a:pathLst>
                <a:path w="5" h="4">
                  <a:moveTo>
                    <a:pt x="1" y="4"/>
                  </a:moveTo>
                  <a:lnTo>
                    <a:pt x="4" y="1"/>
                  </a:ln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79" name="Google Shape;7836;p94"/>
            <p:cNvSpPr/>
            <p:nvPr/>
          </p:nvSpPr>
          <p:spPr>
            <a:xfrm>
              <a:off x="2485440" y="1614960"/>
              <a:ext cx="360" cy="360"/>
            </a:xfrm>
            <a:custGeom>
              <a:avLst/>
              <a:gdLst/>
              <a:ahLst/>
              <a:cxnLst/>
              <a:rect l="l" t="t" r="r" b="b"/>
              <a:pathLst>
                <a:path w="18" h="12">
                  <a:moveTo>
                    <a:pt x="18" y="1"/>
                  </a:moveTo>
                  <a:cubicBezTo>
                    <a:pt x="11" y="4"/>
                    <a:pt x="4" y="8"/>
                    <a:pt x="0" y="11"/>
                  </a:cubicBezTo>
                  <a:cubicBezTo>
                    <a:pt x="4" y="8"/>
                    <a:pt x="11" y="4"/>
                    <a:pt x="1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0" name="Google Shape;7837;p94"/>
            <p:cNvSpPr/>
            <p:nvPr/>
          </p:nvSpPr>
          <p:spPr>
            <a:xfrm>
              <a:off x="2525040" y="1552680"/>
              <a:ext cx="360" cy="360"/>
            </a:xfrm>
            <a:custGeom>
              <a:avLst/>
              <a:gdLst/>
              <a:ahLst/>
              <a:cxnLst/>
              <a:rect l="l" t="t" r="r" b="b"/>
              <a:pathLst>
                <a:path w="39" h="19">
                  <a:moveTo>
                    <a:pt x="0" y="1"/>
                  </a:moveTo>
                  <a:lnTo>
                    <a:pt x="39"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1" name="Google Shape;7838;p94"/>
            <p:cNvSpPr/>
            <p:nvPr/>
          </p:nvSpPr>
          <p:spPr>
            <a:xfrm>
              <a:off x="2524320" y="1552320"/>
              <a:ext cx="360" cy="360"/>
            </a:xfrm>
            <a:custGeom>
              <a:avLst/>
              <a:gdLst/>
              <a:ahLst/>
              <a:cxnLst/>
              <a:rect l="l" t="t" r="r" b="b"/>
              <a:pathLst>
                <a:path w="32" h="19">
                  <a:moveTo>
                    <a:pt x="0" y="1"/>
                  </a:moveTo>
                  <a:lnTo>
                    <a:pt x="32"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2" name="Google Shape;7839;p94"/>
            <p:cNvSpPr/>
            <p:nvPr/>
          </p:nvSpPr>
          <p:spPr>
            <a:xfrm>
              <a:off x="2516760" y="1544760"/>
              <a:ext cx="3240" cy="5040"/>
            </a:xfrm>
            <a:custGeom>
              <a:avLst/>
              <a:gdLst/>
              <a:ahLst/>
              <a:cxnLst/>
              <a:rect l="l" t="t" r="r" b="b"/>
              <a:pathLst>
                <a:path w="316" h="463">
                  <a:moveTo>
                    <a:pt x="315" y="462"/>
                  </a:moveTo>
                  <a:lnTo>
                    <a:pt x="315" y="462"/>
                  </a:lnTo>
                  <a:cubicBezTo>
                    <a:pt x="130" y="382"/>
                    <a:pt x="7" y="203"/>
                    <a:pt x="0" y="0"/>
                  </a:cubicBezTo>
                  <a:cubicBezTo>
                    <a:pt x="7" y="203"/>
                    <a:pt x="130" y="382"/>
                    <a:pt x="315" y="46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3" name="Google Shape;7840;p94"/>
            <p:cNvSpPr/>
            <p:nvPr/>
          </p:nvSpPr>
          <p:spPr>
            <a:xfrm>
              <a:off x="2525760" y="1553040"/>
              <a:ext cx="360" cy="360"/>
            </a:xfrm>
            <a:custGeom>
              <a:avLst/>
              <a:gdLst/>
              <a:ahLst/>
              <a:cxnLst/>
              <a:rect l="l" t="t" r="r" b="b"/>
              <a:pathLst>
                <a:path w="39" h="25">
                  <a:moveTo>
                    <a:pt x="39" y="25"/>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4" name="Google Shape;7841;p94"/>
            <p:cNvSpPr/>
            <p:nvPr/>
          </p:nvSpPr>
          <p:spPr>
            <a:xfrm>
              <a:off x="2523600" y="1551960"/>
              <a:ext cx="360" cy="360"/>
            </a:xfrm>
            <a:custGeom>
              <a:avLst/>
              <a:gdLst/>
              <a:ahLst/>
              <a:cxnLst/>
              <a:rect l="l" t="t" r="r" b="b"/>
              <a:pathLst>
                <a:path w="33" h="19">
                  <a:moveTo>
                    <a:pt x="1" y="1"/>
                  </a:moveTo>
                  <a:lnTo>
                    <a:pt x="32"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5" name="Google Shape;7842;p94"/>
            <p:cNvSpPr/>
            <p:nvPr/>
          </p:nvSpPr>
          <p:spPr>
            <a:xfrm>
              <a:off x="2513520" y="1541880"/>
              <a:ext cx="2520" cy="1800"/>
            </a:xfrm>
            <a:custGeom>
              <a:avLst/>
              <a:gdLst/>
              <a:ahLst/>
              <a:cxnLst/>
              <a:rect l="l" t="t" r="r" b="b"/>
              <a:pathLst>
                <a:path w="256" h="204">
                  <a:moveTo>
                    <a:pt x="0" y="0"/>
                  </a:moveTo>
                  <a:lnTo>
                    <a:pt x="0" y="0"/>
                  </a:lnTo>
                  <a:cubicBezTo>
                    <a:pt x="95" y="70"/>
                    <a:pt x="228" y="165"/>
                    <a:pt x="256" y="203"/>
                  </a:cubicBezTo>
                  <a:cubicBezTo>
                    <a:pt x="228" y="165"/>
                    <a:pt x="98" y="70"/>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6" name="Google Shape;7843;p94"/>
            <p:cNvSpPr/>
            <p:nvPr/>
          </p:nvSpPr>
          <p:spPr>
            <a:xfrm>
              <a:off x="2510640" y="1540080"/>
              <a:ext cx="360" cy="360"/>
            </a:xfrm>
            <a:custGeom>
              <a:avLst/>
              <a:gdLst/>
              <a:ahLst/>
              <a:cxnLst/>
              <a:rect l="l" t="t" r="r" b="b"/>
              <a:pathLst>
                <a:path w="85" h="64">
                  <a:moveTo>
                    <a:pt x="0" y="1"/>
                  </a:moveTo>
                  <a:cubicBezTo>
                    <a:pt x="28" y="22"/>
                    <a:pt x="56" y="43"/>
                    <a:pt x="84" y="64"/>
                  </a:cubicBezTo>
                  <a:cubicBezTo>
                    <a:pt x="56" y="43"/>
                    <a:pt x="28" y="22"/>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7" name="Google Shape;7844;p94"/>
            <p:cNvSpPr/>
            <p:nvPr/>
          </p:nvSpPr>
          <p:spPr>
            <a:xfrm>
              <a:off x="2521080" y="1550880"/>
              <a:ext cx="360" cy="360"/>
            </a:xfrm>
            <a:custGeom>
              <a:avLst/>
              <a:gdLst/>
              <a:ahLst/>
              <a:cxnLst/>
              <a:rect l="l" t="t" r="r" b="b"/>
              <a:pathLst>
                <a:path w="53" h="25">
                  <a:moveTo>
                    <a:pt x="0" y="0"/>
                  </a:moveTo>
                  <a:lnTo>
                    <a:pt x="53"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8" name="Google Shape;7845;p94"/>
            <p:cNvSpPr/>
            <p:nvPr/>
          </p:nvSpPr>
          <p:spPr>
            <a:xfrm>
              <a:off x="2522880" y="1551600"/>
              <a:ext cx="360" cy="360"/>
            </a:xfrm>
            <a:custGeom>
              <a:avLst/>
              <a:gdLst/>
              <a:ahLst/>
              <a:cxnLst/>
              <a:rect l="l" t="t" r="r" b="b"/>
              <a:pathLst>
                <a:path w="29" h="15">
                  <a:moveTo>
                    <a:pt x="0" y="0"/>
                  </a:moveTo>
                  <a:lnTo>
                    <a:pt x="28"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89" name="Google Shape;7846;p94"/>
            <p:cNvSpPr/>
            <p:nvPr/>
          </p:nvSpPr>
          <p:spPr>
            <a:xfrm>
              <a:off x="2512080" y="1541160"/>
              <a:ext cx="360" cy="360"/>
            </a:xfrm>
            <a:custGeom>
              <a:avLst/>
              <a:gdLst/>
              <a:ahLst/>
              <a:cxnLst/>
              <a:rect l="l" t="t" r="r" b="b"/>
              <a:pathLst>
                <a:path w="89" h="61">
                  <a:moveTo>
                    <a:pt x="1" y="1"/>
                  </a:moveTo>
                  <a:lnTo>
                    <a:pt x="88" y="6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0" name="Google Shape;7847;p94"/>
            <p:cNvSpPr/>
            <p:nvPr/>
          </p:nvSpPr>
          <p:spPr>
            <a:xfrm>
              <a:off x="2522160" y="1551240"/>
              <a:ext cx="360" cy="360"/>
            </a:xfrm>
            <a:custGeom>
              <a:avLst/>
              <a:gdLst/>
              <a:ahLst/>
              <a:cxnLst/>
              <a:rect l="l" t="t" r="r" b="b"/>
              <a:pathLst>
                <a:path w="36" h="15">
                  <a:moveTo>
                    <a:pt x="1" y="0"/>
                  </a:moveTo>
                  <a:lnTo>
                    <a:pt x="36"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1" name="Google Shape;7848;p94"/>
            <p:cNvSpPr/>
            <p:nvPr/>
          </p:nvSpPr>
          <p:spPr>
            <a:xfrm>
              <a:off x="2419200" y="16178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2" name="Google Shape;7849;p94"/>
            <p:cNvSpPr/>
            <p:nvPr/>
          </p:nvSpPr>
          <p:spPr>
            <a:xfrm>
              <a:off x="2410560" y="1607400"/>
              <a:ext cx="360" cy="360"/>
            </a:xfrm>
            <a:custGeom>
              <a:avLst/>
              <a:gdLst/>
              <a:ahLst/>
              <a:cxnLst/>
              <a:rect l="l" t="t" r="r" b="b"/>
              <a:pathLst>
                <a:path w="78" h="67">
                  <a:moveTo>
                    <a:pt x="78" y="67"/>
                  </a:moveTo>
                  <a:cubicBezTo>
                    <a:pt x="50" y="46"/>
                    <a:pt x="22" y="25"/>
                    <a:pt x="1" y="0"/>
                  </a:cubicBezTo>
                  <a:cubicBezTo>
                    <a:pt x="22" y="25"/>
                    <a:pt x="50" y="46"/>
                    <a:pt x="78" y="6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3" name="Google Shape;7850;p94"/>
            <p:cNvSpPr/>
            <p:nvPr/>
          </p:nvSpPr>
          <p:spPr>
            <a:xfrm>
              <a:off x="2419200" y="1618920"/>
              <a:ext cx="360" cy="360"/>
            </a:xfrm>
            <a:custGeom>
              <a:avLst/>
              <a:gdLst/>
              <a:ahLst/>
              <a:cxnLst/>
              <a:rect l="l" t="t" r="r" b="b"/>
              <a:pathLst>
                <a:path w="29" h="11">
                  <a:moveTo>
                    <a:pt x="1" y="0"/>
                  </a:moveTo>
                  <a:cubicBezTo>
                    <a:pt x="11" y="4"/>
                    <a:pt x="22" y="7"/>
                    <a:pt x="29" y="11"/>
                  </a:cubicBezTo>
                  <a:cubicBezTo>
                    <a:pt x="22" y="7"/>
                    <a:pt x="11" y="4"/>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4" name="Google Shape;7851;p94"/>
            <p:cNvSpPr/>
            <p:nvPr/>
          </p:nvSpPr>
          <p:spPr>
            <a:xfrm>
              <a:off x="2422440" y="162288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5" name="Google Shape;7852;p94"/>
            <p:cNvSpPr/>
            <p:nvPr/>
          </p:nvSpPr>
          <p:spPr>
            <a:xfrm>
              <a:off x="2422800" y="1624320"/>
              <a:ext cx="360" cy="360"/>
            </a:xfrm>
            <a:custGeom>
              <a:avLst/>
              <a:gdLst/>
              <a:ahLst/>
              <a:cxnLst/>
              <a:rect l="l" t="t" r="r" b="b"/>
              <a:pathLst>
                <a:path w="1" h="29">
                  <a:moveTo>
                    <a:pt x="0" y="0"/>
                  </a:moveTo>
                  <a:cubicBezTo>
                    <a:pt x="0" y="11"/>
                    <a:pt x="0" y="18"/>
                    <a:pt x="0" y="28"/>
                  </a:cubicBezTo>
                  <a:cubicBezTo>
                    <a:pt x="0" y="18"/>
                    <a:pt x="0"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6" name="Google Shape;7853;p94"/>
            <p:cNvSpPr/>
            <p:nvPr/>
          </p:nvSpPr>
          <p:spPr>
            <a:xfrm>
              <a:off x="2422800" y="1623600"/>
              <a:ext cx="360" cy="360"/>
            </a:xfrm>
            <a:custGeom>
              <a:avLst/>
              <a:gdLst/>
              <a:ahLst/>
              <a:cxnLst/>
              <a:rect l="l" t="t" r="r" b="b"/>
              <a:pathLst>
                <a:path w="1" h="22">
                  <a:moveTo>
                    <a:pt x="1" y="21"/>
                  </a:moveTo>
                  <a:lnTo>
                    <a:pt x="1" y="0"/>
                  </a:lnTo>
                  <a:cubicBezTo>
                    <a:pt x="1" y="7"/>
                    <a:pt x="1" y="14"/>
                    <a:pt x="1" y="2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7" name="Google Shape;7854;p94"/>
            <p:cNvSpPr/>
            <p:nvPr/>
          </p:nvSpPr>
          <p:spPr>
            <a:xfrm>
              <a:off x="2422440" y="1623240"/>
              <a:ext cx="360" cy="360"/>
            </a:xfrm>
            <a:custGeom>
              <a:avLst/>
              <a:gdLst/>
              <a:ahLst/>
              <a:cxnLst/>
              <a:rect l="l" t="t" r="r" b="b"/>
              <a:pathLst>
                <a:path w="5" h="19">
                  <a:moveTo>
                    <a:pt x="4" y="18"/>
                  </a:moveTo>
                  <a:cubicBezTo>
                    <a:pt x="4" y="11"/>
                    <a:pt x="4" y="8"/>
                    <a:pt x="1" y="1"/>
                  </a:cubicBezTo>
                  <a:cubicBezTo>
                    <a:pt x="4" y="8"/>
                    <a:pt x="4" y="11"/>
                    <a:pt x="4"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8" name="Google Shape;7855;p94"/>
            <p:cNvSpPr/>
            <p:nvPr/>
          </p:nvSpPr>
          <p:spPr>
            <a:xfrm>
              <a:off x="2419200" y="1618560"/>
              <a:ext cx="360" cy="360"/>
            </a:xfrm>
            <a:custGeom>
              <a:avLst/>
              <a:gdLst/>
              <a:ahLst/>
              <a:cxnLst/>
              <a:rect l="l" t="t" r="r" b="b"/>
              <a:pathLst>
                <a:path w="4" h="8">
                  <a:moveTo>
                    <a:pt x="0" y="1"/>
                  </a:moveTo>
                  <a:lnTo>
                    <a:pt x="4" y="8"/>
                  </a:lnTo>
                  <a:cubicBezTo>
                    <a:pt x="4" y="4"/>
                    <a:pt x="4" y="4"/>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199" name="Google Shape;7856;p94"/>
            <p:cNvSpPr/>
            <p:nvPr/>
          </p:nvSpPr>
          <p:spPr>
            <a:xfrm>
              <a:off x="2419200" y="1618560"/>
              <a:ext cx="360" cy="360"/>
            </a:xfrm>
            <a:custGeom>
              <a:avLst/>
              <a:gdLst/>
              <a:ahLst/>
              <a:cxnLst/>
              <a:rect l="l" t="t" r="r" b="b"/>
              <a:pathLst>
                <a:path w="1" h="8">
                  <a:moveTo>
                    <a:pt x="0"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0" name="Google Shape;7857;p94"/>
            <p:cNvSpPr/>
            <p:nvPr/>
          </p:nvSpPr>
          <p:spPr>
            <a:xfrm>
              <a:off x="2408400" y="1603800"/>
              <a:ext cx="360" cy="360"/>
            </a:xfrm>
            <a:custGeom>
              <a:avLst/>
              <a:gdLst/>
              <a:ahLst/>
              <a:cxnLst/>
              <a:rect l="l" t="t" r="r" b="b"/>
              <a:pathLst>
                <a:path w="1" h="4">
                  <a:moveTo>
                    <a:pt x="1"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1" name="Google Shape;7858;p94"/>
            <p:cNvSpPr/>
            <p:nvPr/>
          </p:nvSpPr>
          <p:spPr>
            <a:xfrm>
              <a:off x="2418840" y="16174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2" name="Google Shape;7859;p94"/>
            <p:cNvSpPr/>
            <p:nvPr/>
          </p:nvSpPr>
          <p:spPr>
            <a:xfrm>
              <a:off x="2410200" y="163548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3" name="Google Shape;7860;p94"/>
            <p:cNvSpPr/>
            <p:nvPr/>
          </p:nvSpPr>
          <p:spPr>
            <a:xfrm>
              <a:off x="2408400" y="1604520"/>
              <a:ext cx="360" cy="360"/>
            </a:xfrm>
            <a:custGeom>
              <a:avLst/>
              <a:gdLst/>
              <a:ahLst/>
              <a:cxnLst/>
              <a:rect l="l" t="t" r="r" b="b"/>
              <a:pathLst>
                <a:path w="4" h="8">
                  <a:moveTo>
                    <a:pt x="4"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4" name="Google Shape;7861;p94"/>
            <p:cNvSpPr/>
            <p:nvPr/>
          </p:nvSpPr>
          <p:spPr>
            <a:xfrm>
              <a:off x="2419200" y="1618920"/>
              <a:ext cx="360" cy="360"/>
            </a:xfrm>
            <a:custGeom>
              <a:avLst/>
              <a:gdLst/>
              <a:ahLst/>
              <a:cxnLst/>
              <a:rect l="l" t="t" r="r" b="b"/>
              <a:pathLst>
                <a:path w="4" h="8">
                  <a:moveTo>
                    <a:pt x="4" y="8"/>
                  </a:moveTo>
                  <a:cubicBezTo>
                    <a:pt x="0" y="4"/>
                    <a:pt x="0" y="4"/>
                    <a:pt x="0" y="1"/>
                  </a:cubicBezTo>
                  <a:cubicBezTo>
                    <a:pt x="0" y="4"/>
                    <a:pt x="0" y="4"/>
                    <a:pt x="4" y="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5" name="Google Shape;7862;p94"/>
            <p:cNvSpPr/>
            <p:nvPr/>
          </p:nvSpPr>
          <p:spPr>
            <a:xfrm>
              <a:off x="2419200" y="1618200"/>
              <a:ext cx="360" cy="360"/>
            </a:xfrm>
            <a:custGeom>
              <a:avLst/>
              <a:gdLst/>
              <a:ahLst/>
              <a:cxnLst/>
              <a:rect l="l" t="t" r="r" b="b"/>
              <a:pathLst>
                <a:path w="1" h="8">
                  <a:moveTo>
                    <a:pt x="0"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6" name="Google Shape;7863;p94"/>
            <p:cNvSpPr/>
            <p:nvPr/>
          </p:nvSpPr>
          <p:spPr>
            <a:xfrm>
              <a:off x="2418840" y="161712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7" name="Google Shape;7864;p94"/>
            <p:cNvSpPr/>
            <p:nvPr/>
          </p:nvSpPr>
          <p:spPr>
            <a:xfrm>
              <a:off x="2412000" y="1608840"/>
              <a:ext cx="360" cy="360"/>
            </a:xfrm>
            <a:custGeom>
              <a:avLst/>
              <a:gdLst/>
              <a:ahLst/>
              <a:cxnLst/>
              <a:rect l="l" t="t" r="r" b="b"/>
              <a:pathLst>
                <a:path w="53" h="40">
                  <a:moveTo>
                    <a:pt x="0" y="1"/>
                  </a:moveTo>
                  <a:cubicBezTo>
                    <a:pt x="14" y="15"/>
                    <a:pt x="32" y="25"/>
                    <a:pt x="53" y="39"/>
                  </a:cubicBezTo>
                  <a:cubicBezTo>
                    <a:pt x="35" y="25"/>
                    <a:pt x="18" y="1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8" name="Google Shape;7865;p94"/>
            <p:cNvSpPr/>
            <p:nvPr/>
          </p:nvSpPr>
          <p:spPr>
            <a:xfrm>
              <a:off x="2507760" y="1539720"/>
              <a:ext cx="360" cy="360"/>
            </a:xfrm>
            <a:custGeom>
              <a:avLst/>
              <a:gdLst/>
              <a:ahLst/>
              <a:cxnLst/>
              <a:rect l="l" t="t" r="r" b="b"/>
              <a:pathLst>
                <a:path w="19" h="15">
                  <a:moveTo>
                    <a:pt x="18" y="15"/>
                  </a:moveTo>
                  <a:cubicBezTo>
                    <a:pt x="15" y="8"/>
                    <a:pt x="8" y="4"/>
                    <a:pt x="1" y="1"/>
                  </a:cubicBezTo>
                  <a:cubicBezTo>
                    <a:pt x="8" y="4"/>
                    <a:pt x="15" y="8"/>
                    <a:pt x="18" y="15"/>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09" name="Google Shape;7866;p94"/>
            <p:cNvSpPr/>
            <p:nvPr/>
          </p:nvSpPr>
          <p:spPr>
            <a:xfrm>
              <a:off x="2510280" y="1540080"/>
              <a:ext cx="360" cy="360"/>
            </a:xfrm>
            <a:custGeom>
              <a:avLst/>
              <a:gdLst/>
              <a:ahLst/>
              <a:cxnLst/>
              <a:rect l="l" t="t" r="r" b="b"/>
              <a:pathLst>
                <a:path w="29" h="8">
                  <a:moveTo>
                    <a:pt x="1" y="8"/>
                  </a:moveTo>
                  <a:lnTo>
                    <a:pt x="29" y="1"/>
                  </a:lnTo>
                  <a:lnTo>
                    <a:pt x="29"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0" name="Google Shape;7867;p94"/>
            <p:cNvSpPr/>
            <p:nvPr/>
          </p:nvSpPr>
          <p:spPr>
            <a:xfrm>
              <a:off x="2459160" y="1584000"/>
              <a:ext cx="2520" cy="360"/>
            </a:xfrm>
            <a:custGeom>
              <a:avLst/>
              <a:gdLst/>
              <a:ahLst/>
              <a:cxnLst/>
              <a:rect l="l" t="t" r="r" b="b"/>
              <a:pathLst>
                <a:path w="253" h="57">
                  <a:moveTo>
                    <a:pt x="1" y="56"/>
                  </a:moveTo>
                  <a:cubicBezTo>
                    <a:pt x="81" y="21"/>
                    <a:pt x="165" y="0"/>
                    <a:pt x="253" y="0"/>
                  </a:cubicBezTo>
                  <a:cubicBezTo>
                    <a:pt x="165" y="0"/>
                    <a:pt x="81" y="21"/>
                    <a:pt x="1" y="56"/>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1" name="Google Shape;7868;p94"/>
            <p:cNvSpPr/>
            <p:nvPr/>
          </p:nvSpPr>
          <p:spPr>
            <a:xfrm>
              <a:off x="2503800" y="1541520"/>
              <a:ext cx="360" cy="360"/>
            </a:xfrm>
            <a:custGeom>
              <a:avLst/>
              <a:gdLst/>
              <a:ahLst/>
              <a:cxnLst/>
              <a:rect l="l" t="t" r="r" b="b"/>
              <a:pathLst>
                <a:path w="22" h="8">
                  <a:moveTo>
                    <a:pt x="22"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2" name="Google Shape;7869;p94"/>
            <p:cNvSpPr/>
            <p:nvPr/>
          </p:nvSpPr>
          <p:spPr>
            <a:xfrm>
              <a:off x="2407320" y="1602360"/>
              <a:ext cx="360" cy="360"/>
            </a:xfrm>
            <a:custGeom>
              <a:avLst/>
              <a:gdLst/>
              <a:ahLst/>
              <a:cxnLst/>
              <a:rect l="l" t="t" r="r" b="b"/>
              <a:pathLst>
                <a:path w="71" h="8">
                  <a:moveTo>
                    <a:pt x="71"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3" name="Google Shape;7870;p94"/>
            <p:cNvSpPr/>
            <p:nvPr/>
          </p:nvSpPr>
          <p:spPr>
            <a:xfrm>
              <a:off x="2418120" y="1603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4" name="Google Shape;7871;p94"/>
            <p:cNvSpPr/>
            <p:nvPr/>
          </p:nvSpPr>
          <p:spPr>
            <a:xfrm>
              <a:off x="2420640" y="1603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5" name="Google Shape;7872;p94"/>
            <p:cNvSpPr/>
            <p:nvPr/>
          </p:nvSpPr>
          <p:spPr>
            <a:xfrm>
              <a:off x="2418840" y="16034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6" name="Google Shape;7873;p94"/>
            <p:cNvSpPr/>
            <p:nvPr/>
          </p:nvSpPr>
          <p:spPr>
            <a:xfrm>
              <a:off x="2501280" y="15418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7" name="Google Shape;7874;p94"/>
            <p:cNvSpPr/>
            <p:nvPr/>
          </p:nvSpPr>
          <p:spPr>
            <a:xfrm>
              <a:off x="2504520" y="1541160"/>
              <a:ext cx="360" cy="360"/>
            </a:xfrm>
            <a:custGeom>
              <a:avLst/>
              <a:gdLst/>
              <a:ahLst/>
              <a:cxnLst/>
              <a:rect l="l" t="t" r="r" b="b"/>
              <a:pathLst>
                <a:path w="22" h="8">
                  <a:moveTo>
                    <a:pt x="22"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8" name="Google Shape;7875;p94"/>
            <p:cNvSpPr/>
            <p:nvPr/>
          </p:nvSpPr>
          <p:spPr>
            <a:xfrm>
              <a:off x="2406960" y="1602360"/>
              <a:ext cx="360" cy="360"/>
            </a:xfrm>
            <a:custGeom>
              <a:avLst/>
              <a:gdLst/>
              <a:ahLst/>
              <a:cxnLst/>
              <a:rect l="l" t="t" r="r" b="b"/>
              <a:pathLst>
                <a:path w="19" h="1">
                  <a:moveTo>
                    <a:pt x="1" y="1"/>
                  </a:moveTo>
                  <a:lnTo>
                    <a:pt x="18"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19" name="Google Shape;7876;p94"/>
            <p:cNvSpPr/>
            <p:nvPr/>
          </p:nvSpPr>
          <p:spPr>
            <a:xfrm>
              <a:off x="2499840" y="1541880"/>
              <a:ext cx="360" cy="360"/>
            </a:xfrm>
            <a:custGeom>
              <a:avLst/>
              <a:gdLst/>
              <a:ahLst/>
              <a:cxnLst/>
              <a:rect l="l" t="t" r="r" b="b"/>
              <a:pathLst>
                <a:path w="11" h="4">
                  <a:moveTo>
                    <a:pt x="11"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0" name="Google Shape;7877;p94"/>
            <p:cNvSpPr/>
            <p:nvPr/>
          </p:nvSpPr>
          <p:spPr>
            <a:xfrm>
              <a:off x="2507400" y="1539720"/>
              <a:ext cx="360" cy="360"/>
            </a:xfrm>
            <a:custGeom>
              <a:avLst/>
              <a:gdLst/>
              <a:ahLst/>
              <a:cxnLst/>
              <a:rect l="l" t="t" r="r" b="b"/>
              <a:pathLst>
                <a:path w="8" h="4">
                  <a:moveTo>
                    <a:pt x="7" y="0"/>
                  </a:moveTo>
                  <a:lnTo>
                    <a:pt x="0"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1" name="Google Shape;7878;p94"/>
            <p:cNvSpPr/>
            <p:nvPr/>
          </p:nvSpPr>
          <p:spPr>
            <a:xfrm>
              <a:off x="2500200" y="1541880"/>
              <a:ext cx="360" cy="360"/>
            </a:xfrm>
            <a:custGeom>
              <a:avLst/>
              <a:gdLst/>
              <a:ahLst/>
              <a:cxnLst/>
              <a:rect l="l" t="t" r="r" b="b"/>
              <a:pathLst>
                <a:path w="14" h="1">
                  <a:moveTo>
                    <a:pt x="14"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2" name="Google Shape;7879;p94"/>
            <p:cNvSpPr/>
            <p:nvPr/>
          </p:nvSpPr>
          <p:spPr>
            <a:xfrm>
              <a:off x="2500560" y="1541880"/>
              <a:ext cx="360" cy="360"/>
            </a:xfrm>
            <a:custGeom>
              <a:avLst/>
              <a:gdLst/>
              <a:ahLst/>
              <a:cxnLst/>
              <a:rect l="l" t="t" r="r" b="b"/>
              <a:pathLst>
                <a:path w="18" h="1">
                  <a:moveTo>
                    <a:pt x="18"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3" name="Google Shape;7880;p94"/>
            <p:cNvSpPr/>
            <p:nvPr/>
          </p:nvSpPr>
          <p:spPr>
            <a:xfrm>
              <a:off x="2506680" y="1540080"/>
              <a:ext cx="360" cy="360"/>
            </a:xfrm>
            <a:custGeom>
              <a:avLst/>
              <a:gdLst/>
              <a:ahLst/>
              <a:cxnLst/>
              <a:rect l="l" t="t" r="r" b="b"/>
              <a:pathLst>
                <a:path w="15" h="11">
                  <a:moveTo>
                    <a:pt x="15"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4" name="Google Shape;7881;p94"/>
            <p:cNvSpPr/>
            <p:nvPr/>
          </p:nvSpPr>
          <p:spPr>
            <a:xfrm>
              <a:off x="2412000" y="1602720"/>
              <a:ext cx="360" cy="360"/>
            </a:xfrm>
            <a:custGeom>
              <a:avLst/>
              <a:gdLst/>
              <a:ahLst/>
              <a:cxnLst/>
              <a:rect l="l" t="t" r="r" b="b"/>
              <a:pathLst>
                <a:path w="74" h="8">
                  <a:moveTo>
                    <a:pt x="74"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5" name="Google Shape;7882;p94"/>
            <p:cNvSpPr/>
            <p:nvPr/>
          </p:nvSpPr>
          <p:spPr>
            <a:xfrm>
              <a:off x="2431440" y="16023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6" name="Google Shape;7883;p94"/>
            <p:cNvSpPr/>
            <p:nvPr/>
          </p:nvSpPr>
          <p:spPr>
            <a:xfrm>
              <a:off x="2501640" y="1541880"/>
              <a:ext cx="360" cy="360"/>
            </a:xfrm>
            <a:custGeom>
              <a:avLst/>
              <a:gdLst/>
              <a:ahLst/>
              <a:cxnLst/>
              <a:rect l="l" t="t" r="r" b="b"/>
              <a:pathLst>
                <a:path w="19" h="1">
                  <a:moveTo>
                    <a:pt x="18" y="1"/>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7" name="Google Shape;7884;p94"/>
            <p:cNvSpPr/>
            <p:nvPr/>
          </p:nvSpPr>
          <p:spPr>
            <a:xfrm>
              <a:off x="2432160" y="160236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8" name="Google Shape;7885;p94"/>
            <p:cNvSpPr/>
            <p:nvPr/>
          </p:nvSpPr>
          <p:spPr>
            <a:xfrm>
              <a:off x="2503440" y="1541520"/>
              <a:ext cx="360" cy="360"/>
            </a:xfrm>
            <a:custGeom>
              <a:avLst/>
              <a:gdLst/>
              <a:ahLst/>
              <a:cxnLst/>
              <a:rect l="l" t="t" r="r" b="b"/>
              <a:pathLst>
                <a:path w="22" h="4">
                  <a:moveTo>
                    <a:pt x="22"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29" name="Google Shape;7886;p94"/>
            <p:cNvSpPr/>
            <p:nvPr/>
          </p:nvSpPr>
          <p:spPr>
            <a:xfrm>
              <a:off x="2504880" y="1541160"/>
              <a:ext cx="360" cy="360"/>
            </a:xfrm>
            <a:custGeom>
              <a:avLst/>
              <a:gdLst/>
              <a:ahLst/>
              <a:cxnLst/>
              <a:rect l="l" t="t" r="r" b="b"/>
              <a:pathLst>
                <a:path w="22" h="8">
                  <a:moveTo>
                    <a:pt x="22"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0" name="Google Shape;7887;p94"/>
            <p:cNvSpPr/>
            <p:nvPr/>
          </p:nvSpPr>
          <p:spPr>
            <a:xfrm>
              <a:off x="2502720" y="1541880"/>
              <a:ext cx="360" cy="360"/>
            </a:xfrm>
            <a:custGeom>
              <a:avLst/>
              <a:gdLst/>
              <a:ahLst/>
              <a:cxnLst/>
              <a:rect l="l" t="t" r="r" b="b"/>
              <a:pathLst>
                <a:path w="22" h="4">
                  <a:moveTo>
                    <a:pt x="22"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1" name="Google Shape;7888;p94"/>
            <p:cNvSpPr/>
            <p:nvPr/>
          </p:nvSpPr>
          <p:spPr>
            <a:xfrm>
              <a:off x="2502360" y="1541880"/>
              <a:ext cx="360" cy="360"/>
            </a:xfrm>
            <a:custGeom>
              <a:avLst/>
              <a:gdLst/>
              <a:ahLst/>
              <a:cxnLst/>
              <a:rect l="l" t="t" r="r" b="b"/>
              <a:pathLst>
                <a:path w="22" h="4">
                  <a:moveTo>
                    <a:pt x="22" y="0"/>
                  </a:moveTo>
                  <a:lnTo>
                    <a:pt x="1"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2" name="Google Shape;7889;p94"/>
            <p:cNvSpPr/>
            <p:nvPr/>
          </p:nvSpPr>
          <p:spPr>
            <a:xfrm>
              <a:off x="2506320" y="1540440"/>
              <a:ext cx="360" cy="360"/>
            </a:xfrm>
            <a:custGeom>
              <a:avLst/>
              <a:gdLst/>
              <a:ahLst/>
              <a:cxnLst/>
              <a:rect l="l" t="t" r="r" b="b"/>
              <a:pathLst>
                <a:path w="19" h="11">
                  <a:moveTo>
                    <a:pt x="18" y="0"/>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3" name="Google Shape;7890;p94"/>
            <p:cNvSpPr/>
            <p:nvPr/>
          </p:nvSpPr>
          <p:spPr>
            <a:xfrm>
              <a:off x="2413080" y="1603080"/>
              <a:ext cx="360" cy="360"/>
            </a:xfrm>
            <a:custGeom>
              <a:avLst/>
              <a:gdLst/>
              <a:ahLst/>
              <a:cxnLst/>
              <a:rect l="l" t="t" r="r" b="b"/>
              <a:pathLst>
                <a:path w="68" h="8">
                  <a:moveTo>
                    <a:pt x="67"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4" name="Google Shape;7891;p94"/>
            <p:cNvSpPr/>
            <p:nvPr/>
          </p:nvSpPr>
          <p:spPr>
            <a:xfrm>
              <a:off x="2505600" y="1540800"/>
              <a:ext cx="360" cy="360"/>
            </a:xfrm>
            <a:custGeom>
              <a:avLst/>
              <a:gdLst/>
              <a:ahLst/>
              <a:cxnLst/>
              <a:rect l="l" t="t" r="r" b="b"/>
              <a:pathLst>
                <a:path w="19" h="12">
                  <a:moveTo>
                    <a:pt x="18"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5" name="Google Shape;7892;p94"/>
            <p:cNvSpPr/>
            <p:nvPr/>
          </p:nvSpPr>
          <p:spPr>
            <a:xfrm>
              <a:off x="2408760" y="1602360"/>
              <a:ext cx="360" cy="360"/>
            </a:xfrm>
            <a:custGeom>
              <a:avLst/>
              <a:gdLst/>
              <a:ahLst/>
              <a:cxnLst/>
              <a:rect l="l" t="t" r="r" b="b"/>
              <a:pathLst>
                <a:path w="88" h="11">
                  <a:moveTo>
                    <a:pt x="88"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6" name="Google Shape;7893;p94"/>
            <p:cNvSpPr/>
            <p:nvPr/>
          </p:nvSpPr>
          <p:spPr>
            <a:xfrm>
              <a:off x="2417400" y="160344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7" name="Google Shape;7894;p94"/>
            <p:cNvSpPr/>
            <p:nvPr/>
          </p:nvSpPr>
          <p:spPr>
            <a:xfrm>
              <a:off x="2410200" y="1602720"/>
              <a:ext cx="360" cy="360"/>
            </a:xfrm>
            <a:custGeom>
              <a:avLst/>
              <a:gdLst/>
              <a:ahLst/>
              <a:cxnLst/>
              <a:rect l="l" t="t" r="r" b="b"/>
              <a:pathLst>
                <a:path w="99" h="15">
                  <a:moveTo>
                    <a:pt x="99" y="1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8" name="Google Shape;7895;p94"/>
            <p:cNvSpPr/>
            <p:nvPr/>
          </p:nvSpPr>
          <p:spPr>
            <a:xfrm>
              <a:off x="2414520" y="1603080"/>
              <a:ext cx="360" cy="360"/>
            </a:xfrm>
            <a:custGeom>
              <a:avLst/>
              <a:gdLst/>
              <a:ahLst/>
              <a:cxnLst/>
              <a:rect l="l" t="t" r="r" b="b"/>
              <a:pathLst>
                <a:path w="88" h="15">
                  <a:moveTo>
                    <a:pt x="88" y="1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39" name="Google Shape;7896;p94"/>
            <p:cNvSpPr/>
            <p:nvPr/>
          </p:nvSpPr>
          <p:spPr>
            <a:xfrm>
              <a:off x="2415960" y="1603440"/>
              <a:ext cx="360" cy="360"/>
            </a:xfrm>
            <a:custGeom>
              <a:avLst/>
              <a:gdLst/>
              <a:ahLst/>
              <a:cxnLst/>
              <a:rect l="l" t="t" r="r" b="b"/>
              <a:pathLst>
                <a:path w="11" h="1">
                  <a:moveTo>
                    <a:pt x="1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0" name="Google Shape;7897;p94"/>
            <p:cNvSpPr/>
            <p:nvPr/>
          </p:nvSpPr>
          <p:spPr>
            <a:xfrm>
              <a:off x="2416680" y="16034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1" name="Google Shape;7898;p94"/>
            <p:cNvSpPr/>
            <p:nvPr/>
          </p:nvSpPr>
          <p:spPr>
            <a:xfrm>
              <a:off x="2895840" y="1852200"/>
              <a:ext cx="18000" cy="5400"/>
            </a:xfrm>
            <a:custGeom>
              <a:avLst/>
              <a:gdLst/>
              <a:ahLst/>
              <a:cxnLst/>
              <a:rect l="l" t="t" r="r" b="b"/>
              <a:pathLst>
                <a:path w="1397" h="472">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2" name="Google Shape;7899;p94"/>
            <p:cNvSpPr/>
            <p:nvPr/>
          </p:nvSpPr>
          <p:spPr>
            <a:xfrm>
              <a:off x="2917440" y="1834200"/>
              <a:ext cx="72720" cy="60840"/>
            </a:xfrm>
            <a:custGeom>
              <a:avLst/>
              <a:gdLst/>
              <a:ahLst/>
              <a:cxnLst/>
              <a:rect l="l" t="t" r="r" b="b"/>
              <a:pathLst>
                <a:path w="5428" h="4567">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3" name="Google Shape;7900;p94"/>
            <p:cNvSpPr/>
            <p:nvPr/>
          </p:nvSpPr>
          <p:spPr>
            <a:xfrm>
              <a:off x="2651400" y="1788840"/>
              <a:ext cx="82440" cy="83160"/>
            </a:xfrm>
            <a:custGeom>
              <a:avLst/>
              <a:gdLst/>
              <a:ahLst/>
              <a:cxnLst/>
              <a:rect l="l" t="t" r="r" b="b"/>
              <a:pathLst>
                <a:path w="6156" h="6211">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4" name="Google Shape;7901;p94"/>
            <p:cNvSpPr/>
            <p:nvPr/>
          </p:nvSpPr>
          <p:spPr>
            <a:xfrm>
              <a:off x="2751120" y="1798560"/>
              <a:ext cx="73440" cy="59760"/>
            </a:xfrm>
            <a:custGeom>
              <a:avLst/>
              <a:gdLst/>
              <a:ahLst/>
              <a:cxnLst/>
              <a:rect l="l" t="t" r="r" b="b"/>
              <a:pathLst>
                <a:path w="5483" h="4489">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5" name="Google Shape;7902;p94"/>
            <p:cNvSpPr/>
            <p:nvPr/>
          </p:nvSpPr>
          <p:spPr>
            <a:xfrm>
              <a:off x="2728080" y="1875240"/>
              <a:ext cx="72000" cy="18360"/>
            </a:xfrm>
            <a:custGeom>
              <a:avLst/>
              <a:gdLst/>
              <a:ahLst/>
              <a:cxnLst/>
              <a:rect l="l" t="t" r="r" b="b"/>
              <a:pathLst>
                <a:path w="5381" h="1433">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6" name="Google Shape;7903;p94"/>
            <p:cNvSpPr/>
            <p:nvPr/>
          </p:nvSpPr>
          <p:spPr>
            <a:xfrm>
              <a:off x="2743560" y="1851840"/>
              <a:ext cx="1440" cy="1080"/>
            </a:xfrm>
            <a:custGeom>
              <a:avLst/>
              <a:gdLst/>
              <a:ahLst/>
              <a:cxnLst/>
              <a:rect l="l" t="t" r="r" b="b"/>
              <a:pathLst>
                <a:path w="197" h="168">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7" name="Google Shape;7904;p94"/>
            <p:cNvSpPr/>
            <p:nvPr/>
          </p:nvSpPr>
          <p:spPr>
            <a:xfrm>
              <a:off x="2833560" y="1893240"/>
              <a:ext cx="28080" cy="2880"/>
            </a:xfrm>
            <a:custGeom>
              <a:avLst/>
              <a:gdLst/>
              <a:ahLst/>
              <a:cxnLst/>
              <a:rect l="l" t="t" r="r" b="b"/>
              <a:pathLst>
                <a:path w="2154" h="283">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8" name="Google Shape;7905;p94"/>
            <p:cNvSpPr/>
            <p:nvPr/>
          </p:nvSpPr>
          <p:spPr>
            <a:xfrm>
              <a:off x="2676240" y="1838520"/>
              <a:ext cx="1080" cy="2520"/>
            </a:xfrm>
            <a:custGeom>
              <a:avLst/>
              <a:gdLst/>
              <a:ahLst/>
              <a:cxnLst/>
              <a:rect l="l" t="t" r="r" b="b"/>
              <a:pathLst>
                <a:path w="165" h="27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49" name="Google Shape;7906;p94"/>
            <p:cNvSpPr/>
            <p:nvPr/>
          </p:nvSpPr>
          <p:spPr>
            <a:xfrm>
              <a:off x="2824920" y="1819440"/>
              <a:ext cx="45720" cy="52560"/>
            </a:xfrm>
            <a:custGeom>
              <a:avLst/>
              <a:gdLst/>
              <a:ahLst/>
              <a:cxnLst/>
              <a:rect l="l" t="t" r="r" b="b"/>
              <a:pathLst>
                <a:path w="3446" h="3939">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0" name="Google Shape;7907;p94"/>
            <p:cNvSpPr/>
            <p:nvPr/>
          </p:nvSpPr>
          <p:spPr>
            <a:xfrm>
              <a:off x="2880720" y="1854360"/>
              <a:ext cx="6480" cy="2880"/>
            </a:xfrm>
            <a:custGeom>
              <a:avLst/>
              <a:gdLst/>
              <a:ahLst/>
              <a:cxnLst/>
              <a:rect l="l" t="t" r="r" b="b"/>
              <a:pathLst>
                <a:path w="564" h="298">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1" name="Google Shape;7908;p94"/>
            <p:cNvSpPr/>
            <p:nvPr/>
          </p:nvSpPr>
          <p:spPr>
            <a:xfrm>
              <a:off x="2664720" y="1819800"/>
              <a:ext cx="360" cy="360"/>
            </a:xfrm>
            <a:custGeom>
              <a:avLst/>
              <a:gdLst/>
              <a:ahLst/>
              <a:cxnLst/>
              <a:rect l="l" t="t" r="r" b="b"/>
              <a:pathLst>
                <a:path w="68" h="15">
                  <a:moveTo>
                    <a:pt x="67" y="14"/>
                  </a:moveTo>
                  <a:lnTo>
                    <a:pt x="1" y="0"/>
                  </a:lnTo>
                  <a:lnTo>
                    <a:pt x="1" y="0"/>
                  </a:lnTo>
                  <a:lnTo>
                    <a:pt x="67"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2" name="Google Shape;7909;p94"/>
            <p:cNvSpPr/>
            <p:nvPr/>
          </p:nvSpPr>
          <p:spPr>
            <a:xfrm>
              <a:off x="2665440" y="1820160"/>
              <a:ext cx="2880" cy="4320"/>
            </a:xfrm>
            <a:custGeom>
              <a:avLst/>
              <a:gdLst/>
              <a:ahLst/>
              <a:cxnLst/>
              <a:rect l="l" t="t" r="r" b="b"/>
              <a:pathLst>
                <a:path w="285" h="3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3" name="Google Shape;7910;p94"/>
            <p:cNvSpPr/>
            <p:nvPr/>
          </p:nvSpPr>
          <p:spPr>
            <a:xfrm>
              <a:off x="2861640" y="1898640"/>
              <a:ext cx="10080" cy="7560"/>
            </a:xfrm>
            <a:custGeom>
              <a:avLst/>
              <a:gdLst/>
              <a:ahLst/>
              <a:cxnLst/>
              <a:rect l="l" t="t" r="r" b="b"/>
              <a:pathLst>
                <a:path w="817" h="633">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4" name="Google Shape;7911;p94"/>
            <p:cNvSpPr/>
            <p:nvPr/>
          </p:nvSpPr>
          <p:spPr>
            <a:xfrm>
              <a:off x="2805840" y="1892160"/>
              <a:ext cx="19080" cy="5400"/>
            </a:xfrm>
            <a:custGeom>
              <a:avLst/>
              <a:gdLst/>
              <a:ahLst/>
              <a:cxnLst/>
              <a:rect l="l" t="t" r="r" b="b"/>
              <a:pathLst>
                <a:path w="1496" h="478">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5" name="Google Shape;7912;p94"/>
            <p:cNvSpPr/>
            <p:nvPr/>
          </p:nvSpPr>
          <p:spPr>
            <a:xfrm>
              <a:off x="2828160" y="1902600"/>
              <a:ext cx="10440" cy="3600"/>
            </a:xfrm>
            <a:custGeom>
              <a:avLst/>
              <a:gdLst/>
              <a:ahLst/>
              <a:cxnLst/>
              <a:rect l="l" t="t" r="r" b="b"/>
              <a:pathLst>
                <a:path w="849" h="347">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6" name="Google Shape;7913;p94"/>
            <p:cNvSpPr/>
            <p:nvPr/>
          </p:nvSpPr>
          <p:spPr>
            <a:xfrm>
              <a:off x="2889360" y="1816560"/>
              <a:ext cx="9720" cy="15120"/>
            </a:xfrm>
            <a:custGeom>
              <a:avLst/>
              <a:gdLst/>
              <a:ahLst/>
              <a:cxnLst/>
              <a:rect l="l" t="t" r="r" b="b"/>
              <a:pathLst>
                <a:path w="789" h="1202">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7" name="Google Shape;7914;p94"/>
            <p:cNvSpPr/>
            <p:nvPr/>
          </p:nvSpPr>
          <p:spPr>
            <a:xfrm>
              <a:off x="2763720" y="1824120"/>
              <a:ext cx="360" cy="360"/>
            </a:xfrm>
            <a:custGeom>
              <a:avLst/>
              <a:gdLst/>
              <a:ahLst/>
              <a:cxnLst/>
              <a:rect l="l" t="t" r="r" b="b"/>
              <a:pathLst>
                <a:path w="8" h="1">
                  <a:moveTo>
                    <a:pt x="0" y="0"/>
                  </a:moveTo>
                  <a:lnTo>
                    <a:pt x="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8" name="Google Shape;7915;p94"/>
            <p:cNvSpPr/>
            <p:nvPr/>
          </p:nvSpPr>
          <p:spPr>
            <a:xfrm>
              <a:off x="2765160" y="1824120"/>
              <a:ext cx="360" cy="360"/>
            </a:xfrm>
            <a:custGeom>
              <a:avLst/>
              <a:gdLst/>
              <a:ahLst/>
              <a:cxnLst/>
              <a:rect l="l" t="t" r="r" b="b"/>
              <a:pathLst>
                <a:path w="12" h="4">
                  <a:moveTo>
                    <a:pt x="1" y="4"/>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59" name="Google Shape;7916;p94"/>
            <p:cNvSpPr/>
            <p:nvPr/>
          </p:nvSpPr>
          <p:spPr>
            <a:xfrm>
              <a:off x="2764800" y="1824480"/>
              <a:ext cx="360" cy="360"/>
            </a:xfrm>
            <a:custGeom>
              <a:avLst/>
              <a:gdLst/>
              <a:ahLst/>
              <a:cxnLst/>
              <a:rect l="l" t="t" r="r" b="b"/>
              <a:pathLst>
                <a:path w="11" h="1">
                  <a:moveTo>
                    <a:pt x="0" y="0"/>
                  </a:moveTo>
                  <a:lnTo>
                    <a:pt x="1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0" name="Google Shape;7917;p94"/>
            <p:cNvSpPr/>
            <p:nvPr/>
          </p:nvSpPr>
          <p:spPr>
            <a:xfrm>
              <a:off x="2763000" y="182376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1" name="Google Shape;7918;p94"/>
            <p:cNvSpPr/>
            <p:nvPr/>
          </p:nvSpPr>
          <p:spPr>
            <a:xfrm>
              <a:off x="2763360" y="1823760"/>
              <a:ext cx="360" cy="360"/>
            </a:xfrm>
            <a:custGeom>
              <a:avLst/>
              <a:gdLst/>
              <a:ahLst/>
              <a:cxnLst/>
              <a:rect l="l" t="t" r="r" b="b"/>
              <a:pathLst>
                <a:path w="8" h="8">
                  <a:moveTo>
                    <a:pt x="1" y="1"/>
                  </a:moveTo>
                  <a:lnTo>
                    <a:pt x="8"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2" name="Google Shape;7919;p94"/>
            <p:cNvSpPr/>
            <p:nvPr/>
          </p:nvSpPr>
          <p:spPr>
            <a:xfrm>
              <a:off x="2765520" y="1824120"/>
              <a:ext cx="360" cy="360"/>
            </a:xfrm>
            <a:custGeom>
              <a:avLst/>
              <a:gdLst/>
              <a:ahLst/>
              <a:cxnLst/>
              <a:rect l="l" t="t" r="r" b="b"/>
              <a:pathLst>
                <a:path w="8" h="5">
                  <a:moveTo>
                    <a:pt x="0" y="4"/>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3" name="Google Shape;7920;p94"/>
            <p:cNvSpPr/>
            <p:nvPr/>
          </p:nvSpPr>
          <p:spPr>
            <a:xfrm>
              <a:off x="2757240" y="1818720"/>
              <a:ext cx="360" cy="360"/>
            </a:xfrm>
            <a:custGeom>
              <a:avLst/>
              <a:gdLst/>
              <a:ahLst/>
              <a:cxnLst/>
              <a:rect l="l" t="t" r="r" b="b"/>
              <a:pathLst>
                <a:path w="8" h="15">
                  <a:moveTo>
                    <a:pt x="0" y="0"/>
                  </a:moveTo>
                  <a:lnTo>
                    <a:pt x="7"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4" name="Google Shape;7921;p94"/>
            <p:cNvSpPr/>
            <p:nvPr/>
          </p:nvSpPr>
          <p:spPr>
            <a:xfrm>
              <a:off x="2756880" y="1818360"/>
              <a:ext cx="360" cy="360"/>
            </a:xfrm>
            <a:custGeom>
              <a:avLst/>
              <a:gdLst/>
              <a:ahLst/>
              <a:cxnLst/>
              <a:rect l="l" t="t" r="r" b="b"/>
              <a:pathLst>
                <a:path w="8" h="18">
                  <a:moveTo>
                    <a:pt x="0" y="0"/>
                  </a:moveTo>
                  <a:lnTo>
                    <a:pt x="7"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5" name="Google Shape;7922;p94"/>
            <p:cNvSpPr/>
            <p:nvPr/>
          </p:nvSpPr>
          <p:spPr>
            <a:xfrm>
              <a:off x="2757240" y="1819440"/>
              <a:ext cx="360" cy="360"/>
            </a:xfrm>
            <a:custGeom>
              <a:avLst/>
              <a:gdLst/>
              <a:ahLst/>
              <a:cxnLst/>
              <a:rect l="l" t="t" r="r" b="b"/>
              <a:pathLst>
                <a:path w="8" h="15">
                  <a:moveTo>
                    <a:pt x="0" y="0"/>
                  </a:moveTo>
                  <a:lnTo>
                    <a:pt x="7" y="1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6" name="Google Shape;7923;p94"/>
            <p:cNvSpPr/>
            <p:nvPr/>
          </p:nvSpPr>
          <p:spPr>
            <a:xfrm>
              <a:off x="2756880" y="1818000"/>
              <a:ext cx="360" cy="360"/>
            </a:xfrm>
            <a:custGeom>
              <a:avLst/>
              <a:gdLst/>
              <a:ahLst/>
              <a:cxnLst/>
              <a:rect l="l" t="t" r="r" b="b"/>
              <a:pathLst>
                <a:path w="8" h="18">
                  <a:moveTo>
                    <a:pt x="1" y="0"/>
                  </a:moveTo>
                  <a:lnTo>
                    <a:pt x="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7" name="Google Shape;7924;p94"/>
            <p:cNvSpPr/>
            <p:nvPr/>
          </p:nvSpPr>
          <p:spPr>
            <a:xfrm>
              <a:off x="2756160" y="1816200"/>
              <a:ext cx="360" cy="360"/>
            </a:xfrm>
            <a:custGeom>
              <a:avLst/>
              <a:gdLst/>
              <a:ahLst/>
              <a:cxnLst/>
              <a:rect l="l" t="t" r="r" b="b"/>
              <a:pathLst>
                <a:path w="8" h="25">
                  <a:moveTo>
                    <a:pt x="0" y="0"/>
                  </a:moveTo>
                  <a:lnTo>
                    <a:pt x="7" y="2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8" name="Google Shape;7925;p94"/>
            <p:cNvSpPr/>
            <p:nvPr/>
          </p:nvSpPr>
          <p:spPr>
            <a:xfrm>
              <a:off x="2756520" y="1817280"/>
              <a:ext cx="360" cy="360"/>
            </a:xfrm>
            <a:custGeom>
              <a:avLst/>
              <a:gdLst/>
              <a:ahLst/>
              <a:cxnLst/>
              <a:rect l="l" t="t" r="r" b="b"/>
              <a:pathLst>
                <a:path w="8" h="18">
                  <a:moveTo>
                    <a:pt x="1" y="1"/>
                  </a:moveTo>
                  <a:lnTo>
                    <a:pt x="8"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69" name="Google Shape;7926;p94"/>
            <p:cNvSpPr/>
            <p:nvPr/>
          </p:nvSpPr>
          <p:spPr>
            <a:xfrm>
              <a:off x="2762280" y="1823400"/>
              <a:ext cx="360" cy="360"/>
            </a:xfrm>
            <a:custGeom>
              <a:avLst/>
              <a:gdLst/>
              <a:ahLst/>
              <a:cxnLst/>
              <a:rect l="l" t="t" r="r" b="b"/>
              <a:pathLst>
                <a:path w="8" h="8">
                  <a:moveTo>
                    <a:pt x="1" y="1"/>
                  </a:moveTo>
                  <a:lnTo>
                    <a:pt x="8"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0" name="Google Shape;7927;p94"/>
            <p:cNvSpPr/>
            <p:nvPr/>
          </p:nvSpPr>
          <p:spPr>
            <a:xfrm>
              <a:off x="2756520" y="1816920"/>
              <a:ext cx="360" cy="360"/>
            </a:xfrm>
            <a:custGeom>
              <a:avLst/>
              <a:gdLst/>
              <a:ahLst/>
              <a:cxnLst/>
              <a:rect l="l" t="t" r="r" b="b"/>
              <a:pathLst>
                <a:path w="8" h="22">
                  <a:moveTo>
                    <a:pt x="0" y="1"/>
                  </a:moveTo>
                  <a:lnTo>
                    <a:pt x="7" y="22"/>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1" name="Google Shape;7928;p94"/>
            <p:cNvSpPr/>
            <p:nvPr/>
          </p:nvSpPr>
          <p:spPr>
            <a:xfrm>
              <a:off x="2757600" y="1819440"/>
              <a:ext cx="360" cy="360"/>
            </a:xfrm>
            <a:custGeom>
              <a:avLst/>
              <a:gdLst/>
              <a:ahLst/>
              <a:cxnLst/>
              <a:rect l="l" t="t" r="r" b="b"/>
              <a:pathLst>
                <a:path w="4" h="15">
                  <a:moveTo>
                    <a:pt x="0" y="1"/>
                  </a:moveTo>
                  <a:lnTo>
                    <a:pt x="4"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2" name="Google Shape;7929;p94"/>
            <p:cNvSpPr/>
            <p:nvPr/>
          </p:nvSpPr>
          <p:spPr>
            <a:xfrm>
              <a:off x="2761560" y="1822680"/>
              <a:ext cx="360" cy="360"/>
            </a:xfrm>
            <a:custGeom>
              <a:avLst/>
              <a:gdLst/>
              <a:ahLst/>
              <a:cxnLst/>
              <a:rect l="l" t="t" r="r" b="b"/>
              <a:pathLst>
                <a:path w="8" h="8">
                  <a:moveTo>
                    <a:pt x="1" y="1"/>
                  </a:moveTo>
                  <a:lnTo>
                    <a:pt x="8"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3" name="Google Shape;7930;p94"/>
            <p:cNvSpPr/>
            <p:nvPr/>
          </p:nvSpPr>
          <p:spPr>
            <a:xfrm>
              <a:off x="2757600" y="1819800"/>
              <a:ext cx="360" cy="360"/>
            </a:xfrm>
            <a:custGeom>
              <a:avLst/>
              <a:gdLst/>
              <a:ahLst/>
              <a:cxnLst/>
              <a:rect l="l" t="t" r="r" b="b"/>
              <a:pathLst>
                <a:path w="8" h="11">
                  <a:moveTo>
                    <a:pt x="1" y="0"/>
                  </a:moveTo>
                  <a:lnTo>
                    <a:pt x="8"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4" name="Google Shape;7931;p94"/>
            <p:cNvSpPr/>
            <p:nvPr/>
          </p:nvSpPr>
          <p:spPr>
            <a:xfrm>
              <a:off x="2758680" y="1820880"/>
              <a:ext cx="360" cy="360"/>
            </a:xfrm>
            <a:custGeom>
              <a:avLst/>
              <a:gdLst/>
              <a:ahLst/>
              <a:cxnLst/>
              <a:rect l="l" t="t" r="r" b="b"/>
              <a:pathLst>
                <a:path w="8" h="4">
                  <a:moveTo>
                    <a:pt x="1" y="0"/>
                  </a:moveTo>
                  <a:lnTo>
                    <a:pt x="8" y="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5" name="Google Shape;7932;p94"/>
            <p:cNvSpPr/>
            <p:nvPr/>
          </p:nvSpPr>
          <p:spPr>
            <a:xfrm>
              <a:off x="2761920" y="182304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6" name="Google Shape;7933;p94"/>
            <p:cNvSpPr/>
            <p:nvPr/>
          </p:nvSpPr>
          <p:spPr>
            <a:xfrm>
              <a:off x="2759040" y="1820880"/>
              <a:ext cx="360" cy="360"/>
            </a:xfrm>
            <a:custGeom>
              <a:avLst/>
              <a:gdLst/>
              <a:ahLst/>
              <a:cxnLst/>
              <a:rect l="l" t="t" r="r" b="b"/>
              <a:pathLst>
                <a:path w="4" h="1">
                  <a:moveTo>
                    <a:pt x="0" y="1"/>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7" name="Google Shape;7934;p94"/>
            <p:cNvSpPr/>
            <p:nvPr/>
          </p:nvSpPr>
          <p:spPr>
            <a:xfrm>
              <a:off x="2757960" y="1820160"/>
              <a:ext cx="360" cy="360"/>
            </a:xfrm>
            <a:custGeom>
              <a:avLst/>
              <a:gdLst/>
              <a:ahLst/>
              <a:cxnLst/>
              <a:rect l="l" t="t" r="r" b="b"/>
              <a:pathLst>
                <a:path w="8" h="8">
                  <a:moveTo>
                    <a:pt x="1" y="0"/>
                  </a:moveTo>
                  <a:lnTo>
                    <a:pt x="8"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8" name="Google Shape;7935;p94"/>
            <p:cNvSpPr/>
            <p:nvPr/>
          </p:nvSpPr>
          <p:spPr>
            <a:xfrm>
              <a:off x="2758320" y="1820520"/>
              <a:ext cx="360" cy="360"/>
            </a:xfrm>
            <a:custGeom>
              <a:avLst/>
              <a:gdLst/>
              <a:ahLst/>
              <a:cxnLst/>
              <a:rect l="l" t="t" r="r" b="b"/>
              <a:pathLst>
                <a:path w="8" h="8">
                  <a:moveTo>
                    <a:pt x="0" y="0"/>
                  </a:moveTo>
                  <a:lnTo>
                    <a:pt x="7"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79" name="Google Shape;7936;p94"/>
            <p:cNvSpPr/>
            <p:nvPr/>
          </p:nvSpPr>
          <p:spPr>
            <a:xfrm>
              <a:off x="2758320" y="1820880"/>
              <a:ext cx="360" cy="360"/>
            </a:xfrm>
            <a:custGeom>
              <a:avLst/>
              <a:gdLst/>
              <a:ahLst/>
              <a:cxnLst/>
              <a:rect l="l" t="t" r="r" b="b"/>
              <a:pathLst>
                <a:path w="8" h="8">
                  <a:moveTo>
                    <a:pt x="0" y="1"/>
                  </a:moveTo>
                  <a:lnTo>
                    <a:pt x="7"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0" name="Google Shape;7937;p94"/>
            <p:cNvSpPr/>
            <p:nvPr/>
          </p:nvSpPr>
          <p:spPr>
            <a:xfrm>
              <a:off x="2764080" y="182412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1" name="Google Shape;7938;p94"/>
            <p:cNvSpPr/>
            <p:nvPr/>
          </p:nvSpPr>
          <p:spPr>
            <a:xfrm>
              <a:off x="2793600" y="1818000"/>
              <a:ext cx="2160" cy="1080"/>
            </a:xfrm>
            <a:custGeom>
              <a:avLst/>
              <a:gdLst/>
              <a:ahLst/>
              <a:cxnLst/>
              <a:rect l="l" t="t" r="r" b="b"/>
              <a:pathLst>
                <a:path w="236" h="155">
                  <a:moveTo>
                    <a:pt x="235" y="0"/>
                  </a:moveTo>
                  <a:cubicBezTo>
                    <a:pt x="204" y="112"/>
                    <a:pt x="102" y="130"/>
                    <a:pt x="1" y="154"/>
                  </a:cubicBezTo>
                  <a:cubicBezTo>
                    <a:pt x="106" y="133"/>
                    <a:pt x="204" y="112"/>
                    <a:pt x="235"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2" name="Google Shape;7939;p94"/>
            <p:cNvSpPr/>
            <p:nvPr/>
          </p:nvSpPr>
          <p:spPr>
            <a:xfrm>
              <a:off x="2765880" y="1823400"/>
              <a:ext cx="3240" cy="360"/>
            </a:xfrm>
            <a:custGeom>
              <a:avLst/>
              <a:gdLst/>
              <a:ahLst/>
              <a:cxnLst/>
              <a:rect l="l" t="t" r="r" b="b"/>
              <a:pathLst>
                <a:path w="327" h="39">
                  <a:moveTo>
                    <a:pt x="326" y="7"/>
                  </a:moveTo>
                  <a:cubicBezTo>
                    <a:pt x="197" y="4"/>
                    <a:pt x="53" y="0"/>
                    <a:pt x="1" y="39"/>
                  </a:cubicBezTo>
                  <a:cubicBezTo>
                    <a:pt x="53" y="0"/>
                    <a:pt x="197" y="4"/>
                    <a:pt x="326"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3" name="Google Shape;7940;p94"/>
            <p:cNvSpPr/>
            <p:nvPr/>
          </p:nvSpPr>
          <p:spPr>
            <a:xfrm>
              <a:off x="2815560" y="1798920"/>
              <a:ext cx="360" cy="360"/>
            </a:xfrm>
            <a:custGeom>
              <a:avLst/>
              <a:gdLst/>
              <a:ahLst/>
              <a:cxnLst/>
              <a:rect l="l" t="t" r="r" b="b"/>
              <a:pathLst>
                <a:path w="4" h="1">
                  <a:moveTo>
                    <a:pt x="4" y="0"/>
                  </a:moveTo>
                  <a:lnTo>
                    <a:pt x="0" y="0"/>
                  </a:ln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4" name="Google Shape;7941;p94"/>
            <p:cNvSpPr/>
            <p:nvPr/>
          </p:nvSpPr>
          <p:spPr>
            <a:xfrm>
              <a:off x="2757960" y="1820520"/>
              <a:ext cx="360" cy="360"/>
            </a:xfrm>
            <a:custGeom>
              <a:avLst/>
              <a:gdLst/>
              <a:ahLst/>
              <a:cxnLst/>
              <a:rect l="l" t="t" r="r" b="b"/>
              <a:pathLst>
                <a:path w="8" h="8">
                  <a:moveTo>
                    <a:pt x="8"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5" name="Google Shape;7942;p94"/>
            <p:cNvSpPr/>
            <p:nvPr/>
          </p:nvSpPr>
          <p:spPr>
            <a:xfrm>
              <a:off x="2764800" y="18244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6" name="Google Shape;7943;p94"/>
            <p:cNvSpPr/>
            <p:nvPr/>
          </p:nvSpPr>
          <p:spPr>
            <a:xfrm>
              <a:off x="2804400" y="1798560"/>
              <a:ext cx="7560" cy="720"/>
            </a:xfrm>
            <a:custGeom>
              <a:avLst/>
              <a:gdLst/>
              <a:ahLst/>
              <a:cxnLst/>
              <a:rect l="l" t="t" r="r" b="b"/>
              <a:pathLst>
                <a:path w="625" h="130">
                  <a:moveTo>
                    <a:pt x="624" y="11"/>
                  </a:moveTo>
                  <a:cubicBezTo>
                    <a:pt x="424" y="7"/>
                    <a:pt x="120" y="0"/>
                    <a:pt x="1" y="130"/>
                  </a:cubicBezTo>
                  <a:cubicBezTo>
                    <a:pt x="120" y="0"/>
                    <a:pt x="424" y="7"/>
                    <a:pt x="624"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7" name="Google Shape;7944;p94"/>
            <p:cNvSpPr/>
            <p:nvPr/>
          </p:nvSpPr>
          <p:spPr>
            <a:xfrm>
              <a:off x="2814840" y="1798560"/>
              <a:ext cx="360" cy="360"/>
            </a:xfrm>
            <a:custGeom>
              <a:avLst/>
              <a:gdLst/>
              <a:ahLst/>
              <a:cxnLst/>
              <a:rect l="l" t="t" r="r" b="b"/>
              <a:pathLst>
                <a:path w="8" h="1">
                  <a:moveTo>
                    <a:pt x="0" y="1"/>
                  </a:moveTo>
                  <a:lnTo>
                    <a:pt x="7"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8" name="Google Shape;7945;p94"/>
            <p:cNvSpPr/>
            <p:nvPr/>
          </p:nvSpPr>
          <p:spPr>
            <a:xfrm>
              <a:off x="2814480" y="1798560"/>
              <a:ext cx="360" cy="360"/>
            </a:xfrm>
            <a:custGeom>
              <a:avLst/>
              <a:gdLst/>
              <a:ahLst/>
              <a:cxnLst/>
              <a:rect l="l" t="t" r="r" b="b"/>
              <a:pathLst>
                <a:path w="8" h="1">
                  <a:moveTo>
                    <a:pt x="1" y="0"/>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89" name="Google Shape;7946;p94"/>
            <p:cNvSpPr/>
            <p:nvPr/>
          </p:nvSpPr>
          <p:spPr>
            <a:xfrm>
              <a:off x="2815200" y="1798920"/>
              <a:ext cx="360" cy="360"/>
            </a:xfrm>
            <a:custGeom>
              <a:avLst/>
              <a:gdLst/>
              <a:ahLst/>
              <a:cxnLst/>
              <a:rect l="l" t="t" r="r" b="b"/>
              <a:pathLst>
                <a:path w="5" h="1">
                  <a:moveTo>
                    <a:pt x="1" y="0"/>
                  </a:moveTo>
                  <a:lnTo>
                    <a:pt x="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0" name="Google Shape;7947;p94"/>
            <p:cNvSpPr/>
            <p:nvPr/>
          </p:nvSpPr>
          <p:spPr>
            <a:xfrm>
              <a:off x="2867400" y="1899720"/>
              <a:ext cx="360" cy="360"/>
            </a:xfrm>
            <a:custGeom>
              <a:avLst/>
              <a:gdLst/>
              <a:ahLst/>
              <a:cxnLst/>
              <a:rect l="l" t="t" r="r" b="b"/>
              <a:pathLst>
                <a:path w="29" h="15">
                  <a:moveTo>
                    <a:pt x="28" y="1"/>
                  </a:moveTo>
                  <a:lnTo>
                    <a:pt x="0" y="8"/>
                  </a:lnTo>
                  <a:lnTo>
                    <a:pt x="4" y="8"/>
                  </a:lnTo>
                  <a:lnTo>
                    <a:pt x="11" y="11"/>
                  </a:lnTo>
                  <a:lnTo>
                    <a:pt x="14" y="11"/>
                  </a:lnTo>
                  <a:lnTo>
                    <a:pt x="21" y="15"/>
                  </a:lnTo>
                  <a:cubicBezTo>
                    <a:pt x="21" y="11"/>
                    <a:pt x="25" y="4"/>
                    <a:pt x="2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1" name="Google Shape;7948;p94"/>
            <p:cNvSpPr/>
            <p:nvPr/>
          </p:nvSpPr>
          <p:spPr>
            <a:xfrm>
              <a:off x="2872800" y="1893240"/>
              <a:ext cx="13680" cy="4680"/>
            </a:xfrm>
            <a:custGeom>
              <a:avLst/>
              <a:gdLst/>
              <a:ahLst/>
              <a:cxnLst/>
              <a:rect l="l" t="t" r="r" b="b"/>
              <a:pathLst>
                <a:path w="1097" h="424">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2" name="Google Shape;7949;p94"/>
            <p:cNvSpPr/>
            <p:nvPr/>
          </p:nvSpPr>
          <p:spPr>
            <a:xfrm>
              <a:off x="2867400" y="1900080"/>
              <a:ext cx="360" cy="360"/>
            </a:xfrm>
            <a:custGeom>
              <a:avLst/>
              <a:gdLst/>
              <a:ahLst/>
              <a:cxnLst/>
              <a:rect l="l" t="t" r="r" b="b"/>
              <a:pathLst>
                <a:path w="4" h="1">
                  <a:moveTo>
                    <a:pt x="4"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3" name="Google Shape;7950;p94"/>
            <p:cNvSpPr/>
            <p:nvPr/>
          </p:nvSpPr>
          <p:spPr>
            <a:xfrm>
              <a:off x="2872800" y="1897920"/>
              <a:ext cx="360" cy="360"/>
            </a:xfrm>
            <a:custGeom>
              <a:avLst/>
              <a:gdLst/>
              <a:ahLst/>
              <a:cxnLst/>
              <a:rect l="l" t="t" r="r" b="b"/>
              <a:pathLst>
                <a:path w="39" h="39">
                  <a:moveTo>
                    <a:pt x="0" y="0"/>
                  </a:moveTo>
                  <a:cubicBezTo>
                    <a:pt x="11" y="11"/>
                    <a:pt x="25" y="25"/>
                    <a:pt x="39" y="39"/>
                  </a:cubicBezTo>
                  <a:cubicBezTo>
                    <a:pt x="25" y="25"/>
                    <a:pt x="11"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4" name="Google Shape;7951;p94"/>
            <p:cNvSpPr/>
            <p:nvPr/>
          </p:nvSpPr>
          <p:spPr>
            <a:xfrm>
              <a:off x="2867400" y="1900080"/>
              <a:ext cx="360" cy="360"/>
            </a:xfrm>
            <a:custGeom>
              <a:avLst/>
              <a:gdLst/>
              <a:ahLst/>
              <a:cxnLst/>
              <a:rect l="l" t="t" r="r" b="b"/>
              <a:pathLst>
                <a:path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5" name="Google Shape;7952;p94"/>
            <p:cNvSpPr/>
            <p:nvPr/>
          </p:nvSpPr>
          <p:spPr>
            <a:xfrm>
              <a:off x="2867760" y="189972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6" name="Google Shape;7953;p94"/>
            <p:cNvSpPr/>
            <p:nvPr/>
          </p:nvSpPr>
          <p:spPr>
            <a:xfrm>
              <a:off x="2873520" y="1898280"/>
              <a:ext cx="360" cy="360"/>
            </a:xfrm>
            <a:custGeom>
              <a:avLst/>
              <a:gdLst/>
              <a:ahLst/>
              <a:cxnLst/>
              <a:rect l="l" t="t" r="r" b="b"/>
              <a:pathLst>
                <a:path w="39" h="43">
                  <a:moveTo>
                    <a:pt x="39" y="43"/>
                  </a:moveTo>
                  <a:cubicBezTo>
                    <a:pt x="25" y="29"/>
                    <a:pt x="14" y="15"/>
                    <a:pt x="0" y="1"/>
                  </a:cubicBezTo>
                  <a:cubicBezTo>
                    <a:pt x="14" y="15"/>
                    <a:pt x="25" y="29"/>
                    <a:pt x="39" y="4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7" name="Google Shape;7954;p94"/>
            <p:cNvSpPr/>
            <p:nvPr/>
          </p:nvSpPr>
          <p:spPr>
            <a:xfrm>
              <a:off x="2014200" y="1503360"/>
              <a:ext cx="10080" cy="16920"/>
            </a:xfrm>
            <a:custGeom>
              <a:avLst/>
              <a:gdLst/>
              <a:ahLst/>
              <a:cxnLst/>
              <a:rect l="l" t="t" r="r" b="b"/>
              <a:pathLst>
                <a:path w="821" h="1313">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8" name="Google Shape;7955;p94"/>
            <p:cNvSpPr/>
            <p:nvPr/>
          </p:nvSpPr>
          <p:spPr>
            <a:xfrm>
              <a:off x="2047320" y="1528920"/>
              <a:ext cx="18000" cy="10080"/>
            </a:xfrm>
            <a:custGeom>
              <a:avLst/>
              <a:gdLst/>
              <a:ahLst/>
              <a:cxnLst/>
              <a:rect l="l" t="t" r="r" b="b"/>
              <a:pathLst>
                <a:path w="1412" h="815">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299" name="Google Shape;7956;p94"/>
            <p:cNvSpPr/>
            <p:nvPr/>
          </p:nvSpPr>
          <p:spPr>
            <a:xfrm>
              <a:off x="2004120" y="1448640"/>
              <a:ext cx="81720" cy="78840"/>
            </a:xfrm>
            <a:custGeom>
              <a:avLst/>
              <a:gdLst/>
              <a:ahLst/>
              <a:cxnLst/>
              <a:rect l="l" t="t" r="r" b="b"/>
              <a:pathLst>
                <a:path w="6106" h="588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0" name="Google Shape;7957;p94"/>
            <p:cNvSpPr/>
            <p:nvPr/>
          </p:nvSpPr>
          <p:spPr>
            <a:xfrm>
              <a:off x="2043720" y="1449000"/>
              <a:ext cx="360" cy="1440"/>
            </a:xfrm>
            <a:custGeom>
              <a:avLst/>
              <a:gdLst/>
              <a:ahLst/>
              <a:cxnLst/>
              <a:rect l="l" t="t" r="r" b="b"/>
              <a:pathLst>
                <a:path w="99" h="183">
                  <a:moveTo>
                    <a:pt x="98" y="183"/>
                  </a:moveTo>
                  <a:lnTo>
                    <a:pt x="98" y="183"/>
                  </a:lnTo>
                  <a:cubicBezTo>
                    <a:pt x="42" y="148"/>
                    <a:pt x="21" y="70"/>
                    <a:pt x="0" y="0"/>
                  </a:cubicBezTo>
                  <a:cubicBezTo>
                    <a:pt x="21" y="70"/>
                    <a:pt x="42" y="148"/>
                    <a:pt x="98" y="18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1" name="Google Shape;7958;p94"/>
            <p:cNvSpPr/>
            <p:nvPr/>
          </p:nvSpPr>
          <p:spPr>
            <a:xfrm>
              <a:off x="2032920" y="1450440"/>
              <a:ext cx="360" cy="360"/>
            </a:xfrm>
            <a:custGeom>
              <a:avLst/>
              <a:gdLst/>
              <a:ahLst/>
              <a:cxnLst/>
              <a:rect l="l" t="t" r="r" b="b"/>
              <a:pathLst>
                <a:path w="22" h="15">
                  <a:moveTo>
                    <a:pt x="21" y="14"/>
                  </a:moveTo>
                  <a:lnTo>
                    <a:pt x="0" y="0"/>
                  </a:ln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2" name="Google Shape;7959;p94"/>
            <p:cNvSpPr/>
            <p:nvPr/>
          </p:nvSpPr>
          <p:spPr>
            <a:xfrm>
              <a:off x="2047320" y="1452240"/>
              <a:ext cx="360" cy="360"/>
            </a:xfrm>
            <a:custGeom>
              <a:avLst/>
              <a:gdLst/>
              <a:ahLst/>
              <a:cxnLst/>
              <a:rect l="l" t="t" r="r" b="b"/>
              <a:pathLst>
                <a:path w="68" h="11">
                  <a:moveTo>
                    <a:pt x="67" y="11"/>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3" name="Google Shape;7960;p94"/>
            <p:cNvSpPr/>
            <p:nvPr/>
          </p:nvSpPr>
          <p:spPr>
            <a:xfrm>
              <a:off x="2010240" y="1459800"/>
              <a:ext cx="360" cy="360"/>
            </a:xfrm>
            <a:custGeom>
              <a:avLst/>
              <a:gdLst/>
              <a:ahLst/>
              <a:cxnLst/>
              <a:rect l="l" t="t" r="r" b="b"/>
              <a:pathLst>
                <a:path w="22" h="1">
                  <a:moveTo>
                    <a:pt x="21"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4" name="Google Shape;7961;p94"/>
            <p:cNvSpPr/>
            <p:nvPr/>
          </p:nvSpPr>
          <p:spPr>
            <a:xfrm>
              <a:off x="2009880" y="1459800"/>
              <a:ext cx="360" cy="360"/>
            </a:xfrm>
            <a:custGeom>
              <a:avLst/>
              <a:gdLst/>
              <a:ahLst/>
              <a:cxnLst/>
              <a:rect l="l" t="t" r="r" b="b"/>
              <a:pathLst>
                <a:path w="22" h="1">
                  <a:moveTo>
                    <a:pt x="21"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5" name="Google Shape;7962;p94"/>
            <p:cNvSpPr/>
            <p:nvPr/>
          </p:nvSpPr>
          <p:spPr>
            <a:xfrm>
              <a:off x="2006640" y="1459800"/>
              <a:ext cx="1800" cy="360"/>
            </a:xfrm>
            <a:custGeom>
              <a:avLst/>
              <a:gdLst/>
              <a:ahLst/>
              <a:cxnLst/>
              <a:rect l="l" t="t" r="r" b="b"/>
              <a:pathLst>
                <a:path w="204" h="15">
                  <a:moveTo>
                    <a:pt x="203" y="1"/>
                  </a:moveTo>
                  <a:lnTo>
                    <a:pt x="0" y="1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6" name="Google Shape;7963;p94"/>
            <p:cNvSpPr/>
            <p:nvPr/>
          </p:nvSpPr>
          <p:spPr>
            <a:xfrm>
              <a:off x="2009160" y="1459800"/>
              <a:ext cx="360" cy="360"/>
            </a:xfrm>
            <a:custGeom>
              <a:avLst/>
              <a:gdLst/>
              <a:ahLst/>
              <a:cxnLst/>
              <a:rect l="l" t="t" r="r" b="b"/>
              <a:pathLst>
                <a:path w="29" h="1">
                  <a:moveTo>
                    <a:pt x="28" y="0"/>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7" name="Google Shape;7964;p94"/>
            <p:cNvSpPr/>
            <p:nvPr/>
          </p:nvSpPr>
          <p:spPr>
            <a:xfrm>
              <a:off x="2006280" y="1459800"/>
              <a:ext cx="360" cy="360"/>
            </a:xfrm>
            <a:custGeom>
              <a:avLst/>
              <a:gdLst/>
              <a:ahLst/>
              <a:cxnLst/>
              <a:rect l="l" t="t" r="r" b="b"/>
              <a:pathLst>
                <a:path w="22" h="1">
                  <a:moveTo>
                    <a:pt x="1" y="0"/>
                  </a:moveTo>
                  <a:lnTo>
                    <a:pt x="22"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8" name="Google Shape;7965;p94"/>
            <p:cNvSpPr/>
            <p:nvPr/>
          </p:nvSpPr>
          <p:spPr>
            <a:xfrm>
              <a:off x="2031840" y="1450440"/>
              <a:ext cx="360" cy="360"/>
            </a:xfrm>
            <a:custGeom>
              <a:avLst/>
              <a:gdLst/>
              <a:ahLst/>
              <a:cxnLst/>
              <a:rect l="l" t="t" r="r" b="b"/>
              <a:pathLst>
                <a:path w="57" h="53">
                  <a:moveTo>
                    <a:pt x="0" y="53"/>
                  </a:moveTo>
                  <a:lnTo>
                    <a:pt x="56" y="0"/>
                  </a:lnTo>
                  <a:lnTo>
                    <a:pt x="56"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09" name="Google Shape;7966;p94"/>
            <p:cNvSpPr/>
            <p:nvPr/>
          </p:nvSpPr>
          <p:spPr>
            <a:xfrm>
              <a:off x="2011680" y="14594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0" name="Google Shape;7967;p94"/>
            <p:cNvSpPr/>
            <p:nvPr/>
          </p:nvSpPr>
          <p:spPr>
            <a:xfrm>
              <a:off x="2011320" y="14594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1" name="Google Shape;7968;p94"/>
            <p:cNvSpPr/>
            <p:nvPr/>
          </p:nvSpPr>
          <p:spPr>
            <a:xfrm>
              <a:off x="2010600" y="1459800"/>
              <a:ext cx="360" cy="360"/>
            </a:xfrm>
            <a:custGeom>
              <a:avLst/>
              <a:gdLst/>
              <a:ahLst/>
              <a:cxnLst/>
              <a:rect l="l" t="t" r="r" b="b"/>
              <a:pathLst>
                <a:path w="18" h="1">
                  <a:moveTo>
                    <a:pt x="18" y="1"/>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2" name="Google Shape;7969;p94"/>
            <p:cNvSpPr/>
            <p:nvPr/>
          </p:nvSpPr>
          <p:spPr>
            <a:xfrm>
              <a:off x="2011680" y="145944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3" name="Google Shape;7970;p94"/>
            <p:cNvSpPr/>
            <p:nvPr/>
          </p:nvSpPr>
          <p:spPr>
            <a:xfrm>
              <a:off x="2010960" y="1459440"/>
              <a:ext cx="360" cy="360"/>
            </a:xfrm>
            <a:custGeom>
              <a:avLst/>
              <a:gdLst/>
              <a:ahLst/>
              <a:cxnLst/>
              <a:rect l="l" t="t" r="r" b="b"/>
              <a:pathLst>
                <a:path w="15" h="1">
                  <a:moveTo>
                    <a:pt x="15"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4" name="Google Shape;7971;p94"/>
            <p:cNvSpPr/>
            <p:nvPr/>
          </p:nvSpPr>
          <p:spPr>
            <a:xfrm>
              <a:off x="2007360" y="1462680"/>
              <a:ext cx="360" cy="360"/>
            </a:xfrm>
            <a:custGeom>
              <a:avLst/>
              <a:gdLst/>
              <a:ahLst/>
              <a:cxnLst/>
              <a:rect l="l" t="t" r="r" b="b"/>
              <a:pathLst>
                <a:path w="5" h="33">
                  <a:moveTo>
                    <a:pt x="4" y="32"/>
                  </a:moveTo>
                  <a:cubicBezTo>
                    <a:pt x="4" y="22"/>
                    <a:pt x="4" y="11"/>
                    <a:pt x="1" y="1"/>
                  </a:cubicBezTo>
                  <a:cubicBezTo>
                    <a:pt x="4" y="11"/>
                    <a:pt x="4" y="22"/>
                    <a:pt x="4"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5" name="Google Shape;7972;p94"/>
            <p:cNvSpPr/>
            <p:nvPr/>
          </p:nvSpPr>
          <p:spPr>
            <a:xfrm>
              <a:off x="2006640" y="1461600"/>
              <a:ext cx="360" cy="360"/>
            </a:xfrm>
            <a:custGeom>
              <a:avLst/>
              <a:gdLst/>
              <a:ahLst/>
              <a:cxnLst/>
              <a:rect l="l" t="t" r="r" b="b"/>
              <a:pathLst>
                <a:path w="4" h="8">
                  <a:moveTo>
                    <a:pt x="4"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6" name="Google Shape;7973;p94"/>
            <p:cNvSpPr/>
            <p:nvPr/>
          </p:nvSpPr>
          <p:spPr>
            <a:xfrm>
              <a:off x="2007360" y="1473840"/>
              <a:ext cx="2520" cy="360"/>
            </a:xfrm>
            <a:custGeom>
              <a:avLst/>
              <a:gdLst/>
              <a:ahLst/>
              <a:cxnLst/>
              <a:rect l="l" t="t" r="r" b="b"/>
              <a:pathLst>
                <a:path w="264" h="32">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7" name="Google Shape;7974;p94"/>
            <p:cNvSpPr/>
            <p:nvPr/>
          </p:nvSpPr>
          <p:spPr>
            <a:xfrm>
              <a:off x="2010960" y="1477080"/>
              <a:ext cx="360" cy="360"/>
            </a:xfrm>
            <a:custGeom>
              <a:avLst/>
              <a:gdLst/>
              <a:ahLst/>
              <a:cxnLst/>
              <a:rect l="l" t="t" r="r" b="b"/>
              <a:pathLst>
                <a:path w="12" h="26">
                  <a:moveTo>
                    <a:pt x="1" y="25"/>
                  </a:moveTo>
                  <a:lnTo>
                    <a:pt x="1" y="25"/>
                  </a:lnTo>
                  <a:lnTo>
                    <a:pt x="1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8" name="Google Shape;7975;p94"/>
            <p:cNvSpPr/>
            <p:nvPr/>
          </p:nvSpPr>
          <p:spPr>
            <a:xfrm>
              <a:off x="2006280" y="14612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19" name="Google Shape;7976;p94"/>
            <p:cNvSpPr/>
            <p:nvPr/>
          </p:nvSpPr>
          <p:spPr>
            <a:xfrm>
              <a:off x="2006640" y="1461600"/>
              <a:ext cx="360" cy="360"/>
            </a:xfrm>
            <a:custGeom>
              <a:avLst/>
              <a:gdLst/>
              <a:ahLst/>
              <a:cxnLst/>
              <a:rect l="l" t="t" r="r" b="b"/>
              <a:pathLst>
                <a:path w="40" h="29">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0" name="Google Shape;7977;p94"/>
            <p:cNvSpPr/>
            <p:nvPr/>
          </p:nvSpPr>
          <p:spPr>
            <a:xfrm>
              <a:off x="2048040" y="1455840"/>
              <a:ext cx="360" cy="360"/>
            </a:xfrm>
            <a:custGeom>
              <a:avLst/>
              <a:gdLst/>
              <a:ahLst/>
              <a:cxnLst/>
              <a:rect l="l" t="t" r="r" b="b"/>
              <a:pathLst>
                <a:path w="4" h="33">
                  <a:moveTo>
                    <a:pt x="4" y="1"/>
                  </a:moveTo>
                  <a:cubicBezTo>
                    <a:pt x="4" y="11"/>
                    <a:pt x="0" y="22"/>
                    <a:pt x="4" y="32"/>
                  </a:cubicBez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1" name="Google Shape;7978;p94"/>
            <p:cNvSpPr/>
            <p:nvPr/>
          </p:nvSpPr>
          <p:spPr>
            <a:xfrm>
              <a:off x="2048040" y="1459800"/>
              <a:ext cx="360" cy="360"/>
            </a:xfrm>
            <a:custGeom>
              <a:avLst/>
              <a:gdLst/>
              <a:ahLst/>
              <a:cxnLst/>
              <a:rect l="l" t="t" r="r" b="b"/>
              <a:pathLst>
                <a:path w="1" h="36">
                  <a:moveTo>
                    <a:pt x="1" y="0"/>
                  </a:moveTo>
                  <a:lnTo>
                    <a:pt x="1" y="3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2" name="Google Shape;7979;p94"/>
            <p:cNvSpPr/>
            <p:nvPr/>
          </p:nvSpPr>
          <p:spPr>
            <a:xfrm>
              <a:off x="2048040" y="1454400"/>
              <a:ext cx="360" cy="360"/>
            </a:xfrm>
            <a:custGeom>
              <a:avLst/>
              <a:gdLst/>
              <a:ahLst/>
              <a:cxnLst/>
              <a:rect l="l" t="t" r="r" b="b"/>
              <a:pathLst>
                <a:path w="1" h="36">
                  <a:moveTo>
                    <a:pt x="0" y="1"/>
                  </a:moveTo>
                  <a:cubicBezTo>
                    <a:pt x="0" y="15"/>
                    <a:pt x="0" y="25"/>
                    <a:pt x="0" y="36"/>
                  </a:cubicBezTo>
                  <a:cubicBezTo>
                    <a:pt x="0" y="25"/>
                    <a:pt x="0" y="15"/>
                    <a:pt x="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3" name="Google Shape;7980;p94"/>
            <p:cNvSpPr/>
            <p:nvPr/>
          </p:nvSpPr>
          <p:spPr>
            <a:xfrm>
              <a:off x="2048040" y="1457280"/>
              <a:ext cx="360" cy="360"/>
            </a:xfrm>
            <a:custGeom>
              <a:avLst/>
              <a:gdLst/>
              <a:ahLst/>
              <a:cxnLst/>
              <a:rect l="l" t="t" r="r" b="b"/>
              <a:pathLst>
                <a:path w="1" h="19">
                  <a:moveTo>
                    <a:pt x="1" y="1"/>
                  </a:moveTo>
                  <a:lnTo>
                    <a:pt x="1" y="1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4" name="Google Shape;7981;p94"/>
            <p:cNvSpPr/>
            <p:nvPr/>
          </p:nvSpPr>
          <p:spPr>
            <a:xfrm>
              <a:off x="2048040" y="1458720"/>
              <a:ext cx="360" cy="360"/>
            </a:xfrm>
            <a:custGeom>
              <a:avLst/>
              <a:gdLst/>
              <a:ahLst/>
              <a:cxnLst/>
              <a:rect l="l" t="t" r="r" b="b"/>
              <a:pathLst>
                <a:path w="1" h="29">
                  <a:moveTo>
                    <a:pt x="1" y="2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5" name="Google Shape;7982;p94"/>
            <p:cNvSpPr/>
            <p:nvPr/>
          </p:nvSpPr>
          <p:spPr>
            <a:xfrm>
              <a:off x="2048040" y="1453320"/>
              <a:ext cx="360" cy="360"/>
            </a:xfrm>
            <a:custGeom>
              <a:avLst/>
              <a:gdLst/>
              <a:ahLst/>
              <a:cxnLst/>
              <a:rect l="l" t="t" r="r" b="b"/>
              <a:pathLst>
                <a:path w="5" h="32">
                  <a:moveTo>
                    <a:pt x="4" y="0"/>
                  </a:moveTo>
                  <a:cubicBezTo>
                    <a:pt x="4" y="11"/>
                    <a:pt x="4" y="21"/>
                    <a:pt x="1" y="32"/>
                  </a:cubicBezTo>
                  <a:cubicBezTo>
                    <a:pt x="4" y="21"/>
                    <a:pt x="4" y="11"/>
                    <a:pt x="4"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6" name="Google Shape;7983;p94"/>
            <p:cNvSpPr/>
            <p:nvPr/>
          </p:nvSpPr>
          <p:spPr>
            <a:xfrm>
              <a:off x="2048400" y="1452240"/>
              <a:ext cx="360" cy="360"/>
            </a:xfrm>
            <a:custGeom>
              <a:avLst/>
              <a:gdLst/>
              <a:ahLst/>
              <a:cxnLst/>
              <a:rect l="l" t="t" r="r" b="b"/>
              <a:pathLst>
                <a:path w="5" h="29">
                  <a:moveTo>
                    <a:pt x="4" y="0"/>
                  </a:moveTo>
                  <a:lnTo>
                    <a:pt x="1" y="2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7" name="Google Shape;7984;p94"/>
            <p:cNvSpPr/>
            <p:nvPr/>
          </p:nvSpPr>
          <p:spPr>
            <a:xfrm>
              <a:off x="2088720" y="1483200"/>
              <a:ext cx="5400" cy="7920"/>
            </a:xfrm>
            <a:custGeom>
              <a:avLst/>
              <a:gdLst/>
              <a:ahLst/>
              <a:cxnLst/>
              <a:rect l="l" t="t" r="r" b="b"/>
              <a:pathLst>
                <a:path w="488" h="673">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8" name="Google Shape;7985;p94"/>
            <p:cNvSpPr/>
            <p:nvPr/>
          </p:nvSpPr>
          <p:spPr>
            <a:xfrm>
              <a:off x="2089080" y="148752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29" name="Google Shape;7986;p94"/>
            <p:cNvSpPr/>
            <p:nvPr/>
          </p:nvSpPr>
          <p:spPr>
            <a:xfrm>
              <a:off x="2089080" y="148788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0" name="Google Shape;7987;p94"/>
            <p:cNvSpPr/>
            <p:nvPr/>
          </p:nvSpPr>
          <p:spPr>
            <a:xfrm>
              <a:off x="2089080" y="1487520"/>
              <a:ext cx="360" cy="360"/>
            </a:xfrm>
            <a:custGeom>
              <a:avLst/>
              <a:gdLst/>
              <a:ahLst/>
              <a:cxnLst/>
              <a:rect l="l" t="t" r="r" b="b"/>
              <a:pathLst>
                <a:path w="1" h="1">
                  <a:moveTo>
                    <a:pt x="1"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1" name="Google Shape;7988;p94"/>
            <p:cNvSpPr/>
            <p:nvPr/>
          </p:nvSpPr>
          <p:spPr>
            <a:xfrm>
              <a:off x="2089080" y="1487160"/>
              <a:ext cx="360" cy="360"/>
            </a:xfrm>
            <a:custGeom>
              <a:avLst/>
              <a:gdLst/>
              <a:ahLst/>
              <a:cxnLst/>
              <a:rect l="l" t="t" r="r" b="b"/>
              <a:pathLst>
                <a:path w="1" h="5">
                  <a:moveTo>
                    <a:pt x="0" y="1"/>
                  </a:moveTo>
                  <a:lnTo>
                    <a:pt x="0" y="4"/>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2" name="Google Shape;7989;p94"/>
            <p:cNvSpPr/>
            <p:nvPr/>
          </p:nvSpPr>
          <p:spPr>
            <a:xfrm>
              <a:off x="2090520" y="1483560"/>
              <a:ext cx="360" cy="360"/>
            </a:xfrm>
            <a:custGeom>
              <a:avLst/>
              <a:gdLst/>
              <a:ahLst/>
              <a:cxnLst/>
              <a:rect l="l" t="t" r="r" b="b"/>
              <a:pathLst>
                <a:path w="29" h="50">
                  <a:moveTo>
                    <a:pt x="28" y="1"/>
                  </a:moveTo>
                  <a:lnTo>
                    <a:pt x="28" y="1"/>
                  </a:lnTo>
                  <a:cubicBezTo>
                    <a:pt x="18" y="18"/>
                    <a:pt x="7" y="32"/>
                    <a:pt x="0" y="50"/>
                  </a:cubicBezTo>
                  <a:cubicBezTo>
                    <a:pt x="7" y="36"/>
                    <a:pt x="18" y="18"/>
                    <a:pt x="28"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3" name="Google Shape;7990;p94"/>
            <p:cNvSpPr/>
            <p:nvPr/>
          </p:nvSpPr>
          <p:spPr>
            <a:xfrm>
              <a:off x="2089080" y="1488600"/>
              <a:ext cx="360" cy="360"/>
            </a:xfrm>
            <a:custGeom>
              <a:avLst/>
              <a:gdLst/>
              <a:ahLst/>
              <a:cxnLst/>
              <a:rect l="l" t="t" r="r" b="b"/>
              <a:pathLst>
                <a:path w="1" h="15">
                  <a:moveTo>
                    <a:pt x="0"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4" name="Google Shape;7991;p94"/>
            <p:cNvSpPr/>
            <p:nvPr/>
          </p:nvSpPr>
          <p:spPr>
            <a:xfrm>
              <a:off x="2088720" y="1489320"/>
              <a:ext cx="360" cy="360"/>
            </a:xfrm>
            <a:custGeom>
              <a:avLst/>
              <a:gdLst/>
              <a:ahLst/>
              <a:cxnLst/>
              <a:rect l="l" t="t" r="r" b="b"/>
              <a:pathLst>
                <a:path w="4" h="15">
                  <a:moveTo>
                    <a:pt x="0" y="15"/>
                  </a:moveTo>
                  <a:lnTo>
                    <a:pt x="4"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5" name="Google Shape;7992;p94"/>
            <p:cNvSpPr/>
            <p:nvPr/>
          </p:nvSpPr>
          <p:spPr>
            <a:xfrm>
              <a:off x="2090160" y="1484640"/>
              <a:ext cx="360" cy="360"/>
            </a:xfrm>
            <a:custGeom>
              <a:avLst/>
              <a:gdLst/>
              <a:ahLst/>
              <a:cxnLst/>
              <a:rect l="l" t="t" r="r" b="b"/>
              <a:pathLst>
                <a:path w="8" h="11">
                  <a:moveTo>
                    <a:pt x="1" y="11"/>
                  </a:moveTo>
                  <a:lnTo>
                    <a:pt x="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6" name="Google Shape;7993;p94"/>
            <p:cNvSpPr/>
            <p:nvPr/>
          </p:nvSpPr>
          <p:spPr>
            <a:xfrm>
              <a:off x="2089080" y="1488240"/>
              <a:ext cx="360" cy="360"/>
            </a:xfrm>
            <a:custGeom>
              <a:avLst/>
              <a:gdLst/>
              <a:ahLst/>
              <a:cxnLst/>
              <a:rect l="l" t="t" r="r" b="b"/>
              <a:pathLst>
                <a:path w="1" h="1">
                  <a:moveTo>
                    <a:pt x="0" y="1"/>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7" name="Google Shape;7994;p94"/>
            <p:cNvSpPr/>
            <p:nvPr/>
          </p:nvSpPr>
          <p:spPr>
            <a:xfrm>
              <a:off x="2089080" y="1488240"/>
              <a:ext cx="360" cy="360"/>
            </a:xfrm>
            <a:custGeom>
              <a:avLst/>
              <a:gdLst/>
              <a:ahLst/>
              <a:cxnLst/>
              <a:rect l="l" t="t" r="r" b="b"/>
              <a:pathLst>
                <a:path w="1" h="8">
                  <a:moveTo>
                    <a:pt x="0" y="7"/>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8" name="Google Shape;7995;p94"/>
            <p:cNvSpPr/>
            <p:nvPr/>
          </p:nvSpPr>
          <p:spPr>
            <a:xfrm>
              <a:off x="2093040" y="1488240"/>
              <a:ext cx="1440" cy="3240"/>
            </a:xfrm>
            <a:custGeom>
              <a:avLst/>
              <a:gdLst/>
              <a:ahLst/>
              <a:cxnLst/>
              <a:rect l="l" t="t" r="r" b="b"/>
              <a:pathLst>
                <a:path w="190" h="309">
                  <a:moveTo>
                    <a:pt x="1" y="309"/>
                  </a:moveTo>
                  <a:cubicBezTo>
                    <a:pt x="36" y="190"/>
                    <a:pt x="102" y="85"/>
                    <a:pt x="190" y="1"/>
                  </a:cubicBezTo>
                  <a:lnTo>
                    <a:pt x="190" y="1"/>
                  </a:lnTo>
                  <a:cubicBezTo>
                    <a:pt x="102" y="85"/>
                    <a:pt x="36" y="190"/>
                    <a:pt x="1" y="30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39" name="Google Shape;7996;p94"/>
            <p:cNvSpPr/>
            <p:nvPr/>
          </p:nvSpPr>
          <p:spPr>
            <a:xfrm>
              <a:off x="2091240" y="1456560"/>
              <a:ext cx="26640" cy="33840"/>
            </a:xfrm>
            <a:custGeom>
              <a:avLst/>
              <a:gdLst/>
              <a:ahLst/>
              <a:cxnLst/>
              <a:rect l="l" t="t" r="r" b="b"/>
              <a:pathLst>
                <a:path w="2049" h="2581">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0" name="Google Shape;7997;p94"/>
            <p:cNvSpPr/>
            <p:nvPr/>
          </p:nvSpPr>
          <p:spPr>
            <a:xfrm>
              <a:off x="2094480" y="1479600"/>
              <a:ext cx="360" cy="360"/>
            </a:xfrm>
            <a:custGeom>
              <a:avLst/>
              <a:gdLst/>
              <a:ahLst/>
              <a:cxnLst/>
              <a:rect l="l" t="t" r="r" b="b"/>
              <a:pathLst>
                <a:path w="8" h="11">
                  <a:moveTo>
                    <a:pt x="8" y="0"/>
                  </a:moveTo>
                  <a:cubicBezTo>
                    <a:pt x="8" y="4"/>
                    <a:pt x="4" y="7"/>
                    <a:pt x="1" y="11"/>
                  </a:cubicBezTo>
                  <a:lnTo>
                    <a:pt x="4" y="7"/>
                  </a:lnTo>
                  <a:cubicBezTo>
                    <a:pt x="4" y="7"/>
                    <a:pt x="8" y="4"/>
                    <a:pt x="8"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1" name="Google Shape;7998;p94"/>
            <p:cNvSpPr/>
            <p:nvPr/>
          </p:nvSpPr>
          <p:spPr>
            <a:xfrm>
              <a:off x="2094120" y="1479960"/>
              <a:ext cx="360" cy="360"/>
            </a:xfrm>
            <a:custGeom>
              <a:avLst/>
              <a:gdLst/>
              <a:ahLst/>
              <a:cxnLst/>
              <a:rect l="l" t="t" r="r" b="b"/>
              <a:pathLst>
                <a:path w="18" h="8">
                  <a:moveTo>
                    <a:pt x="0" y="7"/>
                  </a:moveTo>
                  <a:cubicBezTo>
                    <a:pt x="7" y="4"/>
                    <a:pt x="11" y="4"/>
                    <a:pt x="18" y="0"/>
                  </a:cubicBezTo>
                  <a:cubicBezTo>
                    <a:pt x="11" y="4"/>
                    <a:pt x="7" y="4"/>
                    <a:pt x="0"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2" name="Google Shape;7999;p94"/>
            <p:cNvSpPr/>
            <p:nvPr/>
          </p:nvSpPr>
          <p:spPr>
            <a:xfrm>
              <a:off x="2094480" y="1479600"/>
              <a:ext cx="360" cy="360"/>
            </a:xfrm>
            <a:custGeom>
              <a:avLst/>
              <a:gdLst/>
              <a:ahLst/>
              <a:cxnLst/>
              <a:rect l="l" t="t" r="r" b="b"/>
              <a:pathLst>
                <a:path w="15" h="11">
                  <a:moveTo>
                    <a:pt x="0" y="11"/>
                  </a:moveTo>
                  <a:cubicBezTo>
                    <a:pt x="4" y="7"/>
                    <a:pt x="11" y="4"/>
                    <a:pt x="14" y="0"/>
                  </a:cubicBezTo>
                  <a:cubicBezTo>
                    <a:pt x="11" y="4"/>
                    <a:pt x="4" y="7"/>
                    <a:pt x="0" y="1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3" name="Google Shape;8000;p94"/>
            <p:cNvSpPr/>
            <p:nvPr/>
          </p:nvSpPr>
          <p:spPr>
            <a:xfrm>
              <a:off x="2095560" y="1468800"/>
              <a:ext cx="360" cy="360"/>
            </a:xfrm>
            <a:custGeom>
              <a:avLst/>
              <a:gdLst/>
              <a:ahLst/>
              <a:cxnLst/>
              <a:rect l="l" t="t" r="r" b="b"/>
              <a:pathLst>
                <a:path w="4" h="32">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4" name="Google Shape;8001;p94"/>
            <p:cNvSpPr/>
            <p:nvPr/>
          </p:nvSpPr>
          <p:spPr>
            <a:xfrm>
              <a:off x="2095200" y="1477800"/>
              <a:ext cx="360" cy="360"/>
            </a:xfrm>
            <a:custGeom>
              <a:avLst/>
              <a:gdLst/>
              <a:ahLst/>
              <a:cxnLst/>
              <a:rect l="l" t="t" r="r" b="b"/>
              <a:pathLst>
                <a:path w="1" h="1">
                  <a:moveTo>
                    <a:pt x="1"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5" name="Google Shape;8002;p94"/>
            <p:cNvSpPr/>
            <p:nvPr/>
          </p:nvSpPr>
          <p:spPr>
            <a:xfrm>
              <a:off x="2095560" y="1469160"/>
              <a:ext cx="360" cy="720"/>
            </a:xfrm>
            <a:custGeom>
              <a:avLst/>
              <a:gdLst/>
              <a:ahLst/>
              <a:cxnLst/>
              <a:rect l="l" t="t" r="r" b="b"/>
              <a:pathLst>
                <a:path w="15" h="14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6" name="Google Shape;8003;p94"/>
            <p:cNvSpPr/>
            <p:nvPr/>
          </p:nvSpPr>
          <p:spPr>
            <a:xfrm>
              <a:off x="2095200" y="1467360"/>
              <a:ext cx="360" cy="360"/>
            </a:xfrm>
            <a:custGeom>
              <a:avLst/>
              <a:gdLst/>
              <a:ahLst/>
              <a:cxnLst/>
              <a:rect l="l" t="t" r="r" b="b"/>
              <a:pathLst>
                <a:path w="19" h="89">
                  <a:moveTo>
                    <a:pt x="1" y="1"/>
                  </a:moveTo>
                  <a:cubicBezTo>
                    <a:pt x="8" y="29"/>
                    <a:pt x="15" y="57"/>
                    <a:pt x="18" y="88"/>
                  </a:cubicBezTo>
                  <a:lnTo>
                    <a:pt x="18" y="88"/>
                  </a:lnTo>
                  <a:cubicBezTo>
                    <a:pt x="15" y="57"/>
                    <a:pt x="8" y="29"/>
                    <a:pt x="1"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7" name="Google Shape;8004;p94"/>
            <p:cNvSpPr/>
            <p:nvPr/>
          </p:nvSpPr>
          <p:spPr>
            <a:xfrm>
              <a:off x="2090880" y="1458360"/>
              <a:ext cx="360" cy="360"/>
            </a:xfrm>
            <a:custGeom>
              <a:avLst/>
              <a:gdLst/>
              <a:ahLst/>
              <a:cxnLst/>
              <a:rect l="l" t="t" r="r" b="b"/>
              <a:pathLst>
                <a:path w="1" h="8">
                  <a:moveTo>
                    <a:pt x="0" y="0"/>
                  </a:moveTo>
                  <a:lnTo>
                    <a:pt x="0"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8" name="Google Shape;8005;p94"/>
            <p:cNvSpPr/>
            <p:nvPr/>
          </p:nvSpPr>
          <p:spPr>
            <a:xfrm>
              <a:off x="2091960" y="1461240"/>
              <a:ext cx="360" cy="360"/>
            </a:xfrm>
            <a:custGeom>
              <a:avLst/>
              <a:gdLst/>
              <a:ahLst/>
              <a:cxnLst/>
              <a:rect l="l" t="t" r="r" b="b"/>
              <a:pathLst>
                <a:path w="15" h="8">
                  <a:moveTo>
                    <a:pt x="15" y="7"/>
                  </a:moveTo>
                  <a:cubicBezTo>
                    <a:pt x="8" y="4"/>
                    <a:pt x="4" y="4"/>
                    <a:pt x="1" y="0"/>
                  </a:cubicBezTo>
                  <a:cubicBezTo>
                    <a:pt x="4" y="4"/>
                    <a:pt x="8" y="4"/>
                    <a:pt x="15"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49" name="Google Shape;8006;p94"/>
            <p:cNvSpPr/>
            <p:nvPr/>
          </p:nvSpPr>
          <p:spPr>
            <a:xfrm>
              <a:off x="2091240" y="1459440"/>
              <a:ext cx="360" cy="360"/>
            </a:xfrm>
            <a:custGeom>
              <a:avLst/>
              <a:gdLst/>
              <a:ahLst/>
              <a:cxnLst/>
              <a:rect l="l" t="t" r="r" b="b"/>
              <a:pathLst>
                <a:path w="8" h="29">
                  <a:moveTo>
                    <a:pt x="7" y="28"/>
                  </a:moveTo>
                  <a:cubicBezTo>
                    <a:pt x="7" y="18"/>
                    <a:pt x="4" y="11"/>
                    <a:pt x="0" y="0"/>
                  </a:cubicBezTo>
                  <a:cubicBezTo>
                    <a:pt x="4" y="11"/>
                    <a:pt x="7" y="18"/>
                    <a:pt x="7" y="2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0" name="Google Shape;8007;p94"/>
            <p:cNvSpPr/>
            <p:nvPr/>
          </p:nvSpPr>
          <p:spPr>
            <a:xfrm>
              <a:off x="2091960" y="1461240"/>
              <a:ext cx="360" cy="360"/>
            </a:xfrm>
            <a:custGeom>
              <a:avLst/>
              <a:gdLst/>
              <a:ahLst/>
              <a:cxnLst/>
              <a:rect l="l" t="t" r="r" b="b"/>
              <a:pathLst>
                <a:path w="12" h="8">
                  <a:moveTo>
                    <a:pt x="11" y="7"/>
                  </a:moveTo>
                  <a:cubicBezTo>
                    <a:pt x="8" y="7"/>
                    <a:pt x="4" y="4"/>
                    <a:pt x="1" y="0"/>
                  </a:cubicBezTo>
                  <a:cubicBezTo>
                    <a:pt x="4" y="4"/>
                    <a:pt x="8" y="7"/>
                    <a:pt x="11" y="7"/>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1" name="Google Shape;8008;p94"/>
            <p:cNvSpPr/>
            <p:nvPr/>
          </p:nvSpPr>
          <p:spPr>
            <a:xfrm>
              <a:off x="2091600" y="1460880"/>
              <a:ext cx="360" cy="360"/>
            </a:xfrm>
            <a:custGeom>
              <a:avLst/>
              <a:gdLst/>
              <a:ahLst/>
              <a:cxnLst/>
              <a:rect l="l" t="t" r="r" b="b"/>
              <a:pathLst>
                <a:path w="12" h="15">
                  <a:moveTo>
                    <a:pt x="11" y="14"/>
                  </a:moveTo>
                  <a:cubicBezTo>
                    <a:pt x="8" y="11"/>
                    <a:pt x="4" y="4"/>
                    <a:pt x="1" y="0"/>
                  </a:cubicBezTo>
                  <a:cubicBezTo>
                    <a:pt x="4" y="4"/>
                    <a:pt x="8" y="11"/>
                    <a:pt x="11" y="14"/>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2" name="Google Shape;8009;p94"/>
            <p:cNvSpPr/>
            <p:nvPr/>
          </p:nvSpPr>
          <p:spPr>
            <a:xfrm>
              <a:off x="2091240" y="1458720"/>
              <a:ext cx="360" cy="360"/>
            </a:xfrm>
            <a:custGeom>
              <a:avLst/>
              <a:gdLst/>
              <a:ahLst/>
              <a:cxnLst/>
              <a:rect l="l" t="t" r="r" b="b"/>
              <a:pathLst>
                <a:path w="8" h="32">
                  <a:moveTo>
                    <a:pt x="8" y="32"/>
                  </a:moveTo>
                  <a:cubicBezTo>
                    <a:pt x="8" y="21"/>
                    <a:pt x="4" y="11"/>
                    <a:pt x="1" y="0"/>
                  </a:cubicBezTo>
                  <a:cubicBezTo>
                    <a:pt x="4" y="11"/>
                    <a:pt x="8" y="21"/>
                    <a:pt x="8" y="3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3" name="Google Shape;8010;p94"/>
            <p:cNvSpPr/>
            <p:nvPr/>
          </p:nvSpPr>
          <p:spPr>
            <a:xfrm>
              <a:off x="2091600" y="1460520"/>
              <a:ext cx="360" cy="360"/>
            </a:xfrm>
            <a:custGeom>
              <a:avLst/>
              <a:gdLst/>
              <a:ahLst/>
              <a:cxnLst/>
              <a:rect l="l" t="t" r="r" b="b"/>
              <a:pathLst>
                <a:path w="8" h="18">
                  <a:moveTo>
                    <a:pt x="7" y="18"/>
                  </a:moveTo>
                  <a:cubicBezTo>
                    <a:pt x="4" y="14"/>
                    <a:pt x="0" y="7"/>
                    <a:pt x="0" y="0"/>
                  </a:cubicBezTo>
                  <a:cubicBezTo>
                    <a:pt x="0" y="7"/>
                    <a:pt x="4" y="14"/>
                    <a:pt x="7" y="1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4" name="Google Shape;8011;p94"/>
            <p:cNvSpPr/>
            <p:nvPr/>
          </p:nvSpPr>
          <p:spPr>
            <a:xfrm>
              <a:off x="2091240" y="1460160"/>
              <a:ext cx="360" cy="360"/>
            </a:xfrm>
            <a:custGeom>
              <a:avLst/>
              <a:gdLst/>
              <a:ahLst/>
              <a:cxnLst/>
              <a:rect l="l" t="t" r="r" b="b"/>
              <a:pathLst>
                <a:path w="8" h="22">
                  <a:moveTo>
                    <a:pt x="0" y="0"/>
                  </a:moveTo>
                  <a:cubicBezTo>
                    <a:pt x="0" y="11"/>
                    <a:pt x="4" y="18"/>
                    <a:pt x="7" y="21"/>
                  </a:cubicBezTo>
                  <a:cubicBezTo>
                    <a:pt x="4" y="18"/>
                    <a:pt x="4" y="11"/>
                    <a:pt x="0"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5" name="Google Shape;8012;p94"/>
            <p:cNvSpPr/>
            <p:nvPr/>
          </p:nvSpPr>
          <p:spPr>
            <a:xfrm>
              <a:off x="2095560" y="1470240"/>
              <a:ext cx="360" cy="360"/>
            </a:xfrm>
            <a:custGeom>
              <a:avLst/>
              <a:gdLst/>
              <a:ahLst/>
              <a:cxnLst/>
              <a:rect l="l" t="t" r="r" b="b"/>
              <a:pathLst>
                <a:path w="1" h="1">
                  <a:moveTo>
                    <a:pt x="0" y="0"/>
                  </a:move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6" name="Google Shape;8013;p94"/>
            <p:cNvSpPr/>
            <p:nvPr/>
          </p:nvSpPr>
          <p:spPr>
            <a:xfrm>
              <a:off x="2095560" y="1468800"/>
              <a:ext cx="360" cy="360"/>
            </a:xfrm>
            <a:custGeom>
              <a:avLst/>
              <a:gdLst/>
              <a:ahLst/>
              <a:cxnLst/>
              <a:rect l="l" t="t" r="r" b="b"/>
              <a:pathLst>
                <a:path w="12" h="109">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7" name="Google Shape;8014;p94"/>
            <p:cNvSpPr/>
            <p:nvPr/>
          </p:nvSpPr>
          <p:spPr>
            <a:xfrm>
              <a:off x="2098440" y="1487880"/>
              <a:ext cx="360" cy="360"/>
            </a:xfrm>
            <a:custGeom>
              <a:avLst/>
              <a:gdLst/>
              <a:ahLst/>
              <a:cxnLst/>
              <a:rect l="l" t="t" r="r" b="b"/>
              <a:pathLst>
                <a:path w="50" h="22">
                  <a:moveTo>
                    <a:pt x="49" y="22"/>
                  </a:moveTo>
                  <a:cubicBezTo>
                    <a:pt x="32" y="15"/>
                    <a:pt x="14" y="4"/>
                    <a:pt x="0" y="1"/>
                  </a:cubicBezTo>
                  <a:cubicBezTo>
                    <a:pt x="14" y="4"/>
                    <a:pt x="32" y="15"/>
                    <a:pt x="49" y="22"/>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8" name="Google Shape;8015;p94"/>
            <p:cNvSpPr/>
            <p:nvPr/>
          </p:nvSpPr>
          <p:spPr>
            <a:xfrm>
              <a:off x="2097360" y="1487520"/>
              <a:ext cx="360" cy="360"/>
            </a:xfrm>
            <a:custGeom>
              <a:avLst/>
              <a:gdLst/>
              <a:ahLst/>
              <a:cxnLst/>
              <a:rect l="l" t="t" r="r" b="b"/>
              <a:pathLst>
                <a:path w="12" h="5">
                  <a:moveTo>
                    <a:pt x="1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59" name="Google Shape;8016;p94"/>
            <p:cNvSpPr/>
            <p:nvPr/>
          </p:nvSpPr>
          <p:spPr>
            <a:xfrm>
              <a:off x="2099160" y="1488240"/>
              <a:ext cx="360" cy="360"/>
            </a:xfrm>
            <a:custGeom>
              <a:avLst/>
              <a:gdLst/>
              <a:ahLst/>
              <a:cxnLst/>
              <a:rect l="l" t="t" r="r" b="b"/>
              <a:pathLst>
                <a:path w="50" h="26">
                  <a:moveTo>
                    <a:pt x="50" y="2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0" name="Google Shape;8017;p94"/>
            <p:cNvSpPr/>
            <p:nvPr/>
          </p:nvSpPr>
          <p:spPr>
            <a:xfrm>
              <a:off x="2098080" y="1487880"/>
              <a:ext cx="360" cy="360"/>
            </a:xfrm>
            <a:custGeom>
              <a:avLst/>
              <a:gdLst/>
              <a:ahLst/>
              <a:cxnLst/>
              <a:rect l="l" t="t" r="r" b="b"/>
              <a:pathLst>
                <a:path w="22" h="11">
                  <a:moveTo>
                    <a:pt x="21" y="11"/>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1" name="Google Shape;8018;p94"/>
            <p:cNvSpPr/>
            <p:nvPr/>
          </p:nvSpPr>
          <p:spPr>
            <a:xfrm>
              <a:off x="2100240" y="1488960"/>
              <a:ext cx="360" cy="360"/>
            </a:xfrm>
            <a:custGeom>
              <a:avLst/>
              <a:gdLst/>
              <a:ahLst/>
              <a:cxnLst/>
              <a:rect l="l" t="t" r="r" b="b"/>
              <a:pathLst>
                <a:path w="22" h="15">
                  <a:moveTo>
                    <a:pt x="21" y="15"/>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2" name="Google Shape;8019;p94"/>
            <p:cNvSpPr/>
            <p:nvPr/>
          </p:nvSpPr>
          <p:spPr>
            <a:xfrm>
              <a:off x="2100600" y="1457280"/>
              <a:ext cx="360" cy="360"/>
            </a:xfrm>
            <a:custGeom>
              <a:avLst/>
              <a:gdLst/>
              <a:ahLst/>
              <a:cxnLst/>
              <a:rect l="l" t="t" r="r" b="b"/>
              <a:pathLst>
                <a:path w="15" h="4">
                  <a:moveTo>
                    <a:pt x="15" y="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3" name="Google Shape;8020;p94"/>
            <p:cNvSpPr/>
            <p:nvPr/>
          </p:nvSpPr>
          <p:spPr>
            <a:xfrm>
              <a:off x="2101680" y="1457280"/>
              <a:ext cx="360" cy="360"/>
            </a:xfrm>
            <a:custGeom>
              <a:avLst/>
              <a:gdLst/>
              <a:ahLst/>
              <a:cxnLst/>
              <a:rect l="l" t="t" r="r" b="b"/>
              <a:pathLst>
                <a:path w="12" h="1">
                  <a:moveTo>
                    <a:pt x="11" y="0"/>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4" name="Google Shape;8021;p94"/>
            <p:cNvSpPr/>
            <p:nvPr/>
          </p:nvSpPr>
          <p:spPr>
            <a:xfrm>
              <a:off x="2101320" y="1457280"/>
              <a:ext cx="360" cy="360"/>
            </a:xfrm>
            <a:custGeom>
              <a:avLst/>
              <a:gdLst/>
              <a:ahLst/>
              <a:cxnLst/>
              <a:rect l="l" t="t" r="r" b="b"/>
              <a:pathLst>
                <a:path w="18" h="4">
                  <a:moveTo>
                    <a:pt x="18" y="4"/>
                  </a:moveTo>
                  <a:lnTo>
                    <a:pt x="0"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5" name="Google Shape;8022;p94"/>
            <p:cNvSpPr/>
            <p:nvPr/>
          </p:nvSpPr>
          <p:spPr>
            <a:xfrm>
              <a:off x="2090880" y="1456200"/>
              <a:ext cx="5760" cy="1080"/>
            </a:xfrm>
            <a:custGeom>
              <a:avLst/>
              <a:gdLst/>
              <a:ahLst/>
              <a:cxnLst/>
              <a:rect l="l" t="t" r="r" b="b"/>
              <a:pathLst>
                <a:path w="498" h="159">
                  <a:moveTo>
                    <a:pt x="497" y="1"/>
                  </a:moveTo>
                  <a:cubicBezTo>
                    <a:pt x="424" y="25"/>
                    <a:pt x="189" y="99"/>
                    <a:pt x="0" y="158"/>
                  </a:cubicBezTo>
                  <a:cubicBezTo>
                    <a:pt x="193" y="102"/>
                    <a:pt x="424" y="25"/>
                    <a:pt x="49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6" name="Google Shape;8023;p94"/>
            <p:cNvSpPr/>
            <p:nvPr/>
          </p:nvSpPr>
          <p:spPr>
            <a:xfrm>
              <a:off x="2100960" y="1457280"/>
              <a:ext cx="360" cy="360"/>
            </a:xfrm>
            <a:custGeom>
              <a:avLst/>
              <a:gdLst/>
              <a:ahLst/>
              <a:cxnLst/>
              <a:rect l="l" t="t" r="r" b="b"/>
              <a:pathLst>
                <a:path w="15" h="5">
                  <a:moveTo>
                    <a:pt x="14" y="4"/>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7" name="Google Shape;8024;p94"/>
            <p:cNvSpPr/>
            <p:nvPr/>
          </p:nvSpPr>
          <p:spPr>
            <a:xfrm>
              <a:off x="2102040" y="1457640"/>
              <a:ext cx="360" cy="360"/>
            </a:xfrm>
            <a:custGeom>
              <a:avLst/>
              <a:gdLst/>
              <a:ahLst/>
              <a:cxnLst/>
              <a:rect l="l" t="t" r="r" b="b"/>
              <a:pathLst>
                <a:path w="5" h="8">
                  <a:moveTo>
                    <a:pt x="4" y="8"/>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8" name="Google Shape;8025;p94"/>
            <p:cNvSpPr/>
            <p:nvPr/>
          </p:nvSpPr>
          <p:spPr>
            <a:xfrm>
              <a:off x="2102400" y="1458000"/>
              <a:ext cx="360" cy="360"/>
            </a:xfrm>
            <a:custGeom>
              <a:avLst/>
              <a:gdLst/>
              <a:ahLst/>
              <a:cxnLst/>
              <a:rect l="l" t="t" r="r" b="b"/>
              <a:pathLst>
                <a:path w="4" h="8">
                  <a:moveTo>
                    <a:pt x="4"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69" name="Google Shape;8026;p94"/>
            <p:cNvSpPr/>
            <p:nvPr/>
          </p:nvSpPr>
          <p:spPr>
            <a:xfrm>
              <a:off x="2102040" y="1457280"/>
              <a:ext cx="360" cy="360"/>
            </a:xfrm>
            <a:custGeom>
              <a:avLst/>
              <a:gdLst/>
              <a:ahLst/>
              <a:cxnLst/>
              <a:rect l="l" t="t" r="r" b="b"/>
              <a:pathLst>
                <a:path w="1" h="5">
                  <a:moveTo>
                    <a:pt x="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0" name="Google Shape;8027;p94"/>
            <p:cNvSpPr/>
            <p:nvPr/>
          </p:nvSpPr>
          <p:spPr>
            <a:xfrm>
              <a:off x="2116440" y="1471320"/>
              <a:ext cx="360" cy="1800"/>
            </a:xfrm>
            <a:custGeom>
              <a:avLst/>
              <a:gdLst/>
              <a:ahLst/>
              <a:cxnLst/>
              <a:rect l="l" t="t" r="r" b="b"/>
              <a:pathLst>
                <a:path w="43" h="207">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1" name="Google Shape;8028;p94"/>
            <p:cNvSpPr/>
            <p:nvPr/>
          </p:nvSpPr>
          <p:spPr>
            <a:xfrm>
              <a:off x="2103120" y="1459080"/>
              <a:ext cx="360" cy="360"/>
            </a:xfrm>
            <a:custGeom>
              <a:avLst/>
              <a:gdLst/>
              <a:ahLst/>
              <a:cxnLst/>
              <a:rect l="l" t="t" r="r" b="b"/>
              <a:pathLst>
                <a:path w="8" h="8">
                  <a:moveTo>
                    <a:pt x="8" y="7"/>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2" name="Google Shape;8029;p94"/>
            <p:cNvSpPr/>
            <p:nvPr/>
          </p:nvSpPr>
          <p:spPr>
            <a:xfrm>
              <a:off x="2102760" y="1458720"/>
              <a:ext cx="360" cy="360"/>
            </a:xfrm>
            <a:custGeom>
              <a:avLst/>
              <a:gdLst/>
              <a:ahLst/>
              <a:cxnLst/>
              <a:rect l="l" t="t" r="r" b="b"/>
              <a:pathLst>
                <a:path w="4" h="8">
                  <a:moveTo>
                    <a:pt x="4" y="8"/>
                  </a:moveTo>
                  <a:lnTo>
                    <a:pt x="0"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3" name="Google Shape;8030;p94"/>
            <p:cNvSpPr/>
            <p:nvPr/>
          </p:nvSpPr>
          <p:spPr>
            <a:xfrm>
              <a:off x="2102400" y="1458360"/>
              <a:ext cx="360" cy="360"/>
            </a:xfrm>
            <a:custGeom>
              <a:avLst/>
              <a:gdLst/>
              <a:ahLst/>
              <a:cxnLst/>
              <a:rect l="l" t="t" r="r" b="b"/>
              <a:pathLst>
                <a:path w="1" h="5">
                  <a:moveTo>
                    <a:pt x="1" y="4"/>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4" name="Google Shape;8031;p94"/>
            <p:cNvSpPr/>
            <p:nvPr/>
          </p:nvSpPr>
          <p:spPr>
            <a:xfrm>
              <a:off x="2116440" y="1473840"/>
              <a:ext cx="360" cy="360"/>
            </a:xfrm>
            <a:custGeom>
              <a:avLst/>
              <a:gdLst/>
              <a:ahLst/>
              <a:cxnLst/>
              <a:rect l="l" t="t" r="r" b="b"/>
              <a:pathLst>
                <a:path w="19" h="22">
                  <a:moveTo>
                    <a:pt x="18" y="0"/>
                  </a:moveTo>
                  <a:cubicBezTo>
                    <a:pt x="15" y="11"/>
                    <a:pt x="8" y="18"/>
                    <a:pt x="1" y="21"/>
                  </a:cubicBezTo>
                  <a:cubicBezTo>
                    <a:pt x="8" y="18"/>
                    <a:pt x="15" y="14"/>
                    <a:pt x="18" y="7"/>
                  </a:cubicBezTo>
                  <a:lnTo>
                    <a:pt x="18"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5" name="Google Shape;8032;p94"/>
            <p:cNvSpPr/>
            <p:nvPr/>
          </p:nvSpPr>
          <p:spPr>
            <a:xfrm>
              <a:off x="2116440" y="1485360"/>
              <a:ext cx="360" cy="360"/>
            </a:xfrm>
            <a:custGeom>
              <a:avLst/>
              <a:gdLst/>
              <a:ahLst/>
              <a:cxnLst/>
              <a:rect l="l" t="t" r="r" b="b"/>
              <a:pathLst>
                <a:path w="36" h="50">
                  <a:moveTo>
                    <a:pt x="0" y="49"/>
                  </a:moveTo>
                  <a:cubicBezTo>
                    <a:pt x="11" y="32"/>
                    <a:pt x="21" y="14"/>
                    <a:pt x="35" y="0"/>
                  </a:cubicBezTo>
                  <a:cubicBezTo>
                    <a:pt x="21" y="14"/>
                    <a:pt x="11" y="32"/>
                    <a:pt x="0" y="49"/>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6" name="Google Shape;8033;p94"/>
            <p:cNvSpPr/>
            <p:nvPr/>
          </p:nvSpPr>
          <p:spPr>
            <a:xfrm>
              <a:off x="2116080" y="1485720"/>
              <a:ext cx="360" cy="720"/>
            </a:xfrm>
            <a:custGeom>
              <a:avLst/>
              <a:gdLst/>
              <a:ahLst/>
              <a:cxnLst/>
              <a:rect l="l" t="t" r="r" b="b"/>
              <a:pathLst>
                <a:path w="40" h="134">
                  <a:moveTo>
                    <a:pt x="1" y="133"/>
                  </a:moveTo>
                  <a:cubicBezTo>
                    <a:pt x="1" y="84"/>
                    <a:pt x="15" y="39"/>
                    <a:pt x="39" y="0"/>
                  </a:cubicBezTo>
                  <a:cubicBezTo>
                    <a:pt x="15" y="39"/>
                    <a:pt x="1" y="84"/>
                    <a:pt x="1" y="133"/>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7" name="Google Shape;8034;p94"/>
            <p:cNvSpPr/>
            <p:nvPr/>
          </p:nvSpPr>
          <p:spPr>
            <a:xfrm>
              <a:off x="2115720" y="1487880"/>
              <a:ext cx="360" cy="360"/>
            </a:xfrm>
            <a:custGeom>
              <a:avLst/>
              <a:gdLst/>
              <a:ahLst/>
              <a:cxnLst/>
              <a:rect l="l" t="t" r="r" b="b"/>
              <a:pathLst>
                <a:path w="8" h="99">
                  <a:moveTo>
                    <a:pt x="7" y="0"/>
                  </a:moveTo>
                  <a:cubicBezTo>
                    <a:pt x="7" y="32"/>
                    <a:pt x="7" y="63"/>
                    <a:pt x="0" y="98"/>
                  </a:cubicBezTo>
                  <a:lnTo>
                    <a:pt x="0" y="98"/>
                  </a:lnTo>
                  <a:cubicBezTo>
                    <a:pt x="7" y="63"/>
                    <a:pt x="7" y="32"/>
                    <a:pt x="7"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8" name="Google Shape;8035;p94"/>
            <p:cNvSpPr/>
            <p:nvPr/>
          </p:nvSpPr>
          <p:spPr>
            <a:xfrm>
              <a:off x="2116800" y="1473840"/>
              <a:ext cx="360" cy="360"/>
            </a:xfrm>
            <a:custGeom>
              <a:avLst/>
              <a:gdLst/>
              <a:ahLst/>
              <a:cxnLst/>
              <a:rect l="l" t="t" r="r" b="b"/>
              <a:pathLst>
                <a:path w="8" h="12">
                  <a:moveTo>
                    <a:pt x="7" y="1"/>
                  </a:moveTo>
                  <a:lnTo>
                    <a:pt x="4" y="4"/>
                  </a:lnTo>
                  <a:lnTo>
                    <a:pt x="0" y="11"/>
                  </a:lnTo>
                  <a:cubicBezTo>
                    <a:pt x="4" y="8"/>
                    <a:pt x="4" y="4"/>
                    <a:pt x="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79" name="Google Shape;8036;p94"/>
            <p:cNvSpPr/>
            <p:nvPr/>
          </p:nvSpPr>
          <p:spPr>
            <a:xfrm>
              <a:off x="2104920" y="1490760"/>
              <a:ext cx="1440" cy="360"/>
            </a:xfrm>
            <a:custGeom>
              <a:avLst/>
              <a:gdLst/>
              <a:ahLst/>
              <a:cxnLst/>
              <a:rect l="l" t="t" r="r" b="b"/>
              <a:pathLst>
                <a:path w="180" h="36">
                  <a:moveTo>
                    <a:pt x="179" y="0"/>
                  </a:moveTo>
                  <a:lnTo>
                    <a:pt x="0" y="35"/>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0" name="Google Shape;8037;p94"/>
            <p:cNvSpPr/>
            <p:nvPr/>
          </p:nvSpPr>
          <p:spPr>
            <a:xfrm>
              <a:off x="2112480" y="1489680"/>
              <a:ext cx="360" cy="360"/>
            </a:xfrm>
            <a:custGeom>
              <a:avLst/>
              <a:gdLst/>
              <a:ahLst/>
              <a:cxnLst/>
              <a:rect l="l" t="t" r="r" b="b"/>
              <a:pathLst>
                <a:path w="43" h="8">
                  <a:moveTo>
                    <a:pt x="43"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1" name="Google Shape;8038;p94"/>
            <p:cNvSpPr/>
            <p:nvPr/>
          </p:nvSpPr>
          <p:spPr>
            <a:xfrm>
              <a:off x="2113560" y="1489680"/>
              <a:ext cx="360" cy="360"/>
            </a:xfrm>
            <a:custGeom>
              <a:avLst/>
              <a:gdLst/>
              <a:ahLst/>
              <a:cxnLst/>
              <a:rect l="l" t="t" r="r" b="b"/>
              <a:pathLst>
                <a:path w="40" h="8">
                  <a:moveTo>
                    <a:pt x="39"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2" name="Google Shape;8039;p94"/>
            <p:cNvSpPr/>
            <p:nvPr/>
          </p:nvSpPr>
          <p:spPr>
            <a:xfrm>
              <a:off x="2110680" y="1490040"/>
              <a:ext cx="360" cy="360"/>
            </a:xfrm>
            <a:custGeom>
              <a:avLst/>
              <a:gdLst/>
              <a:ahLst/>
              <a:cxnLst/>
              <a:rect l="l" t="t" r="r" b="b"/>
              <a:pathLst>
                <a:path w="43" h="8">
                  <a:moveTo>
                    <a:pt x="43"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3" name="Google Shape;8040;p94"/>
            <p:cNvSpPr/>
            <p:nvPr/>
          </p:nvSpPr>
          <p:spPr>
            <a:xfrm>
              <a:off x="2114640" y="1489320"/>
              <a:ext cx="360" cy="360"/>
            </a:xfrm>
            <a:custGeom>
              <a:avLst/>
              <a:gdLst/>
              <a:ahLst/>
              <a:cxnLst/>
              <a:rect l="l" t="t" r="r" b="b"/>
              <a:pathLst>
                <a:path w="36" h="8">
                  <a:moveTo>
                    <a:pt x="35"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4" name="Google Shape;8041;p94"/>
            <p:cNvSpPr/>
            <p:nvPr/>
          </p:nvSpPr>
          <p:spPr>
            <a:xfrm>
              <a:off x="2108160" y="1490400"/>
              <a:ext cx="360" cy="360"/>
            </a:xfrm>
            <a:custGeom>
              <a:avLst/>
              <a:gdLst/>
              <a:ahLst/>
              <a:cxnLst/>
              <a:rect l="l" t="t" r="r" b="b"/>
              <a:pathLst>
                <a:path w="46" h="11">
                  <a:moveTo>
                    <a:pt x="46" y="0"/>
                  </a:moveTo>
                  <a:lnTo>
                    <a:pt x="0"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5" name="Google Shape;8042;p94"/>
            <p:cNvSpPr/>
            <p:nvPr/>
          </p:nvSpPr>
          <p:spPr>
            <a:xfrm>
              <a:off x="2115360" y="1489320"/>
              <a:ext cx="360" cy="360"/>
            </a:xfrm>
            <a:custGeom>
              <a:avLst/>
              <a:gdLst/>
              <a:ahLst/>
              <a:cxnLst/>
              <a:rect l="l" t="t" r="r" b="b"/>
              <a:pathLst>
                <a:path w="36" h="8">
                  <a:moveTo>
                    <a:pt x="36" y="0"/>
                  </a:moveTo>
                  <a:lnTo>
                    <a:pt x="1" y="7"/>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6" name="Google Shape;8043;p94"/>
            <p:cNvSpPr/>
            <p:nvPr/>
          </p:nvSpPr>
          <p:spPr>
            <a:xfrm>
              <a:off x="2109960" y="1490040"/>
              <a:ext cx="360" cy="360"/>
            </a:xfrm>
            <a:custGeom>
              <a:avLst/>
              <a:gdLst/>
              <a:ahLst/>
              <a:cxnLst/>
              <a:rect l="l" t="t" r="r" b="b"/>
              <a:pathLst>
                <a:path w="50" h="12">
                  <a:moveTo>
                    <a:pt x="50"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7" name="Google Shape;8044;p94"/>
            <p:cNvSpPr/>
            <p:nvPr/>
          </p:nvSpPr>
          <p:spPr>
            <a:xfrm>
              <a:off x="2107440" y="1490760"/>
              <a:ext cx="360" cy="360"/>
            </a:xfrm>
            <a:custGeom>
              <a:avLst/>
              <a:gdLst/>
              <a:ahLst/>
              <a:cxnLst/>
              <a:rect l="l" t="t" r="r" b="b"/>
              <a:pathLst>
                <a:path w="50" h="12">
                  <a:moveTo>
                    <a:pt x="50" y="1"/>
                  </a:moveTo>
                  <a:lnTo>
                    <a:pt x="1" y="1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8" name="Google Shape;8045;p94"/>
            <p:cNvSpPr/>
            <p:nvPr/>
          </p:nvSpPr>
          <p:spPr>
            <a:xfrm>
              <a:off x="2108880" y="1490400"/>
              <a:ext cx="360" cy="360"/>
            </a:xfrm>
            <a:custGeom>
              <a:avLst/>
              <a:gdLst/>
              <a:ahLst/>
              <a:cxnLst/>
              <a:rect l="l" t="t" r="r" b="b"/>
              <a:pathLst>
                <a:path w="50" h="8">
                  <a:moveTo>
                    <a:pt x="50" y="1"/>
                  </a:moveTo>
                  <a:lnTo>
                    <a:pt x="1"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89" name="Google Shape;8046;p94"/>
            <p:cNvSpPr/>
            <p:nvPr/>
          </p:nvSpPr>
          <p:spPr>
            <a:xfrm>
              <a:off x="2111760" y="1490040"/>
              <a:ext cx="360" cy="360"/>
            </a:xfrm>
            <a:custGeom>
              <a:avLst/>
              <a:gdLst/>
              <a:ahLst/>
              <a:cxnLst/>
              <a:rect l="l" t="t" r="r" b="b"/>
              <a:pathLst>
                <a:path w="43" h="8">
                  <a:moveTo>
                    <a:pt x="42" y="1"/>
                  </a:moveTo>
                  <a:lnTo>
                    <a:pt x="0" y="8"/>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90" name="Google Shape;8047;p94"/>
            <p:cNvSpPr/>
            <p:nvPr/>
          </p:nvSpPr>
          <p:spPr>
            <a:xfrm>
              <a:off x="2094480" y="1484280"/>
              <a:ext cx="360" cy="360"/>
            </a:xfrm>
            <a:custGeom>
              <a:avLst/>
              <a:gdLst/>
              <a:ahLst/>
              <a:cxnLst/>
              <a:rect l="l" t="t" r="r" b="b"/>
              <a:pathLst>
                <a:path w="22" h="25">
                  <a:moveTo>
                    <a:pt x="22" y="25"/>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91" name="Google Shape;8048;p94"/>
            <p:cNvSpPr/>
            <p:nvPr/>
          </p:nvSpPr>
          <p:spPr>
            <a:xfrm>
              <a:off x="2095200" y="1485000"/>
              <a:ext cx="360" cy="360"/>
            </a:xfrm>
            <a:custGeom>
              <a:avLst/>
              <a:gdLst/>
              <a:ahLst/>
              <a:cxnLst/>
              <a:rect l="l" t="t" r="r" b="b"/>
              <a:pathLst>
                <a:path w="26" h="29">
                  <a:moveTo>
                    <a:pt x="25" y="29"/>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92" name="Google Shape;8049;p94"/>
            <p:cNvSpPr/>
            <p:nvPr/>
          </p:nvSpPr>
          <p:spPr>
            <a:xfrm>
              <a:off x="2095920" y="1486080"/>
              <a:ext cx="360" cy="360"/>
            </a:xfrm>
            <a:custGeom>
              <a:avLst/>
              <a:gdLst/>
              <a:ahLst/>
              <a:cxnLst/>
              <a:rect l="l" t="t" r="r" b="b"/>
              <a:pathLst>
                <a:path w="22" h="29">
                  <a:moveTo>
                    <a:pt x="22" y="2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93" name="Google Shape;8050;p94"/>
            <p:cNvSpPr/>
            <p:nvPr/>
          </p:nvSpPr>
          <p:spPr>
            <a:xfrm>
              <a:off x="2093040" y="1482480"/>
              <a:ext cx="360" cy="360"/>
            </a:xfrm>
            <a:custGeom>
              <a:avLst/>
              <a:gdLst/>
              <a:ahLst/>
              <a:cxnLst/>
              <a:rect l="l" t="t" r="r" b="b"/>
              <a:pathLst>
                <a:path w="19" h="22">
                  <a:moveTo>
                    <a:pt x="18" y="22"/>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94" name="Google Shape;8051;p94"/>
            <p:cNvSpPr/>
            <p:nvPr/>
          </p:nvSpPr>
          <p:spPr>
            <a:xfrm>
              <a:off x="2093400" y="1483200"/>
              <a:ext cx="360" cy="360"/>
            </a:xfrm>
            <a:custGeom>
              <a:avLst/>
              <a:gdLst/>
              <a:ahLst/>
              <a:cxnLst/>
              <a:rect l="l" t="t" r="r" b="b"/>
              <a:pathLst>
                <a:path w="22" h="26">
                  <a:moveTo>
                    <a:pt x="22" y="25"/>
                  </a:moveTo>
                  <a:lnTo>
                    <a:pt x="1" y="1"/>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95" name="Google Shape;8052;p94"/>
            <p:cNvSpPr/>
            <p:nvPr/>
          </p:nvSpPr>
          <p:spPr>
            <a:xfrm>
              <a:off x="2096640" y="1487160"/>
              <a:ext cx="360" cy="360"/>
            </a:xfrm>
            <a:custGeom>
              <a:avLst/>
              <a:gdLst/>
              <a:ahLst/>
              <a:cxnLst/>
              <a:rect l="l" t="t" r="r" b="b"/>
              <a:pathLst>
                <a:path w="22" h="29">
                  <a:moveTo>
                    <a:pt x="22" y="28"/>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396" name="Google Shape;8053;p94"/>
            <p:cNvSpPr/>
            <p:nvPr/>
          </p:nvSpPr>
          <p:spPr>
            <a:xfrm>
              <a:off x="2092320" y="1481760"/>
              <a:ext cx="360" cy="360"/>
            </a:xfrm>
            <a:custGeom>
              <a:avLst/>
              <a:gdLst/>
              <a:ahLst/>
              <a:cxnLst/>
              <a:rect l="l" t="t" r="r" b="b"/>
              <a:pathLst>
                <a:path w="15" h="15">
                  <a:moveTo>
                    <a:pt x="15" y="14"/>
                  </a:moveTo>
                  <a:lnTo>
                    <a:pt x="1"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grpSp>
      <p:grpSp>
        <p:nvGrpSpPr>
          <p:cNvPr id="7397" name="Google Shape;8054;p94"/>
          <p:cNvGrpSpPr/>
          <p:nvPr/>
        </p:nvGrpSpPr>
        <p:grpSpPr>
          <a:xfrm>
            <a:off x="3416760" y="902520"/>
            <a:ext cx="2309400" cy="1487880"/>
            <a:chOff x="3416760" y="902520"/>
            <a:chExt cx="2309400" cy="1487880"/>
          </a:xfrm>
        </p:grpSpPr>
        <p:sp>
          <p:nvSpPr>
            <p:cNvPr id="7398" name="Google Shape;8055;p94"/>
            <p:cNvSpPr/>
            <p:nvPr/>
          </p:nvSpPr>
          <p:spPr>
            <a:xfrm>
              <a:off x="3545280" y="1476000"/>
              <a:ext cx="479160" cy="440640"/>
            </a:xfrm>
            <a:custGeom>
              <a:avLst/>
              <a:gdLst/>
              <a:ahLst/>
              <a:cxnLst/>
              <a:rect l="l" t="t" r="r" b="b"/>
              <a:pathLst>
                <a:path w="59545" h="54748">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399" name="Google Shape;8056;p94"/>
            <p:cNvSpPr/>
            <p:nvPr/>
          </p:nvSpPr>
          <p:spPr>
            <a:xfrm>
              <a:off x="3416760" y="1497960"/>
              <a:ext cx="124920" cy="68400"/>
            </a:xfrm>
            <a:custGeom>
              <a:avLst/>
              <a:gdLst/>
              <a:ahLst/>
              <a:cxnLst/>
              <a:rect l="l" t="t" r="r" b="b"/>
              <a:pathLst>
                <a:path w="15620" h="8599">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00" name="Google Shape;8057;p94"/>
            <p:cNvSpPr/>
            <p:nvPr/>
          </p:nvSpPr>
          <p:spPr>
            <a:xfrm>
              <a:off x="3542760" y="1517040"/>
              <a:ext cx="1440" cy="360"/>
            </a:xfrm>
            <a:custGeom>
              <a:avLst/>
              <a:gdLst/>
              <a:ahLst/>
              <a:cxnLst/>
              <a:rect l="l" t="t" r="r" b="b"/>
              <a:pathLst>
                <a:path w="310" h="188">
                  <a:moveTo>
                    <a:pt x="310" y="0"/>
                  </a:moveTo>
                  <a:lnTo>
                    <a:pt x="310" y="0"/>
                  </a:lnTo>
                  <a:cubicBezTo>
                    <a:pt x="208" y="64"/>
                    <a:pt x="105" y="127"/>
                    <a:pt x="1" y="188"/>
                  </a:cubicBezTo>
                  <a:cubicBezTo>
                    <a:pt x="110" y="136"/>
                    <a:pt x="214" y="72"/>
                    <a:pt x="310"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01" name="Google Shape;8058;p94"/>
            <p:cNvSpPr/>
            <p:nvPr/>
          </p:nvSpPr>
          <p:spPr>
            <a:xfrm>
              <a:off x="3499560" y="1499400"/>
              <a:ext cx="360" cy="360"/>
            </a:xfrm>
            <a:custGeom>
              <a:avLst/>
              <a:gdLst/>
              <a:ahLst/>
              <a:cxnLst/>
              <a:rect l="l" t="t" r="r" b="b"/>
              <a:pathLst>
                <a:path w="3" h="7">
                  <a:moveTo>
                    <a:pt x="0" y="0"/>
                  </a:moveTo>
                  <a:lnTo>
                    <a:pt x="0" y="6"/>
                  </a:lnTo>
                  <a:cubicBezTo>
                    <a:pt x="3" y="6"/>
                    <a:pt x="3" y="0"/>
                    <a:pt x="0"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02" name="Google Shape;8059;p94"/>
            <p:cNvSpPr/>
            <p:nvPr/>
          </p:nvSpPr>
          <p:spPr>
            <a:xfrm>
              <a:off x="3499560" y="1499400"/>
              <a:ext cx="360" cy="360"/>
            </a:xfrm>
            <a:custGeom>
              <a:avLst/>
              <a:gdLst/>
              <a:ahLst/>
              <a:cxnLst/>
              <a:rect l="l" t="t" r="r" b="b"/>
              <a:pathLst>
                <a:path w="3" h="7">
                  <a:moveTo>
                    <a:pt x="0" y="6"/>
                  </a:moveTo>
                  <a:cubicBezTo>
                    <a:pt x="3" y="6"/>
                    <a:pt x="3" y="0"/>
                    <a:pt x="0" y="0"/>
                  </a:cubicBezTo>
                </a:path>
              </a:pathLst>
            </a:custGeom>
            <a:solidFill>
              <a:srgbClr val="5F7D95"/>
            </a:solidFill>
            <a:ln w="0">
              <a:noFill/>
            </a:ln>
          </p:spPr>
          <p:style>
            <a:lnRef idx="0">
              <a:scrgbClr r="0" g="0" b="0"/>
            </a:lnRef>
            <a:fillRef idx="0">
              <a:scrgbClr r="0" g="0" b="0"/>
            </a:fillRef>
            <a:effectRef idx="0">
              <a:scrgbClr r="0" g="0" b="0"/>
            </a:effectRef>
            <a:fontRef idx="minor"/>
          </p:style>
        </p:sp>
        <p:sp>
          <p:nvSpPr>
            <p:cNvPr id="7403" name="Google Shape;8060;p94"/>
            <p:cNvSpPr/>
            <p:nvPr/>
          </p:nvSpPr>
          <p:spPr>
            <a:xfrm>
              <a:off x="3657240" y="1453320"/>
              <a:ext cx="5760" cy="8280"/>
            </a:xfrm>
            <a:custGeom>
              <a:avLst/>
              <a:gdLst/>
              <a:ahLst/>
              <a:cxnLst/>
              <a:rect l="l" t="t" r="r" b="b"/>
              <a:pathLst>
                <a:path w="841" h="1145">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04" name="Google Shape;8061;p94"/>
            <p:cNvSpPr/>
            <p:nvPr/>
          </p:nvSpPr>
          <p:spPr>
            <a:xfrm>
              <a:off x="3432240" y="1300680"/>
              <a:ext cx="412560" cy="261360"/>
            </a:xfrm>
            <a:custGeom>
              <a:avLst/>
              <a:gdLst/>
              <a:ahLst/>
              <a:cxnLst/>
              <a:rect l="l" t="t" r="r" b="b"/>
              <a:pathLst>
                <a:path w="51293" h="32537">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05" name="Google Shape;8062;p94"/>
            <p:cNvSpPr/>
            <p:nvPr/>
          </p:nvSpPr>
          <p:spPr>
            <a:xfrm>
              <a:off x="3982320" y="1533240"/>
              <a:ext cx="19800" cy="35280"/>
            </a:xfrm>
            <a:custGeom>
              <a:avLst/>
              <a:gdLst/>
              <a:ahLst/>
              <a:cxnLst/>
              <a:rect l="l" t="t" r="r" b="b"/>
              <a:pathLst>
                <a:path w="2593" h="4505">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06" name="Google Shape;8063;p94"/>
            <p:cNvSpPr/>
            <p:nvPr/>
          </p:nvSpPr>
          <p:spPr>
            <a:xfrm>
              <a:off x="3976920" y="1512000"/>
              <a:ext cx="4320" cy="20160"/>
            </a:xfrm>
            <a:custGeom>
              <a:avLst/>
              <a:gdLst/>
              <a:ahLst/>
              <a:cxnLst/>
              <a:rect l="l" t="t" r="r" b="b"/>
              <a:pathLst>
                <a:path w="656" h="2645">
                  <a:moveTo>
                    <a:pt x="0" y="0"/>
                  </a:moveTo>
                  <a:lnTo>
                    <a:pt x="0" y="0"/>
                  </a:lnTo>
                  <a:cubicBezTo>
                    <a:pt x="263" y="858"/>
                    <a:pt x="445" y="1761"/>
                    <a:pt x="655" y="2645"/>
                  </a:cubicBezTo>
                  <a:cubicBezTo>
                    <a:pt x="525" y="1738"/>
                    <a:pt x="358" y="834"/>
                    <a:pt x="0"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07" name="Google Shape;8064;p94"/>
            <p:cNvSpPr/>
            <p:nvPr/>
          </p:nvSpPr>
          <p:spPr>
            <a:xfrm>
              <a:off x="3873960" y="1401840"/>
              <a:ext cx="142560" cy="112320"/>
            </a:xfrm>
            <a:custGeom>
              <a:avLst/>
              <a:gdLst/>
              <a:ahLst/>
              <a:cxnLst/>
              <a:rect l="l" t="t" r="r" b="b"/>
              <a:pathLst>
                <a:path w="17814" h="14049">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08" name="Google Shape;8065;p94"/>
            <p:cNvSpPr/>
            <p:nvPr/>
          </p:nvSpPr>
          <p:spPr>
            <a:xfrm>
              <a:off x="3997800" y="1442520"/>
              <a:ext cx="84600" cy="123480"/>
            </a:xfrm>
            <a:custGeom>
              <a:avLst/>
              <a:gdLst/>
              <a:ahLst/>
              <a:cxnLst/>
              <a:rect l="l" t="t" r="r" b="b"/>
              <a:pathLst>
                <a:path w="10613" h="1544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09" name="Google Shape;8066;p94"/>
            <p:cNvSpPr/>
            <p:nvPr/>
          </p:nvSpPr>
          <p:spPr>
            <a:xfrm>
              <a:off x="4080600" y="1475280"/>
              <a:ext cx="92520" cy="98640"/>
            </a:xfrm>
            <a:custGeom>
              <a:avLst/>
              <a:gdLst/>
              <a:ahLst/>
              <a:cxnLst/>
              <a:rect l="l" t="t" r="r" b="b"/>
              <a:pathLst>
                <a:path w="11604" h="12346">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0" name="Google Shape;8067;p94"/>
            <p:cNvSpPr/>
            <p:nvPr/>
          </p:nvSpPr>
          <p:spPr>
            <a:xfrm>
              <a:off x="3988080" y="1909080"/>
              <a:ext cx="81360" cy="161640"/>
            </a:xfrm>
            <a:custGeom>
              <a:avLst/>
              <a:gdLst/>
              <a:ahLst/>
              <a:cxnLst/>
              <a:rect l="l" t="t" r="r" b="b"/>
              <a:pathLst>
                <a:path w="10230" h="20159">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1" name="Google Shape;8068;p94"/>
            <p:cNvSpPr/>
            <p:nvPr/>
          </p:nvSpPr>
          <p:spPr>
            <a:xfrm>
              <a:off x="4022280" y="2071440"/>
              <a:ext cx="98280" cy="318240"/>
            </a:xfrm>
            <a:custGeom>
              <a:avLst/>
              <a:gdLst/>
              <a:ahLst/>
              <a:cxnLst/>
              <a:rect l="l" t="t" r="r" b="b"/>
              <a:pathLst>
                <a:path w="12299" h="39587">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2" name="Google Shape;8069;p94"/>
            <p:cNvSpPr/>
            <p:nvPr/>
          </p:nvSpPr>
          <p:spPr>
            <a:xfrm>
              <a:off x="4075560" y="2033640"/>
              <a:ext cx="209160" cy="336600"/>
            </a:xfrm>
            <a:custGeom>
              <a:avLst/>
              <a:gdLst/>
              <a:ahLst/>
              <a:cxnLst/>
              <a:rect l="l" t="t" r="r" b="b"/>
              <a:pathLst>
                <a:path w="26053" h="41854">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3" name="Google Shape;8070;p94"/>
            <p:cNvSpPr/>
            <p:nvPr/>
          </p:nvSpPr>
          <p:spPr>
            <a:xfrm>
              <a:off x="3853800" y="1827360"/>
              <a:ext cx="7920" cy="6120"/>
            </a:xfrm>
            <a:custGeom>
              <a:avLst/>
              <a:gdLst/>
              <a:ahLst/>
              <a:cxnLst/>
              <a:rect l="l" t="t" r="r" b="b"/>
              <a:pathLst>
                <a:path w="1113" h="875">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4" name="Google Shape;8071;p94"/>
            <p:cNvSpPr/>
            <p:nvPr/>
          </p:nvSpPr>
          <p:spPr>
            <a:xfrm>
              <a:off x="3862440" y="1820160"/>
              <a:ext cx="7560" cy="6840"/>
            </a:xfrm>
            <a:custGeom>
              <a:avLst/>
              <a:gdLst/>
              <a:ahLst/>
              <a:cxnLst/>
              <a:rect l="l" t="t" r="r" b="b"/>
              <a:pathLst>
                <a:path w="1052" h="986">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5" name="Google Shape;8072;p94"/>
            <p:cNvSpPr/>
            <p:nvPr/>
          </p:nvSpPr>
          <p:spPr>
            <a:xfrm>
              <a:off x="4063320" y="1960200"/>
              <a:ext cx="4680" cy="5040"/>
            </a:xfrm>
            <a:custGeom>
              <a:avLst/>
              <a:gdLst/>
              <a:ahLst/>
              <a:cxnLst/>
              <a:rect l="l" t="t" r="r" b="b"/>
              <a:pathLst>
                <a:path w="731" h="771">
                  <a:moveTo>
                    <a:pt x="731" y="0"/>
                  </a:moveTo>
                  <a:lnTo>
                    <a:pt x="731" y="0"/>
                  </a:lnTo>
                  <a:cubicBezTo>
                    <a:pt x="488" y="257"/>
                    <a:pt x="246" y="514"/>
                    <a:pt x="1" y="770"/>
                  </a:cubicBezTo>
                  <a:cubicBezTo>
                    <a:pt x="246" y="517"/>
                    <a:pt x="488" y="257"/>
                    <a:pt x="731"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6" name="Google Shape;8073;p94"/>
            <p:cNvSpPr/>
            <p:nvPr/>
          </p:nvSpPr>
          <p:spPr>
            <a:xfrm>
              <a:off x="4170240" y="1993680"/>
              <a:ext cx="27360" cy="28440"/>
            </a:xfrm>
            <a:custGeom>
              <a:avLst/>
              <a:gdLst/>
              <a:ahLst/>
              <a:cxnLst/>
              <a:rect l="l" t="t" r="r" b="b"/>
              <a:pathLst>
                <a:path w="3541" h="3644">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7" name="Google Shape;8074;p94"/>
            <p:cNvSpPr/>
            <p:nvPr/>
          </p:nvSpPr>
          <p:spPr>
            <a:xfrm>
              <a:off x="3855600" y="1751040"/>
              <a:ext cx="433080" cy="639360"/>
            </a:xfrm>
            <a:custGeom>
              <a:avLst/>
              <a:gdLst/>
              <a:ahLst/>
              <a:cxnLst/>
              <a:rect l="l" t="t" r="r" b="b"/>
              <a:pathLst>
                <a:path w="53834" h="79426">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8" name="Google Shape;8075;p94"/>
            <p:cNvSpPr/>
            <p:nvPr/>
          </p:nvSpPr>
          <p:spPr>
            <a:xfrm>
              <a:off x="3989160" y="1798200"/>
              <a:ext cx="97560" cy="46440"/>
            </a:xfrm>
            <a:custGeom>
              <a:avLst/>
              <a:gdLst/>
              <a:ahLst/>
              <a:cxnLst/>
              <a:rect l="l" t="t" r="r" b="b"/>
              <a:pathLst>
                <a:path w="12213" h="589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19" name="Google Shape;8076;p94"/>
            <p:cNvSpPr/>
            <p:nvPr/>
          </p:nvSpPr>
          <p:spPr>
            <a:xfrm>
              <a:off x="4005360" y="1579320"/>
              <a:ext cx="196560" cy="165600"/>
            </a:xfrm>
            <a:custGeom>
              <a:avLst/>
              <a:gdLst/>
              <a:ahLst/>
              <a:cxnLst/>
              <a:rect l="l" t="t" r="r" b="b"/>
              <a:pathLst>
                <a:path w="24522" h="20657">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0" name="Google Shape;8077;p94"/>
            <p:cNvSpPr/>
            <p:nvPr/>
          </p:nvSpPr>
          <p:spPr>
            <a:xfrm>
              <a:off x="4271400" y="1033920"/>
              <a:ext cx="18000" cy="24480"/>
            </a:xfrm>
            <a:custGeom>
              <a:avLst/>
              <a:gdLst/>
              <a:ahLst/>
              <a:cxnLst/>
              <a:rect l="l" t="t" r="r" b="b"/>
              <a:pathLst>
                <a:path w="2360" h="3162">
                  <a:moveTo>
                    <a:pt x="2359" y="0"/>
                  </a:moveTo>
                  <a:lnTo>
                    <a:pt x="2359" y="0"/>
                  </a:lnTo>
                  <a:cubicBezTo>
                    <a:pt x="1542" y="1034"/>
                    <a:pt x="757" y="2087"/>
                    <a:pt x="1" y="3161"/>
                  </a:cubicBezTo>
                  <a:cubicBezTo>
                    <a:pt x="780" y="2113"/>
                    <a:pt x="1568" y="1063"/>
                    <a:pt x="2359"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1" name="Google Shape;8078;p94"/>
            <p:cNvSpPr/>
            <p:nvPr/>
          </p:nvSpPr>
          <p:spPr>
            <a:xfrm>
              <a:off x="4178880" y="1243080"/>
              <a:ext cx="360" cy="360"/>
            </a:xfrm>
            <a:custGeom>
              <a:avLst/>
              <a:gdLst/>
              <a:ahLst/>
              <a:cxnLst/>
              <a:rect l="l" t="t" r="r" b="b"/>
              <a:pathLst>
                <a:path w="131" h="157">
                  <a:moveTo>
                    <a:pt x="131" y="0"/>
                  </a:moveTo>
                  <a:cubicBezTo>
                    <a:pt x="88" y="52"/>
                    <a:pt x="47" y="104"/>
                    <a:pt x="1" y="156"/>
                  </a:cubicBezTo>
                  <a:cubicBezTo>
                    <a:pt x="47" y="107"/>
                    <a:pt x="90" y="55"/>
                    <a:pt x="131"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2" name="Google Shape;8079;p94"/>
            <p:cNvSpPr/>
            <p:nvPr/>
          </p:nvSpPr>
          <p:spPr>
            <a:xfrm>
              <a:off x="4227120" y="1184040"/>
              <a:ext cx="36720" cy="43200"/>
            </a:xfrm>
            <a:custGeom>
              <a:avLst/>
              <a:gdLst/>
              <a:ahLst/>
              <a:cxnLst/>
              <a:rect l="l" t="t" r="r" b="b"/>
              <a:pathLst>
                <a:path w="4693" h="5483">
                  <a:moveTo>
                    <a:pt x="4692" y="0"/>
                  </a:moveTo>
                  <a:lnTo>
                    <a:pt x="4692" y="0"/>
                  </a:lnTo>
                  <a:cubicBezTo>
                    <a:pt x="3061" y="1779"/>
                    <a:pt x="1476" y="3592"/>
                    <a:pt x="1" y="5483"/>
                  </a:cubicBezTo>
                  <a:cubicBezTo>
                    <a:pt x="1568" y="3661"/>
                    <a:pt x="3130" y="1834"/>
                    <a:pt x="4692"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3" name="Google Shape;8080;p94"/>
            <p:cNvSpPr/>
            <p:nvPr/>
          </p:nvSpPr>
          <p:spPr>
            <a:xfrm>
              <a:off x="4231080" y="1281600"/>
              <a:ext cx="13680" cy="16560"/>
            </a:xfrm>
            <a:custGeom>
              <a:avLst/>
              <a:gdLst/>
              <a:ahLst/>
              <a:cxnLst/>
              <a:rect l="l" t="t" r="r" b="b"/>
              <a:pathLst>
                <a:path w="1843" h="2184">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4" name="Google Shape;8081;p94"/>
            <p:cNvSpPr/>
            <p:nvPr/>
          </p:nvSpPr>
          <p:spPr>
            <a:xfrm>
              <a:off x="4314960" y="1131480"/>
              <a:ext cx="33120" cy="35640"/>
            </a:xfrm>
            <a:custGeom>
              <a:avLst/>
              <a:gdLst/>
              <a:ahLst/>
              <a:cxnLst/>
              <a:rect l="l" t="t" r="r" b="b"/>
              <a:pathLst>
                <a:path w="4262" h="4548">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5" name="Google Shape;8082;p94"/>
            <p:cNvSpPr/>
            <p:nvPr/>
          </p:nvSpPr>
          <p:spPr>
            <a:xfrm>
              <a:off x="4371840" y="1199160"/>
              <a:ext cx="720" cy="720"/>
            </a:xfrm>
            <a:custGeom>
              <a:avLst/>
              <a:gdLst/>
              <a:ahLst/>
              <a:cxnLst/>
              <a:rect l="l" t="t" r="r" b="b"/>
              <a:pathLst>
                <a:path w="238" h="212">
                  <a:moveTo>
                    <a:pt x="237" y="1"/>
                  </a:moveTo>
                  <a:lnTo>
                    <a:pt x="237" y="1"/>
                  </a:lnTo>
                  <a:cubicBezTo>
                    <a:pt x="142" y="53"/>
                    <a:pt x="64" y="125"/>
                    <a:pt x="0" y="211"/>
                  </a:cubicBezTo>
                  <a:cubicBezTo>
                    <a:pt x="78" y="139"/>
                    <a:pt x="159" y="73"/>
                    <a:pt x="237"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6" name="Google Shape;8083;p94"/>
            <p:cNvSpPr/>
            <p:nvPr/>
          </p:nvSpPr>
          <p:spPr>
            <a:xfrm>
              <a:off x="3849480" y="902520"/>
              <a:ext cx="583920" cy="571320"/>
            </a:xfrm>
            <a:custGeom>
              <a:avLst/>
              <a:gdLst/>
              <a:ahLst/>
              <a:cxnLst/>
              <a:rect l="l" t="t" r="r" b="b"/>
              <a:pathLst>
                <a:path w="72552" h="70979">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7" name="Google Shape;8084;p94"/>
            <p:cNvSpPr/>
            <p:nvPr/>
          </p:nvSpPr>
          <p:spPr>
            <a:xfrm>
              <a:off x="3715920" y="1110240"/>
              <a:ext cx="137520" cy="126000"/>
            </a:xfrm>
            <a:custGeom>
              <a:avLst/>
              <a:gdLst/>
              <a:ahLst/>
              <a:cxnLst/>
              <a:rect l="l" t="t" r="r" b="b"/>
              <a:pathLst>
                <a:path w="17187" h="15775">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8" name="Google Shape;8085;p94"/>
            <p:cNvSpPr/>
            <p:nvPr/>
          </p:nvSpPr>
          <p:spPr>
            <a:xfrm>
              <a:off x="3839400" y="1137960"/>
              <a:ext cx="23400" cy="24120"/>
            </a:xfrm>
            <a:custGeom>
              <a:avLst/>
              <a:gdLst/>
              <a:ahLst/>
              <a:cxnLst/>
              <a:rect l="l" t="t" r="r" b="b"/>
              <a:pathLst>
                <a:path w="3030" h="3105">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29" name="Google Shape;8086;p94"/>
            <p:cNvSpPr/>
            <p:nvPr/>
          </p:nvSpPr>
          <p:spPr>
            <a:xfrm>
              <a:off x="3841920" y="1084320"/>
              <a:ext cx="71280" cy="57240"/>
            </a:xfrm>
            <a:custGeom>
              <a:avLst/>
              <a:gdLst/>
              <a:ahLst/>
              <a:cxnLst/>
              <a:rect l="l" t="t" r="r" b="b"/>
              <a:pathLst>
                <a:path w="8982" h="7226">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0" name="Google Shape;8087;p94"/>
            <p:cNvSpPr/>
            <p:nvPr/>
          </p:nvSpPr>
          <p:spPr>
            <a:xfrm>
              <a:off x="3903120" y="1017360"/>
              <a:ext cx="61200" cy="102600"/>
            </a:xfrm>
            <a:custGeom>
              <a:avLst/>
              <a:gdLst/>
              <a:ahLst/>
              <a:cxnLst/>
              <a:rect l="l" t="t" r="r" b="b"/>
              <a:pathLst>
                <a:path w="7713" h="12874">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1" name="Google Shape;8088;p94"/>
            <p:cNvSpPr/>
            <p:nvPr/>
          </p:nvSpPr>
          <p:spPr>
            <a:xfrm>
              <a:off x="4354200" y="1381320"/>
              <a:ext cx="73440" cy="56160"/>
            </a:xfrm>
            <a:custGeom>
              <a:avLst/>
              <a:gdLst/>
              <a:ahLst/>
              <a:cxnLst/>
              <a:rect l="l" t="t" r="r" b="b"/>
              <a:pathLst>
                <a:path w="9230" h="7114">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2" name="Google Shape;8089;p94"/>
            <p:cNvSpPr/>
            <p:nvPr/>
          </p:nvSpPr>
          <p:spPr>
            <a:xfrm>
              <a:off x="4456440" y="1328040"/>
              <a:ext cx="289440" cy="374760"/>
            </a:xfrm>
            <a:custGeom>
              <a:avLst/>
              <a:gdLst/>
              <a:ahLst/>
              <a:cxnLst/>
              <a:rect l="l" t="t" r="r" b="b"/>
              <a:pathLst>
                <a:path w="36015" h="46597">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3" name="Google Shape;8090;p94"/>
            <p:cNvSpPr/>
            <p:nvPr/>
          </p:nvSpPr>
          <p:spPr>
            <a:xfrm>
              <a:off x="4542480" y="1681560"/>
              <a:ext cx="2160" cy="2160"/>
            </a:xfrm>
            <a:custGeom>
              <a:avLst/>
              <a:gdLst/>
              <a:ahLst/>
              <a:cxnLst/>
              <a:rect l="l" t="t" r="r" b="b"/>
              <a:pathLst>
                <a:path w="404" h="40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4" name="Google Shape;8091;p94"/>
            <p:cNvSpPr/>
            <p:nvPr/>
          </p:nvSpPr>
          <p:spPr>
            <a:xfrm>
              <a:off x="4536720" y="1648440"/>
              <a:ext cx="18360" cy="31680"/>
            </a:xfrm>
            <a:custGeom>
              <a:avLst/>
              <a:gdLst/>
              <a:ahLst/>
              <a:cxnLst/>
              <a:rect l="l" t="t" r="r" b="b"/>
              <a:pathLst>
                <a:path w="2394" h="408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5" name="Google Shape;8092;p94"/>
            <p:cNvSpPr/>
            <p:nvPr/>
          </p:nvSpPr>
          <p:spPr>
            <a:xfrm>
              <a:off x="4685760" y="1750320"/>
              <a:ext cx="360" cy="360"/>
            </a:xfrm>
            <a:custGeom>
              <a:avLst/>
              <a:gdLst/>
              <a:ahLst/>
              <a:cxnLst/>
              <a:rect l="l" t="t" r="r" b="b"/>
              <a:pathLst>
                <a:path w="33" h="56">
                  <a:moveTo>
                    <a:pt x="32" y="1"/>
                  </a:moveTo>
                  <a:cubicBezTo>
                    <a:pt x="24" y="12"/>
                    <a:pt x="15" y="27"/>
                    <a:pt x="6" y="41"/>
                  </a:cubicBezTo>
                  <a:lnTo>
                    <a:pt x="1" y="56"/>
                  </a:lnTo>
                  <a:cubicBezTo>
                    <a:pt x="9" y="35"/>
                    <a:pt x="24" y="18"/>
                    <a:pt x="32"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6" name="Google Shape;8093;p94"/>
            <p:cNvSpPr/>
            <p:nvPr/>
          </p:nvSpPr>
          <p:spPr>
            <a:xfrm>
              <a:off x="4535640" y="1786320"/>
              <a:ext cx="1440" cy="2520"/>
            </a:xfrm>
            <a:custGeom>
              <a:avLst/>
              <a:gdLst/>
              <a:ahLst/>
              <a:cxnLst/>
              <a:rect l="l" t="t" r="r" b="b"/>
              <a:pathLst>
                <a:path w="319" h="452">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7" name="Google Shape;8094;p94"/>
            <p:cNvSpPr/>
            <p:nvPr/>
          </p:nvSpPr>
          <p:spPr>
            <a:xfrm>
              <a:off x="4604040" y="1812600"/>
              <a:ext cx="19080" cy="24840"/>
            </a:xfrm>
            <a:custGeom>
              <a:avLst/>
              <a:gdLst/>
              <a:ahLst/>
              <a:cxnLst/>
              <a:rect l="l" t="t" r="r" b="b"/>
              <a:pathLst>
                <a:path w="2504" h="323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8" name="Google Shape;8095;p94"/>
            <p:cNvSpPr/>
            <p:nvPr/>
          </p:nvSpPr>
          <p:spPr>
            <a:xfrm>
              <a:off x="4402800" y="1695240"/>
              <a:ext cx="335160" cy="337680"/>
            </a:xfrm>
            <a:custGeom>
              <a:avLst/>
              <a:gdLst/>
              <a:ahLst/>
              <a:cxnLst/>
              <a:rect l="l" t="t" r="r" b="b"/>
              <a:pathLst>
                <a:path w="41699" h="42024">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39" name="Google Shape;8096;p94"/>
            <p:cNvSpPr/>
            <p:nvPr/>
          </p:nvSpPr>
          <p:spPr>
            <a:xfrm>
              <a:off x="4640040" y="2186280"/>
              <a:ext cx="27720" cy="6480"/>
            </a:xfrm>
            <a:custGeom>
              <a:avLst/>
              <a:gdLst/>
              <a:ahLst/>
              <a:cxnLst/>
              <a:rect l="l" t="t" r="r" b="b"/>
              <a:pathLst>
                <a:path w="3586" h="945">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0" name="Google Shape;8097;p94"/>
            <p:cNvSpPr/>
            <p:nvPr/>
          </p:nvSpPr>
          <p:spPr>
            <a:xfrm>
              <a:off x="4574520" y="2032200"/>
              <a:ext cx="64440" cy="153000"/>
            </a:xfrm>
            <a:custGeom>
              <a:avLst/>
              <a:gdLst/>
              <a:ahLst/>
              <a:cxnLst/>
              <a:rect l="l" t="t" r="r" b="b"/>
              <a:pathLst>
                <a:path w="8111" h="19108">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1" name="Google Shape;8098;p94"/>
            <p:cNvSpPr/>
            <p:nvPr/>
          </p:nvSpPr>
          <p:spPr>
            <a:xfrm>
              <a:off x="4668840" y="1772280"/>
              <a:ext cx="256320" cy="419040"/>
            </a:xfrm>
            <a:custGeom>
              <a:avLst/>
              <a:gdLst/>
              <a:ahLst/>
              <a:cxnLst/>
              <a:rect l="l" t="t" r="r" b="b"/>
              <a:pathLst>
                <a:path w="31929" h="52094">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2" name="Google Shape;8099;p94"/>
            <p:cNvSpPr/>
            <p:nvPr/>
          </p:nvSpPr>
          <p:spPr>
            <a:xfrm>
              <a:off x="4580280" y="1468440"/>
              <a:ext cx="5040" cy="5400"/>
            </a:xfrm>
            <a:custGeom>
              <a:avLst/>
              <a:gdLst/>
              <a:ahLst/>
              <a:cxnLst/>
              <a:rect l="l" t="t" r="r" b="b"/>
              <a:pathLst>
                <a:path w="780" h="812">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3" name="Google Shape;8100;p94"/>
            <p:cNvSpPr/>
            <p:nvPr/>
          </p:nvSpPr>
          <p:spPr>
            <a:xfrm>
              <a:off x="4586400" y="1461240"/>
              <a:ext cx="5760" cy="6120"/>
            </a:xfrm>
            <a:custGeom>
              <a:avLst/>
              <a:gdLst/>
              <a:ahLst/>
              <a:cxnLst/>
              <a:rect l="l" t="t" r="r" b="b"/>
              <a:pathLst>
                <a:path w="867" h="907">
                  <a:moveTo>
                    <a:pt x="867" y="0"/>
                  </a:moveTo>
                  <a:lnTo>
                    <a:pt x="867" y="0"/>
                  </a:lnTo>
                  <a:cubicBezTo>
                    <a:pt x="578" y="306"/>
                    <a:pt x="289" y="607"/>
                    <a:pt x="0" y="907"/>
                  </a:cubicBezTo>
                  <a:cubicBezTo>
                    <a:pt x="289" y="607"/>
                    <a:pt x="581" y="306"/>
                    <a:pt x="867"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4" name="Google Shape;8101;p94"/>
            <p:cNvSpPr/>
            <p:nvPr/>
          </p:nvSpPr>
          <p:spPr>
            <a:xfrm>
              <a:off x="4593600" y="1451160"/>
              <a:ext cx="8280" cy="9000"/>
            </a:xfrm>
            <a:custGeom>
              <a:avLst/>
              <a:gdLst/>
              <a:ahLst/>
              <a:cxnLst/>
              <a:rect l="l" t="t" r="r" b="b"/>
              <a:pathLst>
                <a:path w="1150" h="1248">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5" name="Google Shape;8102;p94"/>
            <p:cNvSpPr/>
            <p:nvPr/>
          </p:nvSpPr>
          <p:spPr>
            <a:xfrm>
              <a:off x="4476600" y="1297800"/>
              <a:ext cx="315360" cy="403200"/>
            </a:xfrm>
            <a:custGeom>
              <a:avLst/>
              <a:gdLst/>
              <a:ahLst/>
              <a:cxnLst/>
              <a:rect l="l" t="t" r="r" b="b"/>
              <a:pathLst>
                <a:path w="39251" h="50114">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6" name="Google Shape;8103;p94"/>
            <p:cNvSpPr/>
            <p:nvPr/>
          </p:nvSpPr>
          <p:spPr>
            <a:xfrm>
              <a:off x="4851720" y="1394280"/>
              <a:ext cx="5760" cy="6120"/>
            </a:xfrm>
            <a:custGeom>
              <a:avLst/>
              <a:gdLst/>
              <a:ahLst/>
              <a:cxnLst/>
              <a:rect l="l" t="t" r="r" b="b"/>
              <a:pathLst>
                <a:path w="830" h="907">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7" name="Google Shape;8104;p94"/>
            <p:cNvSpPr/>
            <p:nvPr/>
          </p:nvSpPr>
          <p:spPr>
            <a:xfrm>
              <a:off x="4667040" y="1551600"/>
              <a:ext cx="42120" cy="41760"/>
            </a:xfrm>
            <a:custGeom>
              <a:avLst/>
              <a:gdLst/>
              <a:ahLst/>
              <a:cxnLst/>
              <a:rect l="l" t="t" r="r" b="b"/>
              <a:pathLst>
                <a:path w="5356" h="529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8" name="Google Shape;8105;p94"/>
            <p:cNvSpPr/>
            <p:nvPr/>
          </p:nvSpPr>
          <p:spPr>
            <a:xfrm>
              <a:off x="4804200" y="1396800"/>
              <a:ext cx="31320" cy="36000"/>
            </a:xfrm>
            <a:custGeom>
              <a:avLst/>
              <a:gdLst/>
              <a:ahLst/>
              <a:cxnLst/>
              <a:rect l="l" t="t" r="r" b="b"/>
              <a:pathLst>
                <a:path w="4029" h="4602">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49" name="Google Shape;8106;p94"/>
            <p:cNvSpPr/>
            <p:nvPr/>
          </p:nvSpPr>
          <p:spPr>
            <a:xfrm>
              <a:off x="4640760" y="1649520"/>
              <a:ext cx="2880" cy="2880"/>
            </a:xfrm>
            <a:custGeom>
              <a:avLst/>
              <a:gdLst/>
              <a:ahLst/>
              <a:cxnLst/>
              <a:rect l="l" t="t" r="r" b="b"/>
              <a:pathLst>
                <a:path w="501" h="477">
                  <a:moveTo>
                    <a:pt x="500" y="0"/>
                  </a:moveTo>
                  <a:lnTo>
                    <a:pt x="500" y="0"/>
                  </a:lnTo>
                  <a:cubicBezTo>
                    <a:pt x="336" y="159"/>
                    <a:pt x="168" y="318"/>
                    <a:pt x="1" y="477"/>
                  </a:cubicBezTo>
                  <a:cubicBezTo>
                    <a:pt x="136" y="468"/>
                    <a:pt x="301" y="312"/>
                    <a:pt x="500"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0" name="Google Shape;8107;p94"/>
            <p:cNvSpPr/>
            <p:nvPr/>
          </p:nvSpPr>
          <p:spPr>
            <a:xfrm>
              <a:off x="4680720" y="1570680"/>
              <a:ext cx="92880" cy="122400"/>
            </a:xfrm>
            <a:custGeom>
              <a:avLst/>
              <a:gdLst/>
              <a:ahLst/>
              <a:cxnLst/>
              <a:rect l="l" t="t" r="r" b="b"/>
              <a:pathLst>
                <a:path w="11667" h="1532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1" name="Google Shape;8108;p94"/>
            <p:cNvSpPr/>
            <p:nvPr/>
          </p:nvSpPr>
          <p:spPr>
            <a:xfrm>
              <a:off x="4774680" y="1554480"/>
              <a:ext cx="12240" cy="14760"/>
            </a:xfrm>
            <a:custGeom>
              <a:avLst/>
              <a:gdLst/>
              <a:ahLst/>
              <a:cxnLst/>
              <a:rect l="l" t="t" r="r" b="b"/>
              <a:pathLst>
                <a:path w="1655" h="1981">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2" name="Google Shape;8109;p94"/>
            <p:cNvSpPr/>
            <p:nvPr/>
          </p:nvSpPr>
          <p:spPr>
            <a:xfrm>
              <a:off x="4745160" y="1587600"/>
              <a:ext cx="12960" cy="15480"/>
            </a:xfrm>
            <a:custGeom>
              <a:avLst/>
              <a:gdLst/>
              <a:ahLst/>
              <a:cxnLst/>
              <a:rect l="l" t="t" r="r" b="b"/>
              <a:pathLst>
                <a:path w="1739" h="2062">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3" name="Google Shape;8110;p94"/>
            <p:cNvSpPr/>
            <p:nvPr/>
          </p:nvSpPr>
          <p:spPr>
            <a:xfrm>
              <a:off x="4541400" y="1160640"/>
              <a:ext cx="516600" cy="577440"/>
            </a:xfrm>
            <a:custGeom>
              <a:avLst/>
              <a:gdLst/>
              <a:ahLst/>
              <a:cxnLst/>
              <a:rect l="l" t="t" r="r" b="b"/>
              <a:pathLst>
                <a:path w="64206" h="71724">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4" name="Google Shape;8111;p94"/>
            <p:cNvSpPr/>
            <p:nvPr/>
          </p:nvSpPr>
          <p:spPr>
            <a:xfrm>
              <a:off x="5026320" y="1236960"/>
              <a:ext cx="51120" cy="43200"/>
            </a:xfrm>
            <a:custGeom>
              <a:avLst/>
              <a:gdLst/>
              <a:ahLst/>
              <a:cxnLst/>
              <a:rect l="l" t="t" r="r" b="b"/>
              <a:pathLst>
                <a:path w="6488" h="548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5" name="Google Shape;8112;p94"/>
            <p:cNvSpPr/>
            <p:nvPr/>
          </p:nvSpPr>
          <p:spPr>
            <a:xfrm>
              <a:off x="4709880" y="1755000"/>
              <a:ext cx="19800" cy="28080"/>
            </a:xfrm>
            <a:custGeom>
              <a:avLst/>
              <a:gdLst/>
              <a:ahLst/>
              <a:cxnLst/>
              <a:rect l="l" t="t" r="r" b="b"/>
              <a:pathLst>
                <a:path w="2567" h="3595">
                  <a:moveTo>
                    <a:pt x="2567" y="0"/>
                  </a:moveTo>
                  <a:lnTo>
                    <a:pt x="2567" y="0"/>
                  </a:lnTo>
                  <a:cubicBezTo>
                    <a:pt x="1698" y="1192"/>
                    <a:pt x="841" y="2391"/>
                    <a:pt x="0" y="3594"/>
                  </a:cubicBezTo>
                  <a:cubicBezTo>
                    <a:pt x="852" y="2393"/>
                    <a:pt x="1707" y="1195"/>
                    <a:pt x="2567"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6" name="Google Shape;8113;p94"/>
            <p:cNvSpPr/>
            <p:nvPr/>
          </p:nvSpPr>
          <p:spPr>
            <a:xfrm>
              <a:off x="4701600" y="1784160"/>
              <a:ext cx="7200" cy="10800"/>
            </a:xfrm>
            <a:custGeom>
              <a:avLst/>
              <a:gdLst/>
              <a:ahLst/>
              <a:cxnLst/>
              <a:rect l="l" t="t" r="r" b="b"/>
              <a:pathLst>
                <a:path w="1029" h="1482">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7" name="Google Shape;8114;p94"/>
            <p:cNvSpPr/>
            <p:nvPr/>
          </p:nvSpPr>
          <p:spPr>
            <a:xfrm>
              <a:off x="4592160" y="1802160"/>
              <a:ext cx="235800" cy="391320"/>
            </a:xfrm>
            <a:custGeom>
              <a:avLst/>
              <a:gdLst/>
              <a:ahLst/>
              <a:cxnLst/>
              <a:rect l="l" t="t" r="r" b="b"/>
              <a:pathLst>
                <a:path w="29381" h="4865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8" name="Google Shape;8115;p94"/>
            <p:cNvSpPr/>
            <p:nvPr/>
          </p:nvSpPr>
          <p:spPr>
            <a:xfrm>
              <a:off x="4635720" y="1863000"/>
              <a:ext cx="42120" cy="51480"/>
            </a:xfrm>
            <a:custGeom>
              <a:avLst/>
              <a:gdLst/>
              <a:ahLst/>
              <a:cxnLst/>
              <a:rect l="l" t="t" r="r" b="b"/>
              <a:pathLst>
                <a:path w="5374" h="6497">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59" name="Google Shape;8116;p94"/>
            <p:cNvSpPr/>
            <p:nvPr/>
          </p:nvSpPr>
          <p:spPr>
            <a:xfrm>
              <a:off x="4638240" y="1882440"/>
              <a:ext cx="40320" cy="59760"/>
            </a:xfrm>
            <a:custGeom>
              <a:avLst/>
              <a:gdLst/>
              <a:ahLst/>
              <a:cxnLst/>
              <a:rect l="l" t="t" r="r" b="b"/>
              <a:pathLst>
                <a:path w="5129" h="7542">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0" name="Google Shape;8117;p94"/>
            <p:cNvSpPr/>
            <p:nvPr/>
          </p:nvSpPr>
          <p:spPr>
            <a:xfrm>
              <a:off x="4564440" y="1142640"/>
              <a:ext cx="681120" cy="853560"/>
            </a:xfrm>
            <a:custGeom>
              <a:avLst/>
              <a:gdLst/>
              <a:ahLst/>
              <a:cxnLst/>
              <a:rect l="l" t="t" r="r" b="b"/>
              <a:pathLst>
                <a:path w="84607" h="10598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1" name="Google Shape;8118;p94"/>
            <p:cNvSpPr/>
            <p:nvPr/>
          </p:nvSpPr>
          <p:spPr>
            <a:xfrm>
              <a:off x="5114160" y="1911240"/>
              <a:ext cx="26280" cy="28440"/>
            </a:xfrm>
            <a:custGeom>
              <a:avLst/>
              <a:gdLst/>
              <a:ahLst/>
              <a:cxnLst/>
              <a:rect l="l" t="t" r="r" b="b"/>
              <a:pathLst>
                <a:path w="3387" h="366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2" name="Google Shape;8119;p94"/>
            <p:cNvSpPr/>
            <p:nvPr/>
          </p:nvSpPr>
          <p:spPr>
            <a:xfrm>
              <a:off x="5164200" y="1887480"/>
              <a:ext cx="56520" cy="101880"/>
            </a:xfrm>
            <a:custGeom>
              <a:avLst/>
              <a:gdLst/>
              <a:ahLst/>
              <a:cxnLst/>
              <a:rect l="l" t="t" r="r" b="b"/>
              <a:pathLst>
                <a:path w="7135" h="12778">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3" name="Google Shape;8120;p94"/>
            <p:cNvSpPr/>
            <p:nvPr/>
          </p:nvSpPr>
          <p:spPr>
            <a:xfrm>
              <a:off x="5221800" y="1990440"/>
              <a:ext cx="28080" cy="9000"/>
            </a:xfrm>
            <a:custGeom>
              <a:avLst/>
              <a:gdLst/>
              <a:ahLst/>
              <a:cxnLst/>
              <a:rect l="l" t="t" r="r" b="b"/>
              <a:pathLst>
                <a:path w="3627" h="1269">
                  <a:moveTo>
                    <a:pt x="1" y="1"/>
                  </a:moveTo>
                  <a:cubicBezTo>
                    <a:pt x="853" y="653"/>
                    <a:pt x="2163" y="1049"/>
                    <a:pt x="3627" y="1268"/>
                  </a:cubicBezTo>
                  <a:cubicBezTo>
                    <a:pt x="2386" y="945"/>
                    <a:pt x="1173" y="520"/>
                    <a:pt x="1"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4" name="Google Shape;8121;p94"/>
            <p:cNvSpPr/>
            <p:nvPr/>
          </p:nvSpPr>
          <p:spPr>
            <a:xfrm>
              <a:off x="5122440" y="1937160"/>
              <a:ext cx="239760" cy="82440"/>
            </a:xfrm>
            <a:custGeom>
              <a:avLst/>
              <a:gdLst/>
              <a:ahLst/>
              <a:cxnLst/>
              <a:rect l="l" t="t" r="r" b="b"/>
              <a:pathLst>
                <a:path w="29882" h="1035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5" name="Google Shape;8122;p94"/>
            <p:cNvSpPr/>
            <p:nvPr/>
          </p:nvSpPr>
          <p:spPr>
            <a:xfrm>
              <a:off x="5210280" y="1888920"/>
              <a:ext cx="1440" cy="1080"/>
            </a:xfrm>
            <a:custGeom>
              <a:avLst/>
              <a:gdLst/>
              <a:ahLst/>
              <a:cxnLst/>
              <a:rect l="l" t="t" r="r" b="b"/>
              <a:pathLst>
                <a:path w="327" h="255">
                  <a:moveTo>
                    <a:pt x="165" y="0"/>
                  </a:moveTo>
                  <a:cubicBezTo>
                    <a:pt x="0" y="0"/>
                    <a:pt x="0" y="254"/>
                    <a:pt x="165" y="254"/>
                  </a:cubicBezTo>
                  <a:cubicBezTo>
                    <a:pt x="326" y="254"/>
                    <a:pt x="326" y="0"/>
                    <a:pt x="165"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6" name="Google Shape;8123;p94"/>
            <p:cNvSpPr/>
            <p:nvPr/>
          </p:nvSpPr>
          <p:spPr>
            <a:xfrm>
              <a:off x="5146560" y="1747440"/>
              <a:ext cx="157320" cy="165960"/>
            </a:xfrm>
            <a:custGeom>
              <a:avLst/>
              <a:gdLst/>
              <a:ahLst/>
              <a:cxnLst/>
              <a:rect l="l" t="t" r="r" b="b"/>
              <a:pathLst>
                <a:path w="19657" h="2069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7" name="Google Shape;8124;p94"/>
            <p:cNvSpPr/>
            <p:nvPr/>
          </p:nvSpPr>
          <p:spPr>
            <a:xfrm>
              <a:off x="5277240" y="1686600"/>
              <a:ext cx="72360" cy="54000"/>
            </a:xfrm>
            <a:custGeom>
              <a:avLst/>
              <a:gdLst/>
              <a:ahLst/>
              <a:cxnLst/>
              <a:rect l="l" t="t" r="r" b="b"/>
              <a:pathLst>
                <a:path w="9109" h="6851">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8" name="Google Shape;8125;p94"/>
            <p:cNvSpPr/>
            <p:nvPr/>
          </p:nvSpPr>
          <p:spPr>
            <a:xfrm>
              <a:off x="5338440" y="1596960"/>
              <a:ext cx="71640" cy="108720"/>
            </a:xfrm>
            <a:custGeom>
              <a:avLst/>
              <a:gdLst/>
              <a:ahLst/>
              <a:cxnLst/>
              <a:rect l="l" t="t" r="r" b="b"/>
              <a:pathLst>
                <a:path w="9018" h="1360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69" name="Google Shape;8126;p94"/>
            <p:cNvSpPr/>
            <p:nvPr/>
          </p:nvSpPr>
          <p:spPr>
            <a:xfrm>
              <a:off x="5338800" y="1602720"/>
              <a:ext cx="129600" cy="149760"/>
            </a:xfrm>
            <a:custGeom>
              <a:avLst/>
              <a:gdLst/>
              <a:ahLst/>
              <a:cxnLst/>
              <a:rect l="l" t="t" r="r" b="b"/>
              <a:pathLst>
                <a:path w="16200" h="18722">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0" name="Google Shape;8127;p94"/>
            <p:cNvSpPr/>
            <p:nvPr/>
          </p:nvSpPr>
          <p:spPr>
            <a:xfrm>
              <a:off x="5384160" y="1441440"/>
              <a:ext cx="184680" cy="189360"/>
            </a:xfrm>
            <a:custGeom>
              <a:avLst/>
              <a:gdLst/>
              <a:ahLst/>
              <a:cxnLst/>
              <a:rect l="l" t="t" r="r" b="b"/>
              <a:pathLst>
                <a:path w="23031" h="23634">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1" name="Google Shape;8128;p94"/>
            <p:cNvSpPr/>
            <p:nvPr/>
          </p:nvSpPr>
          <p:spPr>
            <a:xfrm>
              <a:off x="5505840" y="1388520"/>
              <a:ext cx="169200" cy="206640"/>
            </a:xfrm>
            <a:custGeom>
              <a:avLst/>
              <a:gdLst/>
              <a:ahLst/>
              <a:cxnLst/>
              <a:rect l="l" t="t" r="r" b="b"/>
              <a:pathLst>
                <a:path w="21098" h="25769">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2" name="Google Shape;8129;p94"/>
            <p:cNvSpPr/>
            <p:nvPr/>
          </p:nvSpPr>
          <p:spPr>
            <a:xfrm>
              <a:off x="5203800" y="1369440"/>
              <a:ext cx="52200" cy="66960"/>
            </a:xfrm>
            <a:custGeom>
              <a:avLst/>
              <a:gdLst/>
              <a:ahLst/>
              <a:cxnLst/>
              <a:rect l="l" t="t" r="r" b="b"/>
              <a:pathLst>
                <a:path w="6592" h="8446">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3" name="Google Shape;8130;p94"/>
            <p:cNvSpPr/>
            <p:nvPr/>
          </p:nvSpPr>
          <p:spPr>
            <a:xfrm>
              <a:off x="5183640" y="1447560"/>
              <a:ext cx="10800" cy="14400"/>
            </a:xfrm>
            <a:custGeom>
              <a:avLst/>
              <a:gdLst/>
              <a:ahLst/>
              <a:cxnLst/>
              <a:rect l="l" t="t" r="r" b="b"/>
              <a:pathLst>
                <a:path w="1476" h="1903">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4" name="Google Shape;8131;p94"/>
            <p:cNvSpPr/>
            <p:nvPr/>
          </p:nvSpPr>
          <p:spPr>
            <a:xfrm>
              <a:off x="5009400" y="1836000"/>
              <a:ext cx="360" cy="720"/>
            </a:xfrm>
            <a:custGeom>
              <a:avLst/>
              <a:gdLst/>
              <a:ahLst/>
              <a:cxnLst/>
              <a:rect l="l" t="t" r="r" b="b"/>
              <a:pathLst>
                <a:path w="177" h="229">
                  <a:moveTo>
                    <a:pt x="177" y="1"/>
                  </a:moveTo>
                  <a:cubicBezTo>
                    <a:pt x="108" y="76"/>
                    <a:pt x="59" y="151"/>
                    <a:pt x="1" y="229"/>
                  </a:cubicBezTo>
                  <a:cubicBezTo>
                    <a:pt x="59" y="154"/>
                    <a:pt x="119" y="76"/>
                    <a:pt x="177"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5" name="Google Shape;8132;p94"/>
            <p:cNvSpPr/>
            <p:nvPr/>
          </p:nvSpPr>
          <p:spPr>
            <a:xfrm>
              <a:off x="5101560" y="1728720"/>
              <a:ext cx="15840" cy="21600"/>
            </a:xfrm>
            <a:custGeom>
              <a:avLst/>
              <a:gdLst/>
              <a:ahLst/>
              <a:cxnLst/>
              <a:rect l="l" t="t" r="r" b="b"/>
              <a:pathLst>
                <a:path w="2083" h="2824">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6" name="Google Shape;8133;p94"/>
            <p:cNvSpPr/>
            <p:nvPr/>
          </p:nvSpPr>
          <p:spPr>
            <a:xfrm>
              <a:off x="5321160" y="1379880"/>
              <a:ext cx="21960" cy="29520"/>
            </a:xfrm>
            <a:custGeom>
              <a:avLst/>
              <a:gdLst/>
              <a:ahLst/>
              <a:cxnLst/>
              <a:rect l="l" t="t" r="r" b="b"/>
              <a:pathLst>
                <a:path w="2859" h="3783">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7" name="Google Shape;8134;p94"/>
            <p:cNvSpPr/>
            <p:nvPr/>
          </p:nvSpPr>
          <p:spPr>
            <a:xfrm>
              <a:off x="5361480" y="1399680"/>
              <a:ext cx="55440" cy="79200"/>
            </a:xfrm>
            <a:custGeom>
              <a:avLst/>
              <a:gdLst/>
              <a:ahLst/>
              <a:cxnLst/>
              <a:rect l="l" t="t" r="r" b="b"/>
              <a:pathLst>
                <a:path w="7030" h="9932">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8" name="Google Shape;8135;p94"/>
            <p:cNvSpPr/>
            <p:nvPr/>
          </p:nvSpPr>
          <p:spPr>
            <a:xfrm>
              <a:off x="5373360" y="1410840"/>
              <a:ext cx="95760" cy="128160"/>
            </a:xfrm>
            <a:custGeom>
              <a:avLst/>
              <a:gdLst/>
              <a:ahLst/>
              <a:cxnLst/>
              <a:rect l="l" t="t" r="r" b="b"/>
              <a:pathLst>
                <a:path w="11994" h="1604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79" name="Google Shape;8136;p94"/>
            <p:cNvSpPr/>
            <p:nvPr/>
          </p:nvSpPr>
          <p:spPr>
            <a:xfrm>
              <a:off x="5470200" y="1380960"/>
              <a:ext cx="23760" cy="28440"/>
            </a:xfrm>
            <a:custGeom>
              <a:avLst/>
              <a:gdLst/>
              <a:ahLst/>
              <a:cxnLst/>
              <a:rect l="l" t="t" r="r" b="b"/>
              <a:pathLst>
                <a:path w="3078" h="3682">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0" name="Google Shape;8137;p94"/>
            <p:cNvSpPr/>
            <p:nvPr/>
          </p:nvSpPr>
          <p:spPr>
            <a:xfrm>
              <a:off x="5330520" y="1540080"/>
              <a:ext cx="41760" cy="61560"/>
            </a:xfrm>
            <a:custGeom>
              <a:avLst/>
              <a:gdLst/>
              <a:ahLst/>
              <a:cxnLst/>
              <a:rect l="l" t="t" r="r" b="b"/>
              <a:pathLst>
                <a:path w="5307" h="7773">
                  <a:moveTo>
                    <a:pt x="5307" y="1"/>
                  </a:moveTo>
                  <a:lnTo>
                    <a:pt x="5307" y="1"/>
                  </a:lnTo>
                  <a:cubicBezTo>
                    <a:pt x="3459" y="2535"/>
                    <a:pt x="1672" y="5116"/>
                    <a:pt x="0" y="7772"/>
                  </a:cubicBezTo>
                  <a:cubicBezTo>
                    <a:pt x="1733" y="5154"/>
                    <a:pt x="3499" y="2564"/>
                    <a:pt x="5307"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1" name="Google Shape;8138;p94"/>
            <p:cNvSpPr/>
            <p:nvPr/>
          </p:nvSpPr>
          <p:spPr>
            <a:xfrm>
              <a:off x="5400720" y="1706760"/>
              <a:ext cx="6480" cy="7920"/>
            </a:xfrm>
            <a:custGeom>
              <a:avLst/>
              <a:gdLst/>
              <a:ahLst/>
              <a:cxnLst/>
              <a:rect l="l" t="t" r="r" b="b"/>
              <a:pathLst>
                <a:path w="924" h="11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2" name="Google Shape;8139;p94"/>
            <p:cNvSpPr/>
            <p:nvPr/>
          </p:nvSpPr>
          <p:spPr>
            <a:xfrm>
              <a:off x="5405400" y="1706040"/>
              <a:ext cx="360" cy="360"/>
            </a:xfrm>
            <a:custGeom>
              <a:avLst/>
              <a:gdLst/>
              <a:ahLst/>
              <a:cxnLst/>
              <a:rect l="l" t="t" r="r" b="b"/>
              <a:pathLst>
                <a:path w="97" h="146">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3" name="Google Shape;8140;p94"/>
            <p:cNvSpPr/>
            <p:nvPr/>
          </p:nvSpPr>
          <p:spPr>
            <a:xfrm>
              <a:off x="5283000" y="1806840"/>
              <a:ext cx="360" cy="360"/>
            </a:xfrm>
            <a:custGeom>
              <a:avLst/>
              <a:gdLst/>
              <a:ahLst/>
              <a:cxnLst/>
              <a:rect l="l" t="t" r="r" b="b"/>
              <a:pathLst>
                <a:path w="19" h="24">
                  <a:moveTo>
                    <a:pt x="18" y="0"/>
                  </a:moveTo>
                  <a:cubicBezTo>
                    <a:pt x="8" y="14"/>
                    <a:pt x="1" y="23"/>
                    <a:pt x="1" y="23"/>
                  </a:cubicBezTo>
                  <a:cubicBezTo>
                    <a:pt x="1" y="23"/>
                    <a:pt x="6" y="16"/>
                    <a:pt x="1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4" name="Google Shape;8141;p94"/>
            <p:cNvSpPr/>
            <p:nvPr/>
          </p:nvSpPr>
          <p:spPr>
            <a:xfrm>
              <a:off x="5491800" y="1443240"/>
              <a:ext cx="360" cy="360"/>
            </a:xfrm>
            <a:custGeom>
              <a:avLst/>
              <a:gdLst/>
              <a:ahLst/>
              <a:cxnLst/>
              <a:rect l="l" t="t" r="r" b="b"/>
              <a:pathLst>
                <a:path w="131" h="168">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5" name="Google Shape;8142;p94"/>
            <p:cNvSpPr/>
            <p:nvPr/>
          </p:nvSpPr>
          <p:spPr>
            <a:xfrm>
              <a:off x="4792320" y="1228320"/>
              <a:ext cx="933840" cy="792720"/>
            </a:xfrm>
            <a:custGeom>
              <a:avLst/>
              <a:gdLst/>
              <a:ahLst/>
              <a:cxnLst/>
              <a:rect l="l" t="t" r="r" b="b"/>
              <a:pathLst>
                <a:path w="115922" h="98413">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6" name="Google Shape;8143;p94"/>
            <p:cNvSpPr/>
            <p:nvPr/>
          </p:nvSpPr>
          <p:spPr>
            <a:xfrm>
              <a:off x="4575600" y="1046160"/>
              <a:ext cx="125640" cy="133560"/>
            </a:xfrm>
            <a:custGeom>
              <a:avLst/>
              <a:gdLst/>
              <a:ahLst/>
              <a:cxnLst/>
              <a:rect l="l" t="t" r="r" b="b"/>
              <a:pathLst>
                <a:path w="15712" h="16711">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7" name="Google Shape;8144;p94"/>
            <p:cNvSpPr/>
            <p:nvPr/>
          </p:nvSpPr>
          <p:spPr>
            <a:xfrm>
              <a:off x="4792320" y="984960"/>
              <a:ext cx="142920" cy="94680"/>
            </a:xfrm>
            <a:custGeom>
              <a:avLst/>
              <a:gdLst/>
              <a:ahLst/>
              <a:cxnLst/>
              <a:rect l="l" t="t" r="r" b="b"/>
              <a:pathLst>
                <a:path w="17845" h="11872">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8" name="Google Shape;8145;p94"/>
            <p:cNvSpPr/>
            <p:nvPr/>
          </p:nvSpPr>
          <p:spPr>
            <a:xfrm>
              <a:off x="5095440" y="1032480"/>
              <a:ext cx="105120" cy="102960"/>
            </a:xfrm>
            <a:custGeom>
              <a:avLst/>
              <a:gdLst/>
              <a:ahLst/>
              <a:cxnLst/>
              <a:rect l="l" t="t" r="r" b="b"/>
              <a:pathLst>
                <a:path w="13146" h="12907">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89" name="Google Shape;8146;p94"/>
            <p:cNvSpPr/>
            <p:nvPr/>
          </p:nvSpPr>
          <p:spPr>
            <a:xfrm>
              <a:off x="5383800" y="1190160"/>
              <a:ext cx="51120" cy="31320"/>
            </a:xfrm>
            <a:custGeom>
              <a:avLst/>
              <a:gdLst/>
              <a:ahLst/>
              <a:cxnLst/>
              <a:rect l="l" t="t" r="r" b="b"/>
              <a:pathLst>
                <a:path w="6459" h="4007">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0" name="Google Shape;8147;p94"/>
            <p:cNvSpPr/>
            <p:nvPr/>
          </p:nvSpPr>
          <p:spPr>
            <a:xfrm>
              <a:off x="5443920" y="1196280"/>
              <a:ext cx="41040" cy="34200"/>
            </a:xfrm>
            <a:custGeom>
              <a:avLst/>
              <a:gdLst/>
              <a:ahLst/>
              <a:cxnLst/>
              <a:rect l="l" t="t" r="r" b="b"/>
              <a:pathLst>
                <a:path w="5221" h="4393">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1" name="Google Shape;8148;p94"/>
            <p:cNvSpPr/>
            <p:nvPr/>
          </p:nvSpPr>
          <p:spPr>
            <a:xfrm>
              <a:off x="5401800" y="1231560"/>
              <a:ext cx="42120" cy="23400"/>
            </a:xfrm>
            <a:custGeom>
              <a:avLst/>
              <a:gdLst/>
              <a:ahLst/>
              <a:cxnLst/>
              <a:rect l="l" t="t" r="r" b="b"/>
              <a:pathLst>
                <a:path w="5336" h="3052">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2" name="Google Shape;8149;p94"/>
            <p:cNvSpPr/>
            <p:nvPr/>
          </p:nvSpPr>
          <p:spPr>
            <a:xfrm>
              <a:off x="5652360" y="1284840"/>
              <a:ext cx="39240" cy="21960"/>
            </a:xfrm>
            <a:custGeom>
              <a:avLst/>
              <a:gdLst/>
              <a:ahLst/>
              <a:cxnLst/>
              <a:rect l="l" t="t" r="r" b="b"/>
              <a:pathLst>
                <a:path w="5013" h="2849">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3" name="Google Shape;8150;p94"/>
            <p:cNvSpPr/>
            <p:nvPr/>
          </p:nvSpPr>
          <p:spPr>
            <a:xfrm>
              <a:off x="5275800" y="1826640"/>
              <a:ext cx="25920" cy="51840"/>
            </a:xfrm>
            <a:custGeom>
              <a:avLst/>
              <a:gdLst/>
              <a:ahLst/>
              <a:cxnLst/>
              <a:rect l="l" t="t" r="r" b="b"/>
              <a:pathLst>
                <a:path w="3353" h="6582">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4" name="Google Shape;8151;p94"/>
            <p:cNvSpPr/>
            <p:nvPr/>
          </p:nvSpPr>
          <p:spPr>
            <a:xfrm>
              <a:off x="5272560" y="1939680"/>
              <a:ext cx="47520" cy="43200"/>
            </a:xfrm>
            <a:custGeom>
              <a:avLst/>
              <a:gdLst/>
              <a:ahLst/>
              <a:cxnLst/>
              <a:rect l="l" t="t" r="r" b="b"/>
              <a:pathLst>
                <a:path w="6006" h="5511">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5" name="Google Shape;8152;p94"/>
            <p:cNvSpPr/>
            <p:nvPr/>
          </p:nvSpPr>
          <p:spPr>
            <a:xfrm>
              <a:off x="5302440" y="1893240"/>
              <a:ext cx="28800" cy="32040"/>
            </a:xfrm>
            <a:custGeom>
              <a:avLst/>
              <a:gdLst/>
              <a:ahLst/>
              <a:cxnLst/>
              <a:rect l="l" t="t" r="r" b="b"/>
              <a:pathLst>
                <a:path w="3699" h="4116">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6" name="Google Shape;8153;p94"/>
            <p:cNvSpPr/>
            <p:nvPr/>
          </p:nvSpPr>
          <p:spPr>
            <a:xfrm>
              <a:off x="5206320" y="1904760"/>
              <a:ext cx="81360" cy="73080"/>
            </a:xfrm>
            <a:custGeom>
              <a:avLst/>
              <a:gdLst/>
              <a:ahLst/>
              <a:cxnLst/>
              <a:rect l="l" t="t" r="r" b="b"/>
              <a:pathLst>
                <a:path w="10226" h="9189">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7" name="Google Shape;8154;p94"/>
            <p:cNvSpPr/>
            <p:nvPr/>
          </p:nvSpPr>
          <p:spPr>
            <a:xfrm>
              <a:off x="5351400" y="1959480"/>
              <a:ext cx="127440" cy="60840"/>
            </a:xfrm>
            <a:custGeom>
              <a:avLst/>
              <a:gdLst/>
              <a:ahLst/>
              <a:cxnLst/>
              <a:rect l="l" t="t" r="r" b="b"/>
              <a:pathLst>
                <a:path w="15955" h="769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8" name="Google Shape;8155;p94"/>
            <p:cNvSpPr/>
            <p:nvPr/>
          </p:nvSpPr>
          <p:spPr>
            <a:xfrm>
              <a:off x="5332680" y="2089800"/>
              <a:ext cx="12960" cy="20160"/>
            </a:xfrm>
            <a:custGeom>
              <a:avLst/>
              <a:gdLst/>
              <a:ahLst/>
              <a:cxnLst/>
              <a:rect l="l" t="t" r="r" b="b"/>
              <a:pathLst>
                <a:path w="1759" h="2617">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499" name="Google Shape;8156;p94"/>
            <p:cNvSpPr/>
            <p:nvPr/>
          </p:nvSpPr>
          <p:spPr>
            <a:xfrm>
              <a:off x="5307840" y="2123280"/>
              <a:ext cx="2880" cy="4320"/>
            </a:xfrm>
            <a:custGeom>
              <a:avLst/>
              <a:gdLst/>
              <a:ahLst/>
              <a:cxnLst/>
              <a:rect l="l" t="t" r="r" b="b"/>
              <a:pathLst>
                <a:path w="495" h="668">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0" name="Google Shape;8157;p94"/>
            <p:cNvSpPr/>
            <p:nvPr/>
          </p:nvSpPr>
          <p:spPr>
            <a:xfrm>
              <a:off x="5325120" y="2086560"/>
              <a:ext cx="12240" cy="18000"/>
            </a:xfrm>
            <a:custGeom>
              <a:avLst/>
              <a:gdLst/>
              <a:ahLst/>
              <a:cxnLst/>
              <a:rect l="l" t="t" r="r" b="b"/>
              <a:pathLst>
                <a:path w="1638" h="2371">
                  <a:moveTo>
                    <a:pt x="1638" y="0"/>
                  </a:moveTo>
                  <a:cubicBezTo>
                    <a:pt x="1147" y="736"/>
                    <a:pt x="639" y="1464"/>
                    <a:pt x="113" y="2180"/>
                  </a:cubicBezTo>
                  <a:lnTo>
                    <a:pt x="1" y="2370"/>
                  </a:lnTo>
                  <a:cubicBezTo>
                    <a:pt x="569" y="1591"/>
                    <a:pt x="1118" y="803"/>
                    <a:pt x="163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1" name="Google Shape;8158;p94"/>
            <p:cNvSpPr/>
            <p:nvPr/>
          </p:nvSpPr>
          <p:spPr>
            <a:xfrm>
              <a:off x="5236200" y="2015280"/>
              <a:ext cx="216000" cy="219240"/>
            </a:xfrm>
            <a:custGeom>
              <a:avLst/>
              <a:gdLst/>
              <a:ahLst/>
              <a:cxnLst/>
              <a:rect l="l" t="t" r="r" b="b"/>
              <a:pathLst>
                <a:path w="26931" h="2732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2" name="Google Shape;8159;p94"/>
            <p:cNvSpPr/>
            <p:nvPr/>
          </p:nvSpPr>
          <p:spPr>
            <a:xfrm>
              <a:off x="5329440" y="2022840"/>
              <a:ext cx="177120" cy="248760"/>
            </a:xfrm>
            <a:custGeom>
              <a:avLst/>
              <a:gdLst/>
              <a:ahLst/>
              <a:cxnLst/>
              <a:rect l="l" t="t" r="r" b="b"/>
              <a:pathLst>
                <a:path w="22090" h="30989">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3" name="Google Shape;8160;p94"/>
            <p:cNvSpPr/>
            <p:nvPr/>
          </p:nvSpPr>
          <p:spPr>
            <a:xfrm>
              <a:off x="5575680" y="2188800"/>
              <a:ext cx="92160" cy="116640"/>
            </a:xfrm>
            <a:custGeom>
              <a:avLst/>
              <a:gdLst/>
              <a:ahLst/>
              <a:cxnLst/>
              <a:rect l="l" t="t" r="r" b="b"/>
              <a:pathLst>
                <a:path w="11546" h="1458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4" name="Google Shape;8161;p94"/>
            <p:cNvSpPr/>
            <p:nvPr/>
          </p:nvSpPr>
          <p:spPr>
            <a:xfrm>
              <a:off x="4791600" y="2025720"/>
              <a:ext cx="52920" cy="104400"/>
            </a:xfrm>
            <a:custGeom>
              <a:avLst/>
              <a:gdLst/>
              <a:ahLst/>
              <a:cxnLst/>
              <a:rect l="l" t="t" r="r" b="b"/>
              <a:pathLst>
                <a:path w="6678" h="1310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5" name="Google Shape;8162;p94"/>
            <p:cNvSpPr/>
            <p:nvPr/>
          </p:nvSpPr>
          <p:spPr>
            <a:xfrm>
              <a:off x="4063320" y="1412280"/>
              <a:ext cx="5040" cy="5040"/>
            </a:xfrm>
            <a:custGeom>
              <a:avLst/>
              <a:gdLst/>
              <a:ahLst/>
              <a:cxnLst/>
              <a:rect l="l" t="t" r="r" b="b"/>
              <a:pathLst>
                <a:path w="754" h="769">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6" name="Google Shape;8163;p94"/>
            <p:cNvSpPr/>
            <p:nvPr/>
          </p:nvSpPr>
          <p:spPr>
            <a:xfrm>
              <a:off x="3838320" y="1644120"/>
              <a:ext cx="3600" cy="4680"/>
            </a:xfrm>
            <a:custGeom>
              <a:avLst/>
              <a:gdLst/>
              <a:ahLst/>
              <a:cxnLst/>
              <a:rect l="l" t="t" r="r" b="b"/>
              <a:pathLst>
                <a:path w="581" h="717">
                  <a:moveTo>
                    <a:pt x="581" y="0"/>
                  </a:moveTo>
                  <a:cubicBezTo>
                    <a:pt x="387" y="234"/>
                    <a:pt x="194" y="474"/>
                    <a:pt x="0" y="716"/>
                  </a:cubicBezTo>
                  <a:lnTo>
                    <a:pt x="581" y="0"/>
                  </a:ln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7" name="Google Shape;8164;p94"/>
            <p:cNvSpPr/>
            <p:nvPr/>
          </p:nvSpPr>
          <p:spPr>
            <a:xfrm>
              <a:off x="3871080" y="1795680"/>
              <a:ext cx="6120" cy="5760"/>
            </a:xfrm>
            <a:custGeom>
              <a:avLst/>
              <a:gdLst/>
              <a:ahLst/>
              <a:cxnLst/>
              <a:rect l="l" t="t" r="r" b="b"/>
              <a:pathLst>
                <a:path w="914" h="867">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8" name="Google Shape;8165;p94"/>
            <p:cNvSpPr/>
            <p:nvPr/>
          </p:nvSpPr>
          <p:spPr>
            <a:xfrm>
              <a:off x="3852720" y="1802880"/>
              <a:ext cx="17280" cy="21240"/>
            </a:xfrm>
            <a:custGeom>
              <a:avLst/>
              <a:gdLst/>
              <a:ahLst/>
              <a:cxnLst/>
              <a:rect l="l" t="t" r="r" b="b"/>
              <a:pathLst>
                <a:path w="2288" h="2746">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09" name="Google Shape;8166;p94"/>
            <p:cNvSpPr/>
            <p:nvPr/>
          </p:nvSpPr>
          <p:spPr>
            <a:xfrm>
              <a:off x="3853800" y="1827360"/>
              <a:ext cx="1800" cy="3240"/>
            </a:xfrm>
            <a:custGeom>
              <a:avLst/>
              <a:gdLst/>
              <a:ahLst/>
              <a:cxnLst/>
              <a:rect l="l" t="t" r="r" b="b"/>
              <a:pathLst>
                <a:path w="366" h="538">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10" name="Google Shape;8167;p94"/>
            <p:cNvSpPr/>
            <p:nvPr/>
          </p:nvSpPr>
          <p:spPr>
            <a:xfrm>
              <a:off x="3662280" y="1225800"/>
              <a:ext cx="520200" cy="600840"/>
            </a:xfrm>
            <a:custGeom>
              <a:avLst/>
              <a:gdLst/>
              <a:ahLst/>
              <a:cxnLst/>
              <a:rect l="l" t="t" r="r" b="b"/>
              <a:pathLst>
                <a:path w="64617" h="74615">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11" name="Google Shape;8168;p94"/>
            <p:cNvSpPr/>
            <p:nvPr/>
          </p:nvSpPr>
          <p:spPr>
            <a:xfrm>
              <a:off x="4128840" y="1525680"/>
              <a:ext cx="1080" cy="720"/>
            </a:xfrm>
            <a:custGeom>
              <a:avLst/>
              <a:gdLst/>
              <a:ahLst/>
              <a:cxnLst/>
              <a:rect l="l" t="t" r="r" b="b"/>
              <a:pathLst>
                <a:path w="267" h="242">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12" name="Google Shape;8169;p94"/>
            <p:cNvSpPr/>
            <p:nvPr/>
          </p:nvSpPr>
          <p:spPr>
            <a:xfrm>
              <a:off x="4387320" y="966960"/>
              <a:ext cx="1080" cy="1080"/>
            </a:xfrm>
            <a:custGeom>
              <a:avLst/>
              <a:gdLst/>
              <a:ahLst/>
              <a:cxnLst/>
              <a:rect l="l" t="t" r="r" b="b"/>
              <a:pathLst>
                <a:path w="246" h="25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13" name="Google Shape;8170;p94"/>
            <p:cNvSpPr/>
            <p:nvPr/>
          </p:nvSpPr>
          <p:spPr>
            <a:xfrm>
              <a:off x="4486320" y="1593000"/>
              <a:ext cx="360" cy="720"/>
            </a:xfrm>
            <a:custGeom>
              <a:avLst/>
              <a:gdLst/>
              <a:ahLst/>
              <a:cxnLst/>
              <a:rect l="l" t="t" r="r" b="b"/>
              <a:pathLst>
                <a:path w="126" h="232">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7514" name="Google Shape;8171;p94"/>
            <p:cNvSpPr/>
            <p:nvPr/>
          </p:nvSpPr>
          <p:spPr>
            <a:xfrm>
              <a:off x="4449600" y="1477080"/>
              <a:ext cx="72720" cy="99360"/>
            </a:xfrm>
            <a:custGeom>
              <a:avLst/>
              <a:gdLst/>
              <a:ahLst/>
              <a:cxnLst/>
              <a:rect l="l" t="t" r="r" b="b"/>
              <a:pathLst>
                <a:path w="9150" h="1247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w="0">
              <a:noFill/>
            </a:ln>
          </p:spPr>
          <p:style>
            <a:lnRef idx="0">
              <a:scrgbClr r="0" g="0" b="0"/>
            </a:lnRef>
            <a:fillRef idx="0">
              <a:scrgbClr r="0" g="0" b="0"/>
            </a:fillRef>
            <a:effectRef idx="0">
              <a:scrgbClr r="0" g="0" b="0"/>
            </a:effectRef>
            <a:fontRef idx="minor"/>
          </p:style>
        </p:sp>
      </p:grpSp>
      <p:grpSp>
        <p:nvGrpSpPr>
          <p:cNvPr id="7515" name="Google Shape;8172;p94"/>
          <p:cNvGrpSpPr/>
          <p:nvPr/>
        </p:nvGrpSpPr>
        <p:grpSpPr>
          <a:xfrm>
            <a:off x="3514680" y="2832480"/>
            <a:ext cx="2309040" cy="1373040"/>
            <a:chOff x="3514680" y="2832480"/>
            <a:chExt cx="2309040" cy="1373040"/>
          </a:xfrm>
        </p:grpSpPr>
        <p:sp>
          <p:nvSpPr>
            <p:cNvPr id="7516" name="Google Shape;8173;p94"/>
            <p:cNvSpPr/>
            <p:nvPr/>
          </p:nvSpPr>
          <p:spPr>
            <a:xfrm>
              <a:off x="4466520" y="2920320"/>
              <a:ext cx="1211400" cy="1078560"/>
            </a:xfrm>
            <a:custGeom>
              <a:avLst/>
              <a:gdLst/>
              <a:ahLst/>
              <a:cxnLst/>
              <a:rect l="l" t="t" r="r" b="b"/>
              <a:pathLst>
                <a:path w="149669" h="13327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17" name="Google Shape;8174;p94"/>
            <p:cNvSpPr/>
            <p:nvPr/>
          </p:nvSpPr>
          <p:spPr>
            <a:xfrm>
              <a:off x="4464000" y="2917080"/>
              <a:ext cx="1216800" cy="1084320"/>
            </a:xfrm>
            <a:custGeom>
              <a:avLst/>
              <a:gdLst/>
              <a:ahLst/>
              <a:cxnLst/>
              <a:rect l="l" t="t" r="r" b="b"/>
              <a:pathLst>
                <a:path w="150364" h="133999">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18" name="Google Shape;8175;p94"/>
            <p:cNvSpPr/>
            <p:nvPr/>
          </p:nvSpPr>
          <p:spPr>
            <a:xfrm>
              <a:off x="4884840" y="3831120"/>
              <a:ext cx="56520" cy="92880"/>
            </a:xfrm>
            <a:custGeom>
              <a:avLst/>
              <a:gdLst/>
              <a:ahLst/>
              <a:cxnLst/>
              <a:rect l="l" t="t" r="r" b="b"/>
              <a:pathLst>
                <a:path w="7097" h="11592">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19" name="Google Shape;8176;p94"/>
            <p:cNvSpPr/>
            <p:nvPr/>
          </p:nvSpPr>
          <p:spPr>
            <a:xfrm>
              <a:off x="4881960" y="3828600"/>
              <a:ext cx="61920" cy="98640"/>
            </a:xfrm>
            <a:custGeom>
              <a:avLst/>
              <a:gdLst/>
              <a:ahLst/>
              <a:cxnLst/>
              <a:rect l="l" t="t" r="r" b="b"/>
              <a:pathLst>
                <a:path w="7792" h="12299">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20" name="Google Shape;8177;p94"/>
            <p:cNvSpPr/>
            <p:nvPr/>
          </p:nvSpPr>
          <p:spPr>
            <a:xfrm>
              <a:off x="5156280" y="3668400"/>
              <a:ext cx="13680" cy="24480"/>
            </a:xfrm>
            <a:custGeom>
              <a:avLst/>
              <a:gdLst/>
              <a:ahLst/>
              <a:cxnLst/>
              <a:rect l="l" t="t" r="r" b="b"/>
              <a:pathLst>
                <a:path w="1819" h="3145">
                  <a:moveTo>
                    <a:pt x="480" y="0"/>
                  </a:moveTo>
                  <a:lnTo>
                    <a:pt x="0" y="1654"/>
                  </a:lnTo>
                  <a:lnTo>
                    <a:pt x="480" y="3144"/>
                  </a:lnTo>
                  <a:lnTo>
                    <a:pt x="1503" y="2753"/>
                  </a:lnTo>
                  <a:lnTo>
                    <a:pt x="1818" y="1566"/>
                  </a:lnTo>
                  <a:lnTo>
                    <a:pt x="480"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21" name="Google Shape;8178;p94"/>
            <p:cNvSpPr/>
            <p:nvPr/>
          </p:nvSpPr>
          <p:spPr>
            <a:xfrm>
              <a:off x="5153760" y="3663000"/>
              <a:ext cx="19080" cy="33120"/>
            </a:xfrm>
            <a:custGeom>
              <a:avLst/>
              <a:gdLst/>
              <a:ahLst/>
              <a:cxnLst/>
              <a:rect l="l" t="t" r="r" b="b"/>
              <a:pathLst>
                <a:path w="2501" h="4219">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22" name="Google Shape;8179;p94"/>
            <p:cNvSpPr/>
            <p:nvPr/>
          </p:nvSpPr>
          <p:spPr>
            <a:xfrm>
              <a:off x="5266080" y="3703320"/>
              <a:ext cx="74160" cy="80640"/>
            </a:xfrm>
            <a:custGeom>
              <a:avLst/>
              <a:gdLst/>
              <a:ahLst/>
              <a:cxnLst/>
              <a:rect l="l" t="t" r="r" b="b"/>
              <a:pathLst>
                <a:path w="9307" h="1009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23" name="Google Shape;8180;p94"/>
            <p:cNvSpPr/>
            <p:nvPr/>
          </p:nvSpPr>
          <p:spPr>
            <a:xfrm>
              <a:off x="5261040" y="3700800"/>
              <a:ext cx="82080" cy="85680"/>
            </a:xfrm>
            <a:custGeom>
              <a:avLst/>
              <a:gdLst/>
              <a:ahLst/>
              <a:cxnLst/>
              <a:rect l="l" t="t" r="r" b="b"/>
              <a:pathLst>
                <a:path w="10254" h="10721">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24" name="Google Shape;8181;p94"/>
            <p:cNvSpPr/>
            <p:nvPr/>
          </p:nvSpPr>
          <p:spPr>
            <a:xfrm>
              <a:off x="5340600" y="3781800"/>
              <a:ext cx="91080" cy="22680"/>
            </a:xfrm>
            <a:custGeom>
              <a:avLst/>
              <a:gdLst/>
              <a:ahLst/>
              <a:cxnLst/>
              <a:rect l="l" t="t" r="r" b="b"/>
              <a:pathLst>
                <a:path w="11391" h="293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25" name="Google Shape;8182;p94"/>
            <p:cNvSpPr/>
            <p:nvPr/>
          </p:nvSpPr>
          <p:spPr>
            <a:xfrm>
              <a:off x="5335920" y="3778920"/>
              <a:ext cx="109800" cy="28080"/>
            </a:xfrm>
            <a:custGeom>
              <a:avLst/>
              <a:gdLst/>
              <a:ahLst/>
              <a:cxnLst/>
              <a:rect l="l" t="t" r="r" b="b"/>
              <a:pathLst>
                <a:path w="13688" h="360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26" name="Google Shape;8183;p94"/>
            <p:cNvSpPr/>
            <p:nvPr/>
          </p:nvSpPr>
          <p:spPr>
            <a:xfrm>
              <a:off x="5441760" y="3796200"/>
              <a:ext cx="43560" cy="9000"/>
            </a:xfrm>
            <a:custGeom>
              <a:avLst/>
              <a:gdLst/>
              <a:ahLst/>
              <a:cxnLst/>
              <a:rect l="l" t="t" r="r" b="b"/>
              <a:pathLst>
                <a:path w="5519" h="1264">
                  <a:moveTo>
                    <a:pt x="3397" y="1"/>
                  </a:moveTo>
                  <a:lnTo>
                    <a:pt x="0" y="556"/>
                  </a:lnTo>
                  <a:lnTo>
                    <a:pt x="1818" y="1263"/>
                  </a:lnTo>
                  <a:lnTo>
                    <a:pt x="5518" y="556"/>
                  </a:lnTo>
                  <a:lnTo>
                    <a:pt x="3397"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27" name="Google Shape;8184;p94"/>
            <p:cNvSpPr/>
            <p:nvPr/>
          </p:nvSpPr>
          <p:spPr>
            <a:xfrm>
              <a:off x="5432040" y="3793320"/>
              <a:ext cx="64800" cy="14400"/>
            </a:xfrm>
            <a:custGeom>
              <a:avLst/>
              <a:gdLst/>
              <a:ahLst/>
              <a:cxnLst/>
              <a:rect l="l" t="t" r="r" b="b"/>
              <a:pathLst>
                <a:path w="8145" h="1907">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28" name="Google Shape;8185;p94"/>
            <p:cNvSpPr/>
            <p:nvPr/>
          </p:nvSpPr>
          <p:spPr>
            <a:xfrm>
              <a:off x="5432760" y="3727080"/>
              <a:ext cx="44280" cy="51480"/>
            </a:xfrm>
            <a:custGeom>
              <a:avLst/>
              <a:gdLst/>
              <a:ahLst/>
              <a:cxnLst/>
              <a:rect l="l" t="t" r="r" b="b"/>
              <a:pathLst>
                <a:path w="5595" h="6478">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29" name="Google Shape;8186;p94"/>
            <p:cNvSpPr/>
            <p:nvPr/>
          </p:nvSpPr>
          <p:spPr>
            <a:xfrm>
              <a:off x="5430240" y="3724200"/>
              <a:ext cx="52560" cy="59760"/>
            </a:xfrm>
            <a:custGeom>
              <a:avLst/>
              <a:gdLst/>
              <a:ahLst/>
              <a:cxnLst/>
              <a:rect l="l" t="t" r="r" b="b"/>
              <a:pathLst>
                <a:path w="6605" h="7527">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30" name="Google Shape;8187;p94"/>
            <p:cNvSpPr/>
            <p:nvPr/>
          </p:nvSpPr>
          <p:spPr>
            <a:xfrm>
              <a:off x="5364000" y="3686040"/>
              <a:ext cx="68040" cy="81360"/>
            </a:xfrm>
            <a:custGeom>
              <a:avLst/>
              <a:gdLst/>
              <a:ahLst/>
              <a:cxnLst/>
              <a:rect l="l" t="t" r="r" b="b"/>
              <a:pathLst>
                <a:path w="8525" h="10191">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31" name="Google Shape;8188;p94"/>
            <p:cNvSpPr/>
            <p:nvPr/>
          </p:nvSpPr>
          <p:spPr>
            <a:xfrm>
              <a:off x="5360760" y="3682440"/>
              <a:ext cx="74160" cy="89280"/>
            </a:xfrm>
            <a:custGeom>
              <a:avLst/>
              <a:gdLst/>
              <a:ahLst/>
              <a:cxnLst/>
              <a:rect l="l" t="t" r="r" b="b"/>
              <a:pathLst>
                <a:path w="9294" h="11138">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32" name="Google Shape;8189;p94"/>
            <p:cNvSpPr/>
            <p:nvPr/>
          </p:nvSpPr>
          <p:spPr>
            <a:xfrm>
              <a:off x="5520960" y="3738600"/>
              <a:ext cx="145800" cy="81360"/>
            </a:xfrm>
            <a:custGeom>
              <a:avLst/>
              <a:gdLst/>
              <a:ahLst/>
              <a:cxnLst/>
              <a:rect l="l" t="t" r="r" b="b"/>
              <a:pathLst>
                <a:path w="18146" h="10178">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33" name="Google Shape;8190;p94"/>
            <p:cNvSpPr/>
            <p:nvPr/>
          </p:nvSpPr>
          <p:spPr>
            <a:xfrm>
              <a:off x="5516280" y="3735720"/>
              <a:ext cx="155520" cy="86760"/>
            </a:xfrm>
            <a:custGeom>
              <a:avLst/>
              <a:gdLst/>
              <a:ahLst/>
              <a:cxnLst/>
              <a:rect l="l" t="t" r="r" b="b"/>
              <a:pathLst>
                <a:path w="19333" h="1086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34" name="Google Shape;8191;p94"/>
            <p:cNvSpPr/>
            <p:nvPr/>
          </p:nvSpPr>
          <p:spPr>
            <a:xfrm>
              <a:off x="5379120" y="3821760"/>
              <a:ext cx="280080" cy="246600"/>
            </a:xfrm>
            <a:custGeom>
              <a:avLst/>
              <a:gdLst/>
              <a:ahLst/>
              <a:cxnLst/>
              <a:rect l="l" t="t" r="r" b="b"/>
              <a:pathLst>
                <a:path w="34700" h="30586">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35" name="Google Shape;8192;p94"/>
            <p:cNvSpPr/>
            <p:nvPr/>
          </p:nvSpPr>
          <p:spPr>
            <a:xfrm>
              <a:off x="5376600" y="3816000"/>
              <a:ext cx="285120" cy="254880"/>
            </a:xfrm>
            <a:custGeom>
              <a:avLst/>
              <a:gdLst/>
              <a:ahLst/>
              <a:cxnLst/>
              <a:rect l="l" t="t" r="r" b="b"/>
              <a:pathLst>
                <a:path w="35344" h="3159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36" name="Google Shape;8193;p94"/>
            <p:cNvSpPr/>
            <p:nvPr/>
          </p:nvSpPr>
          <p:spPr>
            <a:xfrm>
              <a:off x="5568120" y="4090680"/>
              <a:ext cx="30600" cy="34560"/>
            </a:xfrm>
            <a:custGeom>
              <a:avLst/>
              <a:gdLst/>
              <a:ahLst/>
              <a:cxnLst/>
              <a:rect l="l" t="t" r="r" b="b"/>
              <a:pathLst>
                <a:path w="3902" h="4383">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37" name="Google Shape;8194;p94"/>
            <p:cNvSpPr/>
            <p:nvPr/>
          </p:nvSpPr>
          <p:spPr>
            <a:xfrm>
              <a:off x="5565600" y="4088520"/>
              <a:ext cx="36360" cy="39960"/>
            </a:xfrm>
            <a:custGeom>
              <a:avLst/>
              <a:gdLst/>
              <a:ahLst/>
              <a:cxnLst/>
              <a:rect l="l" t="t" r="r" b="b"/>
              <a:pathLst>
                <a:path w="4635" h="5064">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38" name="Google Shape;8195;p94"/>
            <p:cNvSpPr/>
            <p:nvPr/>
          </p:nvSpPr>
          <p:spPr>
            <a:xfrm>
              <a:off x="5703840" y="4122360"/>
              <a:ext cx="62280" cy="60840"/>
            </a:xfrm>
            <a:custGeom>
              <a:avLst/>
              <a:gdLst/>
              <a:ahLst/>
              <a:cxnLst/>
              <a:rect l="l" t="t" r="r" b="b"/>
              <a:pathLst>
                <a:path w="7830" h="7628">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39" name="Google Shape;8196;p94"/>
            <p:cNvSpPr/>
            <p:nvPr/>
          </p:nvSpPr>
          <p:spPr>
            <a:xfrm>
              <a:off x="5700960" y="4119840"/>
              <a:ext cx="68040" cy="66960"/>
            </a:xfrm>
            <a:custGeom>
              <a:avLst/>
              <a:gdLst/>
              <a:ahLst/>
              <a:cxnLst/>
              <a:rect l="l" t="t" r="r" b="b"/>
              <a:pathLst>
                <a:path w="8524" h="8386">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40" name="Google Shape;8197;p94"/>
            <p:cNvSpPr/>
            <p:nvPr/>
          </p:nvSpPr>
          <p:spPr>
            <a:xfrm>
              <a:off x="5778000" y="4046040"/>
              <a:ext cx="39960" cy="75240"/>
            </a:xfrm>
            <a:custGeom>
              <a:avLst/>
              <a:gdLst/>
              <a:ahLst/>
              <a:cxnLst/>
              <a:rect l="l" t="t" r="r" b="b"/>
              <a:pathLst>
                <a:path w="5065" h="9434">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41" name="Google Shape;8198;p94"/>
            <p:cNvSpPr/>
            <p:nvPr/>
          </p:nvSpPr>
          <p:spPr>
            <a:xfrm>
              <a:off x="5776560" y="4042440"/>
              <a:ext cx="47160" cy="82800"/>
            </a:xfrm>
            <a:custGeom>
              <a:avLst/>
              <a:gdLst/>
              <a:ahLst/>
              <a:cxnLst/>
              <a:rect l="l" t="t" r="r" b="b"/>
              <a:pathLst>
                <a:path w="5961" h="10355">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42" name="Google Shape;8199;p94"/>
            <p:cNvSpPr/>
            <p:nvPr/>
          </p:nvSpPr>
          <p:spPr>
            <a:xfrm>
              <a:off x="5425200" y="3541680"/>
              <a:ext cx="12960" cy="30240"/>
            </a:xfrm>
            <a:custGeom>
              <a:avLst/>
              <a:gdLst/>
              <a:ahLst/>
              <a:cxnLst/>
              <a:rect l="l" t="t" r="r" b="b"/>
              <a:pathLst>
                <a:path w="1731" h="3852">
                  <a:moveTo>
                    <a:pt x="1415" y="0"/>
                  </a:moveTo>
                  <a:lnTo>
                    <a:pt x="1" y="682"/>
                  </a:lnTo>
                  <a:lnTo>
                    <a:pt x="1" y="2627"/>
                  </a:lnTo>
                  <a:lnTo>
                    <a:pt x="1415" y="3852"/>
                  </a:lnTo>
                  <a:lnTo>
                    <a:pt x="1730" y="1920"/>
                  </a:lnTo>
                  <a:lnTo>
                    <a:pt x="1415"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43" name="Google Shape;8200;p94"/>
            <p:cNvSpPr/>
            <p:nvPr/>
          </p:nvSpPr>
          <p:spPr>
            <a:xfrm>
              <a:off x="5422680" y="3537720"/>
              <a:ext cx="18000" cy="38880"/>
            </a:xfrm>
            <a:custGeom>
              <a:avLst/>
              <a:gdLst/>
              <a:ahLst/>
              <a:cxnLst/>
              <a:rect l="l" t="t" r="r" b="b"/>
              <a:pathLst>
                <a:path w="2375" h="4913">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44" name="Google Shape;8201;p94"/>
            <p:cNvSpPr/>
            <p:nvPr/>
          </p:nvSpPr>
          <p:spPr>
            <a:xfrm>
              <a:off x="5355000" y="3586680"/>
              <a:ext cx="20160" cy="18720"/>
            </a:xfrm>
            <a:custGeom>
              <a:avLst/>
              <a:gdLst/>
              <a:ahLst/>
              <a:cxnLst/>
              <a:rect l="l" t="t" r="r" b="b"/>
              <a:pathLst>
                <a:path w="2614" h="2426">
                  <a:moveTo>
                    <a:pt x="1099" y="1"/>
                  </a:moveTo>
                  <a:lnTo>
                    <a:pt x="0" y="1175"/>
                  </a:lnTo>
                  <a:lnTo>
                    <a:pt x="568" y="2425"/>
                  </a:lnTo>
                  <a:lnTo>
                    <a:pt x="1440" y="2425"/>
                  </a:lnTo>
                  <a:lnTo>
                    <a:pt x="2614" y="708"/>
                  </a:lnTo>
                  <a:lnTo>
                    <a:pt x="1099"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45" name="Google Shape;8202;p94"/>
            <p:cNvSpPr/>
            <p:nvPr/>
          </p:nvSpPr>
          <p:spPr>
            <a:xfrm>
              <a:off x="5351760" y="3583440"/>
              <a:ext cx="27000" cy="24120"/>
            </a:xfrm>
            <a:custGeom>
              <a:avLst/>
              <a:gdLst/>
              <a:ahLst/>
              <a:cxnLst/>
              <a:rect l="l" t="t" r="r" b="b"/>
              <a:pathLst>
                <a:path w="3449" h="3133">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46" name="Google Shape;8203;p94"/>
            <p:cNvSpPr/>
            <p:nvPr/>
          </p:nvSpPr>
          <p:spPr>
            <a:xfrm>
              <a:off x="5436000" y="3593880"/>
              <a:ext cx="33840" cy="55080"/>
            </a:xfrm>
            <a:custGeom>
              <a:avLst/>
              <a:gdLst/>
              <a:ahLst/>
              <a:cxnLst/>
              <a:rect l="l" t="t" r="r" b="b"/>
              <a:pathLst>
                <a:path w="4332" h="6946">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47" name="Google Shape;8204;p94"/>
            <p:cNvSpPr/>
            <p:nvPr/>
          </p:nvSpPr>
          <p:spPr>
            <a:xfrm>
              <a:off x="5433120" y="3589200"/>
              <a:ext cx="39600" cy="65160"/>
            </a:xfrm>
            <a:custGeom>
              <a:avLst/>
              <a:gdLst/>
              <a:ahLst/>
              <a:cxnLst/>
              <a:rect l="l" t="t" r="r" b="b"/>
              <a:pathLst>
                <a:path w="5026" h="8171">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48" name="Google Shape;8205;p94"/>
            <p:cNvSpPr/>
            <p:nvPr/>
          </p:nvSpPr>
          <p:spPr>
            <a:xfrm>
              <a:off x="5460120" y="3646440"/>
              <a:ext cx="34920" cy="50760"/>
            </a:xfrm>
            <a:custGeom>
              <a:avLst/>
              <a:gdLst/>
              <a:ahLst/>
              <a:cxnLst/>
              <a:rect l="l" t="t" r="r" b="b"/>
              <a:pathLst>
                <a:path w="4459" h="6415">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49" name="Google Shape;8206;p94"/>
            <p:cNvSpPr/>
            <p:nvPr/>
          </p:nvSpPr>
          <p:spPr>
            <a:xfrm>
              <a:off x="5454720" y="3641040"/>
              <a:ext cx="43920" cy="59760"/>
            </a:xfrm>
            <a:custGeom>
              <a:avLst/>
              <a:gdLst/>
              <a:ahLst/>
              <a:cxnLst/>
              <a:rect l="l" t="t" r="r" b="b"/>
              <a:pathLst>
                <a:path w="5544" h="7501">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50" name="Google Shape;8207;p94"/>
            <p:cNvSpPr/>
            <p:nvPr/>
          </p:nvSpPr>
          <p:spPr>
            <a:xfrm>
              <a:off x="5486400" y="3384000"/>
              <a:ext cx="70200" cy="111600"/>
            </a:xfrm>
            <a:custGeom>
              <a:avLst/>
              <a:gdLst/>
              <a:ahLst/>
              <a:cxnLst/>
              <a:rect l="l" t="t" r="r" b="b"/>
              <a:pathLst>
                <a:path w="8815" h="13903">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51" name="Google Shape;8208;p94"/>
            <p:cNvSpPr/>
            <p:nvPr/>
          </p:nvSpPr>
          <p:spPr>
            <a:xfrm>
              <a:off x="5483520" y="3380760"/>
              <a:ext cx="75960" cy="121320"/>
            </a:xfrm>
            <a:custGeom>
              <a:avLst/>
              <a:gdLst/>
              <a:ahLst/>
              <a:cxnLst/>
              <a:rect l="l" t="t" r="r" b="b"/>
              <a:pathLst>
                <a:path w="9522" h="15103">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52" name="Google Shape;8209;p94"/>
            <p:cNvSpPr/>
            <p:nvPr/>
          </p:nvSpPr>
          <p:spPr>
            <a:xfrm>
              <a:off x="5533920" y="3335760"/>
              <a:ext cx="28080" cy="44640"/>
            </a:xfrm>
            <a:custGeom>
              <a:avLst/>
              <a:gdLst/>
              <a:ahLst/>
              <a:cxnLst/>
              <a:rect l="l" t="t" r="r" b="b"/>
              <a:pathLst>
                <a:path w="3587" h="5658">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53" name="Google Shape;8210;p94"/>
            <p:cNvSpPr/>
            <p:nvPr/>
          </p:nvSpPr>
          <p:spPr>
            <a:xfrm>
              <a:off x="5531400" y="3332160"/>
              <a:ext cx="33120" cy="50760"/>
            </a:xfrm>
            <a:custGeom>
              <a:avLst/>
              <a:gdLst/>
              <a:ahLst/>
              <a:cxnLst/>
              <a:rect l="l" t="t" r="r" b="b"/>
              <a:pathLst>
                <a:path w="4231" h="6415">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54" name="Google Shape;8211;p94"/>
            <p:cNvSpPr/>
            <p:nvPr/>
          </p:nvSpPr>
          <p:spPr>
            <a:xfrm>
              <a:off x="5504400" y="3227040"/>
              <a:ext cx="39960" cy="97200"/>
            </a:xfrm>
            <a:custGeom>
              <a:avLst/>
              <a:gdLst/>
              <a:ahLst/>
              <a:cxnLst/>
              <a:rect l="l" t="t" r="r" b="b"/>
              <a:pathLst>
                <a:path w="5052" h="12149">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55" name="Google Shape;8212;p94"/>
            <p:cNvSpPr/>
            <p:nvPr/>
          </p:nvSpPr>
          <p:spPr>
            <a:xfrm>
              <a:off x="5501520" y="3222000"/>
              <a:ext cx="46080" cy="104760"/>
            </a:xfrm>
            <a:custGeom>
              <a:avLst/>
              <a:gdLst/>
              <a:ahLst/>
              <a:cxnLst/>
              <a:rect l="l" t="t" r="r" b="b"/>
              <a:pathLst>
                <a:path w="5823" h="13082">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56" name="Google Shape;8213;p94"/>
            <p:cNvSpPr/>
            <p:nvPr/>
          </p:nvSpPr>
          <p:spPr>
            <a:xfrm>
              <a:off x="5260320" y="2884680"/>
              <a:ext cx="46080" cy="35640"/>
            </a:xfrm>
            <a:custGeom>
              <a:avLst/>
              <a:gdLst/>
              <a:ahLst/>
              <a:cxnLst/>
              <a:rect l="l" t="t" r="r" b="b"/>
              <a:pathLst>
                <a:path w="5835" h="4534">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57" name="Google Shape;8214;p94"/>
            <p:cNvSpPr/>
            <p:nvPr/>
          </p:nvSpPr>
          <p:spPr>
            <a:xfrm>
              <a:off x="5257440" y="2882160"/>
              <a:ext cx="51480" cy="41400"/>
            </a:xfrm>
            <a:custGeom>
              <a:avLst/>
              <a:gdLst/>
              <a:ahLst/>
              <a:cxnLst/>
              <a:rect l="l" t="t" r="r" b="b"/>
              <a:pathLst>
                <a:path w="6504" h="5241">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58" name="Google Shape;8215;p94"/>
            <p:cNvSpPr/>
            <p:nvPr/>
          </p:nvSpPr>
          <p:spPr>
            <a:xfrm>
              <a:off x="5326200" y="2886120"/>
              <a:ext cx="25200" cy="10800"/>
            </a:xfrm>
            <a:custGeom>
              <a:avLst/>
              <a:gdLst/>
              <a:ahLst/>
              <a:cxnLst/>
              <a:rect l="l" t="t" r="r" b="b"/>
              <a:pathLst>
                <a:path w="3234" h="1466">
                  <a:moveTo>
                    <a:pt x="1" y="1"/>
                  </a:moveTo>
                  <a:lnTo>
                    <a:pt x="885" y="1465"/>
                  </a:lnTo>
                  <a:lnTo>
                    <a:pt x="3233" y="733"/>
                  </a:lnTo>
                  <a:lnTo>
                    <a:pt x="2350"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59" name="Google Shape;8216;p94"/>
            <p:cNvSpPr/>
            <p:nvPr/>
          </p:nvSpPr>
          <p:spPr>
            <a:xfrm>
              <a:off x="5321520" y="2883600"/>
              <a:ext cx="34920" cy="16200"/>
            </a:xfrm>
            <a:custGeom>
              <a:avLst/>
              <a:gdLst/>
              <a:ahLst/>
              <a:cxnLst/>
              <a:rect l="l" t="t" r="r" b="b"/>
              <a:pathLst>
                <a:path w="4459" h="2148">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60" name="Google Shape;8217;p94"/>
            <p:cNvSpPr/>
            <p:nvPr/>
          </p:nvSpPr>
          <p:spPr>
            <a:xfrm>
              <a:off x="5305680" y="2923560"/>
              <a:ext cx="25200" cy="14760"/>
            </a:xfrm>
            <a:custGeom>
              <a:avLst/>
              <a:gdLst/>
              <a:ahLst/>
              <a:cxnLst/>
              <a:rect l="l" t="t" r="r" b="b"/>
              <a:pathLst>
                <a:path w="3233" h="1945">
                  <a:moveTo>
                    <a:pt x="0" y="0"/>
                  </a:moveTo>
                  <a:lnTo>
                    <a:pt x="871" y="1945"/>
                  </a:lnTo>
                  <a:lnTo>
                    <a:pt x="3233" y="972"/>
                  </a:lnTo>
                  <a:lnTo>
                    <a:pt x="1616" y="164"/>
                  </a:lnTo>
                  <a:lnTo>
                    <a:pt x="0"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61" name="Google Shape;8218;p94"/>
            <p:cNvSpPr/>
            <p:nvPr/>
          </p:nvSpPr>
          <p:spPr>
            <a:xfrm>
              <a:off x="5301360" y="2920680"/>
              <a:ext cx="35640" cy="20880"/>
            </a:xfrm>
            <a:custGeom>
              <a:avLst/>
              <a:gdLst/>
              <a:ahLst/>
              <a:cxnLst/>
              <a:rect l="l" t="t" r="r" b="b"/>
              <a:pathLst>
                <a:path w="4521" h="2729">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62" name="Google Shape;8219;p94"/>
            <p:cNvSpPr/>
            <p:nvPr/>
          </p:nvSpPr>
          <p:spPr>
            <a:xfrm>
              <a:off x="5042160" y="2883600"/>
              <a:ext cx="24480" cy="35280"/>
            </a:xfrm>
            <a:custGeom>
              <a:avLst/>
              <a:gdLst/>
              <a:ahLst/>
              <a:cxnLst/>
              <a:rect l="l" t="t" r="r" b="b"/>
              <a:pathLst>
                <a:path w="3158" h="4509">
                  <a:moveTo>
                    <a:pt x="1" y="0"/>
                  </a:moveTo>
                  <a:lnTo>
                    <a:pt x="1" y="1882"/>
                  </a:lnTo>
                  <a:lnTo>
                    <a:pt x="960" y="4508"/>
                  </a:lnTo>
                  <a:lnTo>
                    <a:pt x="3157" y="2576"/>
                  </a:lnTo>
                  <a:lnTo>
                    <a:pt x="3157" y="1251"/>
                  </a:lnTo>
                  <a:lnTo>
                    <a:pt x="1"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63" name="Google Shape;8220;p94"/>
            <p:cNvSpPr/>
            <p:nvPr/>
          </p:nvSpPr>
          <p:spPr>
            <a:xfrm>
              <a:off x="5039640" y="2880000"/>
              <a:ext cx="29520" cy="43560"/>
            </a:xfrm>
            <a:custGeom>
              <a:avLst/>
              <a:gdLst/>
              <a:ahLst/>
              <a:cxnLst/>
              <a:rect l="l" t="t" r="r" b="b"/>
              <a:pathLst>
                <a:path w="3790" h="5519">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64" name="Google Shape;8221;p94"/>
            <p:cNvSpPr/>
            <p:nvPr/>
          </p:nvSpPr>
          <p:spPr>
            <a:xfrm>
              <a:off x="4983120" y="2854080"/>
              <a:ext cx="52200" cy="51480"/>
            </a:xfrm>
            <a:custGeom>
              <a:avLst/>
              <a:gdLst/>
              <a:ahLst/>
              <a:cxnLst/>
              <a:rect l="l" t="t" r="r" b="b"/>
              <a:pathLst>
                <a:path w="6592" h="6478">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65" name="Google Shape;8222;p94"/>
            <p:cNvSpPr/>
            <p:nvPr/>
          </p:nvSpPr>
          <p:spPr>
            <a:xfrm>
              <a:off x="4980240" y="2849760"/>
              <a:ext cx="58680" cy="58320"/>
            </a:xfrm>
            <a:custGeom>
              <a:avLst/>
              <a:gdLst/>
              <a:ahLst/>
              <a:cxnLst/>
              <a:rect l="l" t="t" r="r" b="b"/>
              <a:pathLst>
                <a:path w="7363" h="7337">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66" name="Google Shape;8223;p94"/>
            <p:cNvSpPr/>
            <p:nvPr/>
          </p:nvSpPr>
          <p:spPr>
            <a:xfrm>
              <a:off x="4860720" y="2975400"/>
              <a:ext cx="52560" cy="123840"/>
            </a:xfrm>
            <a:custGeom>
              <a:avLst/>
              <a:gdLst/>
              <a:ahLst/>
              <a:cxnLst/>
              <a:rect l="l" t="t" r="r" b="b"/>
              <a:pathLst>
                <a:path w="6630" h="15443">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67" name="Google Shape;8224;p94"/>
            <p:cNvSpPr/>
            <p:nvPr/>
          </p:nvSpPr>
          <p:spPr>
            <a:xfrm>
              <a:off x="4857840" y="2971440"/>
              <a:ext cx="57960" cy="130680"/>
            </a:xfrm>
            <a:custGeom>
              <a:avLst/>
              <a:gdLst/>
              <a:ahLst/>
              <a:cxnLst/>
              <a:rect l="l" t="t" r="r" b="b"/>
              <a:pathLst>
                <a:path w="7275" h="16277">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68" name="Google Shape;8225;p94"/>
            <p:cNvSpPr/>
            <p:nvPr/>
          </p:nvSpPr>
          <p:spPr>
            <a:xfrm>
              <a:off x="4515840" y="3292920"/>
              <a:ext cx="24480" cy="36720"/>
            </a:xfrm>
            <a:custGeom>
              <a:avLst/>
              <a:gdLst/>
              <a:ahLst/>
              <a:cxnLst/>
              <a:rect l="l" t="t" r="r" b="b"/>
              <a:pathLst>
                <a:path w="3158" h="464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69" name="Google Shape;8226;p94"/>
            <p:cNvSpPr/>
            <p:nvPr/>
          </p:nvSpPr>
          <p:spPr>
            <a:xfrm>
              <a:off x="4513320" y="3290040"/>
              <a:ext cx="29520" cy="42480"/>
            </a:xfrm>
            <a:custGeom>
              <a:avLst/>
              <a:gdLst/>
              <a:ahLst/>
              <a:cxnLst/>
              <a:rect l="l" t="t" r="r" b="b"/>
              <a:pathLst>
                <a:path w="3789" h="5393">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70" name="Google Shape;8227;p94"/>
            <p:cNvSpPr/>
            <p:nvPr/>
          </p:nvSpPr>
          <p:spPr>
            <a:xfrm>
              <a:off x="4540320" y="3261600"/>
              <a:ext cx="45720" cy="80640"/>
            </a:xfrm>
            <a:custGeom>
              <a:avLst/>
              <a:gdLst/>
              <a:ahLst/>
              <a:cxnLst/>
              <a:rect l="l" t="t" r="r" b="b"/>
              <a:pathLst>
                <a:path w="5797" h="1009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71" name="Google Shape;8228;p94"/>
            <p:cNvSpPr/>
            <p:nvPr/>
          </p:nvSpPr>
          <p:spPr>
            <a:xfrm>
              <a:off x="4537440" y="3258720"/>
              <a:ext cx="51480" cy="86400"/>
            </a:xfrm>
            <a:custGeom>
              <a:avLst/>
              <a:gdLst/>
              <a:ahLst/>
              <a:cxnLst/>
              <a:rect l="l" t="t" r="r" b="b"/>
              <a:pathLst>
                <a:path w="6504" h="10822">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72" name="Google Shape;8229;p94"/>
            <p:cNvSpPr/>
            <p:nvPr/>
          </p:nvSpPr>
          <p:spPr>
            <a:xfrm>
              <a:off x="4623120" y="2946600"/>
              <a:ext cx="75600" cy="68760"/>
            </a:xfrm>
            <a:custGeom>
              <a:avLst/>
              <a:gdLst/>
              <a:ahLst/>
              <a:cxnLst/>
              <a:rect l="l" t="t" r="r" b="b"/>
              <a:pathLst>
                <a:path w="9471" h="8612">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73" name="Google Shape;8230;p94"/>
            <p:cNvSpPr/>
            <p:nvPr/>
          </p:nvSpPr>
          <p:spPr>
            <a:xfrm>
              <a:off x="4618440" y="2943360"/>
              <a:ext cx="83160" cy="76680"/>
            </a:xfrm>
            <a:custGeom>
              <a:avLst/>
              <a:gdLst/>
              <a:ahLst/>
              <a:cxnLst/>
              <a:rect l="l" t="t" r="r" b="b"/>
              <a:pathLst>
                <a:path w="10418" h="9584">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74" name="Google Shape;8231;p94"/>
            <p:cNvSpPr/>
            <p:nvPr/>
          </p:nvSpPr>
          <p:spPr>
            <a:xfrm>
              <a:off x="4662720" y="2934000"/>
              <a:ext cx="42480" cy="28440"/>
            </a:xfrm>
            <a:custGeom>
              <a:avLst/>
              <a:gdLst/>
              <a:ahLst/>
              <a:cxnLst/>
              <a:rect l="l" t="t" r="r" b="b"/>
              <a:pathLst>
                <a:path w="5393" h="365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75" name="Google Shape;8232;p94"/>
            <p:cNvSpPr/>
            <p:nvPr/>
          </p:nvSpPr>
          <p:spPr>
            <a:xfrm>
              <a:off x="4658760" y="2930760"/>
              <a:ext cx="49680" cy="34920"/>
            </a:xfrm>
            <a:custGeom>
              <a:avLst/>
              <a:gdLst/>
              <a:ahLst/>
              <a:cxnLst/>
              <a:rect l="l" t="t" r="r" b="b"/>
              <a:pathLst>
                <a:path w="6264" h="4459">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76" name="Google Shape;8233;p94"/>
            <p:cNvSpPr/>
            <p:nvPr/>
          </p:nvSpPr>
          <p:spPr>
            <a:xfrm>
              <a:off x="4441680" y="3162600"/>
              <a:ext cx="52920" cy="42120"/>
            </a:xfrm>
            <a:custGeom>
              <a:avLst/>
              <a:gdLst/>
              <a:ahLst/>
              <a:cxnLst/>
              <a:rect l="l" t="t" r="r" b="b"/>
              <a:pathLst>
                <a:path w="6655" h="5342">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77" name="Google Shape;8234;p94"/>
            <p:cNvSpPr/>
            <p:nvPr/>
          </p:nvSpPr>
          <p:spPr>
            <a:xfrm>
              <a:off x="4438800" y="3159000"/>
              <a:ext cx="58320" cy="48600"/>
            </a:xfrm>
            <a:custGeom>
              <a:avLst/>
              <a:gdLst/>
              <a:ahLst/>
              <a:cxnLst/>
              <a:rect l="l" t="t" r="r" b="b"/>
              <a:pathLst>
                <a:path w="7312" h="6138">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78" name="Google Shape;8235;p94"/>
            <p:cNvSpPr/>
            <p:nvPr/>
          </p:nvSpPr>
          <p:spPr>
            <a:xfrm>
              <a:off x="4666680" y="3449160"/>
              <a:ext cx="17280" cy="10440"/>
            </a:xfrm>
            <a:custGeom>
              <a:avLst/>
              <a:gdLst/>
              <a:ahLst/>
              <a:cxnLst/>
              <a:rect l="l" t="t" r="r" b="b"/>
              <a:pathLst>
                <a:path w="2287" h="1428">
                  <a:moveTo>
                    <a:pt x="1743" y="0"/>
                  </a:moveTo>
                  <a:lnTo>
                    <a:pt x="1" y="480"/>
                  </a:lnTo>
                  <a:lnTo>
                    <a:pt x="2286" y="1427"/>
                  </a:lnTo>
                  <a:lnTo>
                    <a:pt x="2286" y="1427"/>
                  </a:lnTo>
                  <a:lnTo>
                    <a:pt x="1743"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79" name="Google Shape;8236;p94"/>
            <p:cNvSpPr/>
            <p:nvPr/>
          </p:nvSpPr>
          <p:spPr>
            <a:xfrm>
              <a:off x="4658760" y="3446280"/>
              <a:ext cx="29880" cy="18000"/>
            </a:xfrm>
            <a:custGeom>
              <a:avLst/>
              <a:gdLst/>
              <a:ahLst/>
              <a:cxnLst/>
              <a:rect l="l" t="t" r="r" b="b"/>
              <a:pathLst>
                <a:path w="3827" h="2375">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80" name="Google Shape;8237;p94"/>
            <p:cNvSpPr/>
            <p:nvPr/>
          </p:nvSpPr>
          <p:spPr>
            <a:xfrm>
              <a:off x="4637160" y="3410640"/>
              <a:ext cx="12960" cy="20880"/>
            </a:xfrm>
            <a:custGeom>
              <a:avLst/>
              <a:gdLst/>
              <a:ahLst/>
              <a:cxnLst/>
              <a:rect l="l" t="t" r="r" b="b"/>
              <a:pathLst>
                <a:path w="1731" h="2728">
                  <a:moveTo>
                    <a:pt x="733" y="0"/>
                  </a:moveTo>
                  <a:cubicBezTo>
                    <a:pt x="493" y="164"/>
                    <a:pt x="0" y="1288"/>
                    <a:pt x="0" y="1288"/>
                  </a:cubicBezTo>
                  <a:lnTo>
                    <a:pt x="695" y="2728"/>
                  </a:lnTo>
                  <a:lnTo>
                    <a:pt x="1730" y="2728"/>
                  </a:lnTo>
                  <a:lnTo>
                    <a:pt x="733"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81" name="Google Shape;8238;p94"/>
            <p:cNvSpPr/>
            <p:nvPr/>
          </p:nvSpPr>
          <p:spPr>
            <a:xfrm>
              <a:off x="4634640" y="3406680"/>
              <a:ext cx="19440" cy="27360"/>
            </a:xfrm>
            <a:custGeom>
              <a:avLst/>
              <a:gdLst/>
              <a:ahLst/>
              <a:cxnLst/>
              <a:rect l="l" t="t" r="r" b="b"/>
              <a:pathLst>
                <a:path w="2514" h="352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82" name="Google Shape;8239;p94"/>
            <p:cNvSpPr/>
            <p:nvPr/>
          </p:nvSpPr>
          <p:spPr>
            <a:xfrm>
              <a:off x="4635360" y="3427920"/>
              <a:ext cx="7200" cy="24120"/>
            </a:xfrm>
            <a:custGeom>
              <a:avLst/>
              <a:gdLst/>
              <a:ahLst/>
              <a:cxnLst/>
              <a:rect l="l" t="t" r="r" b="b"/>
              <a:pathLst>
                <a:path w="1011" h="3120">
                  <a:moveTo>
                    <a:pt x="455" y="0"/>
                  </a:moveTo>
                  <a:lnTo>
                    <a:pt x="1" y="1402"/>
                  </a:lnTo>
                  <a:lnTo>
                    <a:pt x="581" y="3119"/>
                  </a:lnTo>
                  <a:lnTo>
                    <a:pt x="1011" y="3119"/>
                  </a:lnTo>
                  <a:lnTo>
                    <a:pt x="1011" y="278"/>
                  </a:lnTo>
                  <a:lnTo>
                    <a:pt x="455"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83" name="Google Shape;8240;p94"/>
            <p:cNvSpPr/>
            <p:nvPr/>
          </p:nvSpPr>
          <p:spPr>
            <a:xfrm>
              <a:off x="4632840" y="3425760"/>
              <a:ext cx="12960" cy="28800"/>
            </a:xfrm>
            <a:custGeom>
              <a:avLst/>
              <a:gdLst/>
              <a:ahLst/>
              <a:cxnLst/>
              <a:rect l="l" t="t" r="r" b="b"/>
              <a:pathLst>
                <a:path w="1731" h="370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84" name="Google Shape;8241;p94"/>
            <p:cNvSpPr/>
            <p:nvPr/>
          </p:nvSpPr>
          <p:spPr>
            <a:xfrm>
              <a:off x="4850640" y="3121200"/>
              <a:ext cx="14400" cy="7920"/>
            </a:xfrm>
            <a:custGeom>
              <a:avLst/>
              <a:gdLst/>
              <a:ahLst/>
              <a:cxnLst/>
              <a:rect l="l" t="t" r="r" b="b"/>
              <a:pathLst>
                <a:path w="1895" h="1099">
                  <a:moveTo>
                    <a:pt x="0" y="0"/>
                  </a:moveTo>
                  <a:lnTo>
                    <a:pt x="556" y="1099"/>
                  </a:lnTo>
                  <a:lnTo>
                    <a:pt x="1326" y="947"/>
                  </a:lnTo>
                  <a:lnTo>
                    <a:pt x="1894"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85" name="Google Shape;8242;p94"/>
            <p:cNvSpPr/>
            <p:nvPr/>
          </p:nvSpPr>
          <p:spPr>
            <a:xfrm>
              <a:off x="4846320" y="3118680"/>
              <a:ext cx="23040" cy="13320"/>
            </a:xfrm>
            <a:custGeom>
              <a:avLst/>
              <a:gdLst/>
              <a:ahLst/>
              <a:cxnLst/>
              <a:rect l="l" t="t" r="r" b="b"/>
              <a:pathLst>
                <a:path w="2968" h="1782">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86" name="Google Shape;8243;p94"/>
            <p:cNvSpPr/>
            <p:nvPr/>
          </p:nvSpPr>
          <p:spPr>
            <a:xfrm>
              <a:off x="4229640" y="2849760"/>
              <a:ext cx="297720" cy="386640"/>
            </a:xfrm>
            <a:custGeom>
              <a:avLst/>
              <a:gdLst/>
              <a:ahLst/>
              <a:cxnLst/>
              <a:rect l="l" t="t" r="r" b="b"/>
              <a:pathLst>
                <a:path w="36897" h="47858">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87" name="Google Shape;8244;p94"/>
            <p:cNvSpPr/>
            <p:nvPr/>
          </p:nvSpPr>
          <p:spPr>
            <a:xfrm>
              <a:off x="4227120" y="2846880"/>
              <a:ext cx="303480" cy="393840"/>
            </a:xfrm>
            <a:custGeom>
              <a:avLst/>
              <a:gdLst/>
              <a:ahLst/>
              <a:cxnLst/>
              <a:rect l="l" t="t" r="r" b="b"/>
              <a:pathLst>
                <a:path w="37592" h="48741">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88" name="Google Shape;8245;p94"/>
            <p:cNvSpPr/>
            <p:nvPr/>
          </p:nvSpPr>
          <p:spPr>
            <a:xfrm>
              <a:off x="4107240" y="2835000"/>
              <a:ext cx="215280" cy="170640"/>
            </a:xfrm>
            <a:custGeom>
              <a:avLst/>
              <a:gdLst/>
              <a:ahLst/>
              <a:cxnLst/>
              <a:rect l="l" t="t" r="r" b="b"/>
              <a:pathLst>
                <a:path w="26694" h="21202">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89" name="Google Shape;8246;p94"/>
            <p:cNvSpPr/>
            <p:nvPr/>
          </p:nvSpPr>
          <p:spPr>
            <a:xfrm>
              <a:off x="4104360" y="2832480"/>
              <a:ext cx="221040" cy="176040"/>
            </a:xfrm>
            <a:custGeom>
              <a:avLst/>
              <a:gdLst/>
              <a:ahLst/>
              <a:cxnLst/>
              <a:rect l="l" t="t" r="r" b="b"/>
              <a:pathLst>
                <a:path w="27415" h="21858">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90" name="Google Shape;8247;p94"/>
            <p:cNvSpPr/>
            <p:nvPr/>
          </p:nvSpPr>
          <p:spPr>
            <a:xfrm>
              <a:off x="4088160" y="2968560"/>
              <a:ext cx="14760" cy="18000"/>
            </a:xfrm>
            <a:custGeom>
              <a:avLst/>
              <a:gdLst/>
              <a:ahLst/>
              <a:cxnLst/>
              <a:rect l="l" t="t" r="r" b="b"/>
              <a:pathLst>
                <a:path w="1971" h="2363">
                  <a:moveTo>
                    <a:pt x="1339" y="1"/>
                  </a:moveTo>
                  <a:cubicBezTo>
                    <a:pt x="1023" y="241"/>
                    <a:pt x="1" y="1554"/>
                    <a:pt x="1" y="1554"/>
                  </a:cubicBezTo>
                  <a:lnTo>
                    <a:pt x="1339" y="2362"/>
                  </a:lnTo>
                  <a:lnTo>
                    <a:pt x="1970" y="1188"/>
                  </a:lnTo>
                  <a:lnTo>
                    <a:pt x="1339"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91" name="Google Shape;8248;p94"/>
            <p:cNvSpPr/>
            <p:nvPr/>
          </p:nvSpPr>
          <p:spPr>
            <a:xfrm>
              <a:off x="4084200" y="2964600"/>
              <a:ext cx="21600" cy="25560"/>
            </a:xfrm>
            <a:custGeom>
              <a:avLst/>
              <a:gdLst/>
              <a:ahLst/>
              <a:cxnLst/>
              <a:rect l="l" t="t" r="r" b="b"/>
              <a:pathLst>
                <a:path w="2804" h="328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92" name="Google Shape;8249;p94"/>
            <p:cNvSpPr/>
            <p:nvPr/>
          </p:nvSpPr>
          <p:spPr>
            <a:xfrm>
              <a:off x="4115520" y="2904120"/>
              <a:ext cx="16560" cy="32040"/>
            </a:xfrm>
            <a:custGeom>
              <a:avLst/>
              <a:gdLst/>
              <a:ahLst/>
              <a:cxnLst/>
              <a:rect l="l" t="t" r="r" b="b"/>
              <a:pathLst>
                <a:path w="2198" h="4067">
                  <a:moveTo>
                    <a:pt x="1125" y="0"/>
                  </a:moveTo>
                  <a:lnTo>
                    <a:pt x="1" y="2096"/>
                  </a:lnTo>
                  <a:lnTo>
                    <a:pt x="455" y="4066"/>
                  </a:lnTo>
                  <a:lnTo>
                    <a:pt x="847" y="4066"/>
                  </a:lnTo>
                  <a:lnTo>
                    <a:pt x="847" y="2488"/>
                  </a:lnTo>
                  <a:lnTo>
                    <a:pt x="2198" y="1717"/>
                  </a:lnTo>
                  <a:lnTo>
                    <a:pt x="1125"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93" name="Google Shape;8250;p94"/>
            <p:cNvSpPr/>
            <p:nvPr/>
          </p:nvSpPr>
          <p:spPr>
            <a:xfrm>
              <a:off x="4113000" y="2899080"/>
              <a:ext cx="23040" cy="39600"/>
            </a:xfrm>
            <a:custGeom>
              <a:avLst/>
              <a:gdLst/>
              <a:ahLst/>
              <a:cxnLst/>
              <a:rect l="l" t="t" r="r" b="b"/>
              <a:pathLst>
                <a:path w="2956" h="5014">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94" name="Google Shape;8251;p94"/>
            <p:cNvSpPr/>
            <p:nvPr/>
          </p:nvSpPr>
          <p:spPr>
            <a:xfrm>
              <a:off x="4085280" y="2878560"/>
              <a:ext cx="25920" cy="45000"/>
            </a:xfrm>
            <a:custGeom>
              <a:avLst/>
              <a:gdLst/>
              <a:ahLst/>
              <a:cxnLst/>
              <a:rect l="l" t="t" r="r" b="b"/>
              <a:pathLst>
                <a:path w="3322" h="567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95" name="Google Shape;8252;p94"/>
            <p:cNvSpPr/>
            <p:nvPr/>
          </p:nvSpPr>
          <p:spPr>
            <a:xfrm>
              <a:off x="4082040" y="2875320"/>
              <a:ext cx="31680" cy="55080"/>
            </a:xfrm>
            <a:custGeom>
              <a:avLst/>
              <a:gdLst/>
              <a:ahLst/>
              <a:cxnLst/>
              <a:rect l="l" t="t" r="r" b="b"/>
              <a:pathLst>
                <a:path w="4041" h="6945">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96" name="Google Shape;8253;p94"/>
            <p:cNvSpPr/>
            <p:nvPr/>
          </p:nvSpPr>
          <p:spPr>
            <a:xfrm>
              <a:off x="4061160" y="2934720"/>
              <a:ext cx="33480" cy="32760"/>
            </a:xfrm>
            <a:custGeom>
              <a:avLst/>
              <a:gdLst/>
              <a:ahLst/>
              <a:cxnLst/>
              <a:rect l="l" t="t" r="r" b="b"/>
              <a:pathLst>
                <a:path w="4256" h="418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97" name="Google Shape;8254;p94"/>
            <p:cNvSpPr/>
            <p:nvPr/>
          </p:nvSpPr>
          <p:spPr>
            <a:xfrm>
              <a:off x="4058640" y="2931120"/>
              <a:ext cx="39240" cy="40680"/>
            </a:xfrm>
            <a:custGeom>
              <a:avLst/>
              <a:gdLst/>
              <a:ahLst/>
              <a:cxnLst/>
              <a:rect l="l" t="t" r="r" b="b"/>
              <a:pathLst>
                <a:path w="4964" h="514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598" name="Google Shape;8255;p94"/>
            <p:cNvSpPr/>
            <p:nvPr/>
          </p:nvSpPr>
          <p:spPr>
            <a:xfrm>
              <a:off x="3990600" y="2924280"/>
              <a:ext cx="61200" cy="43200"/>
            </a:xfrm>
            <a:custGeom>
              <a:avLst/>
              <a:gdLst/>
              <a:ahLst/>
              <a:cxnLst/>
              <a:rect l="l" t="t" r="r" b="b"/>
              <a:pathLst>
                <a:path w="7703" h="5456">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599" name="Google Shape;8256;p94"/>
            <p:cNvSpPr/>
            <p:nvPr/>
          </p:nvSpPr>
          <p:spPr>
            <a:xfrm>
              <a:off x="3987720" y="2920680"/>
              <a:ext cx="66960" cy="49680"/>
            </a:xfrm>
            <a:custGeom>
              <a:avLst/>
              <a:gdLst/>
              <a:ahLst/>
              <a:cxnLst/>
              <a:rect l="l" t="t" r="r" b="b"/>
              <a:pathLst>
                <a:path w="8385" h="6264">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00" name="Google Shape;8257;p94"/>
            <p:cNvSpPr/>
            <p:nvPr/>
          </p:nvSpPr>
          <p:spPr>
            <a:xfrm>
              <a:off x="3969360" y="2892960"/>
              <a:ext cx="51480" cy="30240"/>
            </a:xfrm>
            <a:custGeom>
              <a:avLst/>
              <a:gdLst/>
              <a:ahLst/>
              <a:cxnLst/>
              <a:rect l="l" t="t" r="r" b="b"/>
              <a:pathLst>
                <a:path w="6479" h="3865">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01" name="Google Shape;8258;p94"/>
            <p:cNvSpPr/>
            <p:nvPr/>
          </p:nvSpPr>
          <p:spPr>
            <a:xfrm>
              <a:off x="3965400" y="2890440"/>
              <a:ext cx="58680" cy="35640"/>
            </a:xfrm>
            <a:custGeom>
              <a:avLst/>
              <a:gdLst/>
              <a:ahLst/>
              <a:cxnLst/>
              <a:rect l="l" t="t" r="r" b="b"/>
              <a:pathLst>
                <a:path w="7375" h="4546">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02" name="Google Shape;8259;p94"/>
            <p:cNvSpPr/>
            <p:nvPr/>
          </p:nvSpPr>
          <p:spPr>
            <a:xfrm>
              <a:off x="4034880" y="2906640"/>
              <a:ext cx="22680" cy="11880"/>
            </a:xfrm>
            <a:custGeom>
              <a:avLst/>
              <a:gdLst/>
              <a:ahLst/>
              <a:cxnLst/>
              <a:rect l="l" t="t" r="r" b="b"/>
              <a:pathLst>
                <a:path w="2918" h="1605">
                  <a:moveTo>
                    <a:pt x="392" y="1"/>
                  </a:moveTo>
                  <a:lnTo>
                    <a:pt x="1" y="594"/>
                  </a:lnTo>
                  <a:lnTo>
                    <a:pt x="1024" y="1605"/>
                  </a:lnTo>
                  <a:lnTo>
                    <a:pt x="2211" y="670"/>
                  </a:lnTo>
                  <a:lnTo>
                    <a:pt x="2918"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03" name="Google Shape;8260;p94"/>
            <p:cNvSpPr/>
            <p:nvPr/>
          </p:nvSpPr>
          <p:spPr>
            <a:xfrm>
              <a:off x="4031640" y="2904120"/>
              <a:ext cx="32400" cy="17640"/>
            </a:xfrm>
            <a:custGeom>
              <a:avLst/>
              <a:gdLst/>
              <a:ahLst/>
              <a:cxnLst/>
              <a:rect l="l" t="t" r="r" b="b"/>
              <a:pathLst>
                <a:path w="4118" h="2325">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04" name="Google Shape;8261;p94"/>
            <p:cNvSpPr/>
            <p:nvPr/>
          </p:nvSpPr>
          <p:spPr>
            <a:xfrm>
              <a:off x="4053240" y="2881080"/>
              <a:ext cx="11880" cy="15480"/>
            </a:xfrm>
            <a:custGeom>
              <a:avLst/>
              <a:gdLst/>
              <a:ahLst/>
              <a:cxnLst/>
              <a:rect l="l" t="t" r="r" b="b"/>
              <a:pathLst>
                <a:path w="1617" h="2060">
                  <a:moveTo>
                    <a:pt x="354" y="1"/>
                  </a:moveTo>
                  <a:lnTo>
                    <a:pt x="0" y="708"/>
                  </a:lnTo>
                  <a:lnTo>
                    <a:pt x="695" y="1137"/>
                  </a:lnTo>
                  <a:lnTo>
                    <a:pt x="1351" y="2059"/>
                  </a:lnTo>
                  <a:lnTo>
                    <a:pt x="1617" y="1339"/>
                  </a:lnTo>
                  <a:lnTo>
                    <a:pt x="1617" y="316"/>
                  </a:lnTo>
                  <a:lnTo>
                    <a:pt x="354"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05" name="Google Shape;8262;p94"/>
            <p:cNvSpPr/>
            <p:nvPr/>
          </p:nvSpPr>
          <p:spPr>
            <a:xfrm>
              <a:off x="4050000" y="2877840"/>
              <a:ext cx="18000" cy="24120"/>
            </a:xfrm>
            <a:custGeom>
              <a:avLst/>
              <a:gdLst/>
              <a:ahLst/>
              <a:cxnLst/>
              <a:rect l="l" t="t" r="r" b="b"/>
              <a:pathLst>
                <a:path w="2350" h="3119">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06" name="Google Shape;8263;p94"/>
            <p:cNvSpPr/>
            <p:nvPr/>
          </p:nvSpPr>
          <p:spPr>
            <a:xfrm>
              <a:off x="3904200" y="2951640"/>
              <a:ext cx="59040" cy="61200"/>
            </a:xfrm>
            <a:custGeom>
              <a:avLst/>
              <a:gdLst/>
              <a:ahLst/>
              <a:cxnLst/>
              <a:rect l="l" t="t" r="r" b="b"/>
              <a:pathLst>
                <a:path w="7413" h="7691">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07" name="Google Shape;8264;p94"/>
            <p:cNvSpPr/>
            <p:nvPr/>
          </p:nvSpPr>
          <p:spPr>
            <a:xfrm>
              <a:off x="3901320" y="2948760"/>
              <a:ext cx="64440" cy="66600"/>
            </a:xfrm>
            <a:custGeom>
              <a:avLst/>
              <a:gdLst/>
              <a:ahLst/>
              <a:cxnLst/>
              <a:rect l="l" t="t" r="r" b="b"/>
              <a:pathLst>
                <a:path w="8069" h="8348">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08" name="Google Shape;8265;p94"/>
            <p:cNvSpPr/>
            <p:nvPr/>
          </p:nvSpPr>
          <p:spPr>
            <a:xfrm>
              <a:off x="3928320" y="2987640"/>
              <a:ext cx="105480" cy="86400"/>
            </a:xfrm>
            <a:custGeom>
              <a:avLst/>
              <a:gdLst/>
              <a:ahLst/>
              <a:cxnLst/>
              <a:rect l="l" t="t" r="r" b="b"/>
              <a:pathLst>
                <a:path w="13171" h="10809">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09" name="Google Shape;8266;p94"/>
            <p:cNvSpPr/>
            <p:nvPr/>
          </p:nvSpPr>
          <p:spPr>
            <a:xfrm>
              <a:off x="3925800" y="2984760"/>
              <a:ext cx="111960" cy="92160"/>
            </a:xfrm>
            <a:custGeom>
              <a:avLst/>
              <a:gdLst/>
              <a:ahLst/>
              <a:cxnLst/>
              <a:rect l="l" t="t" r="r" b="b"/>
              <a:pathLst>
                <a:path w="13966" h="11504">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10" name="Google Shape;8267;p94"/>
            <p:cNvSpPr/>
            <p:nvPr/>
          </p:nvSpPr>
          <p:spPr>
            <a:xfrm>
              <a:off x="4034880" y="2990160"/>
              <a:ext cx="30240" cy="51840"/>
            </a:xfrm>
            <a:custGeom>
              <a:avLst/>
              <a:gdLst/>
              <a:ahLst/>
              <a:cxnLst/>
              <a:rect l="l" t="t" r="r" b="b"/>
              <a:pathLst>
                <a:path w="3865" h="655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11" name="Google Shape;8268;p94"/>
            <p:cNvSpPr/>
            <p:nvPr/>
          </p:nvSpPr>
          <p:spPr>
            <a:xfrm>
              <a:off x="4032360" y="2985480"/>
              <a:ext cx="35640" cy="60840"/>
            </a:xfrm>
            <a:custGeom>
              <a:avLst/>
              <a:gdLst/>
              <a:ahLst/>
              <a:cxnLst/>
              <a:rect l="l" t="t" r="r" b="b"/>
              <a:pathLst>
                <a:path w="4522" h="7628">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12" name="Google Shape;8269;p94"/>
            <p:cNvSpPr/>
            <p:nvPr/>
          </p:nvSpPr>
          <p:spPr>
            <a:xfrm>
              <a:off x="4019040" y="3067920"/>
              <a:ext cx="23040" cy="21600"/>
            </a:xfrm>
            <a:custGeom>
              <a:avLst/>
              <a:gdLst/>
              <a:ahLst/>
              <a:cxnLst/>
              <a:rect l="l" t="t" r="r" b="b"/>
              <a:pathLst>
                <a:path w="2994" h="2792">
                  <a:moveTo>
                    <a:pt x="1971" y="1"/>
                  </a:moveTo>
                  <a:lnTo>
                    <a:pt x="872" y="847"/>
                  </a:lnTo>
                  <a:lnTo>
                    <a:pt x="1" y="1465"/>
                  </a:lnTo>
                  <a:lnTo>
                    <a:pt x="1504" y="2791"/>
                  </a:lnTo>
                  <a:lnTo>
                    <a:pt x="2994" y="2791"/>
                  </a:lnTo>
                  <a:lnTo>
                    <a:pt x="1971"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13" name="Google Shape;8270;p94"/>
            <p:cNvSpPr/>
            <p:nvPr/>
          </p:nvSpPr>
          <p:spPr>
            <a:xfrm>
              <a:off x="4015080" y="3063600"/>
              <a:ext cx="30960" cy="28440"/>
            </a:xfrm>
            <a:custGeom>
              <a:avLst/>
              <a:gdLst/>
              <a:ahLst/>
              <a:cxnLst/>
              <a:rect l="l" t="t" r="r" b="b"/>
              <a:pathLst>
                <a:path w="3954" h="3625">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14" name="Google Shape;8271;p94"/>
            <p:cNvSpPr/>
            <p:nvPr/>
          </p:nvSpPr>
          <p:spPr>
            <a:xfrm>
              <a:off x="3515760" y="2944800"/>
              <a:ext cx="828000" cy="1258200"/>
            </a:xfrm>
            <a:custGeom>
              <a:avLst/>
              <a:gdLst/>
              <a:ahLst/>
              <a:cxnLst/>
              <a:rect l="l" t="t" r="r" b="b"/>
              <a:pathLst>
                <a:path w="102368" h="155481">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15" name="Google Shape;8272;p94"/>
            <p:cNvSpPr/>
            <p:nvPr/>
          </p:nvSpPr>
          <p:spPr>
            <a:xfrm>
              <a:off x="3514680" y="2942280"/>
              <a:ext cx="831240" cy="1263240"/>
            </a:xfrm>
            <a:custGeom>
              <a:avLst/>
              <a:gdLst/>
              <a:ahLst/>
              <a:cxnLst/>
              <a:rect l="l" t="t" r="r" b="b"/>
              <a:pathLst>
                <a:path w="102747" h="156081">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16" name="Google Shape;8273;p94"/>
            <p:cNvSpPr/>
            <p:nvPr/>
          </p:nvSpPr>
          <p:spPr>
            <a:xfrm>
              <a:off x="4066200" y="3131280"/>
              <a:ext cx="39240" cy="47520"/>
            </a:xfrm>
            <a:custGeom>
              <a:avLst/>
              <a:gdLst/>
              <a:ahLst/>
              <a:cxnLst/>
              <a:rect l="l" t="t" r="r" b="b"/>
              <a:pathLst>
                <a:path w="4989" h="5986">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17" name="Google Shape;8274;p94"/>
            <p:cNvSpPr/>
            <p:nvPr/>
          </p:nvSpPr>
          <p:spPr>
            <a:xfrm>
              <a:off x="4063680" y="3126960"/>
              <a:ext cx="46080" cy="56880"/>
            </a:xfrm>
            <a:custGeom>
              <a:avLst/>
              <a:gdLst/>
              <a:ahLst/>
              <a:cxnLst/>
              <a:rect l="l" t="t" r="r" b="b"/>
              <a:pathLst>
                <a:path w="5823" h="717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18" name="Google Shape;8275;p94"/>
            <p:cNvSpPr/>
            <p:nvPr/>
          </p:nvSpPr>
          <p:spPr>
            <a:xfrm>
              <a:off x="4091760" y="3013920"/>
              <a:ext cx="131760" cy="187920"/>
            </a:xfrm>
            <a:custGeom>
              <a:avLst/>
              <a:gdLst/>
              <a:ahLst/>
              <a:cxnLst/>
              <a:rect l="l" t="t" r="r" b="b"/>
              <a:pathLst>
                <a:path w="16403" h="23335">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19" name="Google Shape;8276;p94"/>
            <p:cNvSpPr/>
            <p:nvPr/>
          </p:nvSpPr>
          <p:spPr>
            <a:xfrm>
              <a:off x="4089240" y="3006720"/>
              <a:ext cx="137520" cy="199440"/>
            </a:xfrm>
            <a:custGeom>
              <a:avLst/>
              <a:gdLst/>
              <a:ahLst/>
              <a:cxnLst/>
              <a:rect l="l" t="t" r="r" b="b"/>
              <a:pathLst>
                <a:path w="17110" h="24763">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20" name="Google Shape;8277;p94"/>
            <p:cNvSpPr/>
            <p:nvPr/>
          </p:nvSpPr>
          <p:spPr>
            <a:xfrm>
              <a:off x="4196520" y="3331440"/>
              <a:ext cx="32040" cy="34560"/>
            </a:xfrm>
            <a:custGeom>
              <a:avLst/>
              <a:gdLst/>
              <a:ahLst/>
              <a:cxnLst/>
              <a:rect l="l" t="t" r="r" b="b"/>
              <a:pathLst>
                <a:path w="4092" h="4395">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21" name="Google Shape;8278;p94"/>
            <p:cNvSpPr/>
            <p:nvPr/>
          </p:nvSpPr>
          <p:spPr>
            <a:xfrm>
              <a:off x="4194000" y="3324240"/>
              <a:ext cx="37440" cy="45000"/>
            </a:xfrm>
            <a:custGeom>
              <a:avLst/>
              <a:gdLst/>
              <a:ahLst/>
              <a:cxnLst/>
              <a:rect l="l" t="t" r="r" b="b"/>
              <a:pathLst>
                <a:path w="4736" h="5683">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22" name="Google Shape;8279;p94"/>
            <p:cNvSpPr/>
            <p:nvPr/>
          </p:nvSpPr>
          <p:spPr>
            <a:xfrm>
              <a:off x="3992760" y="3570480"/>
              <a:ext cx="71640" cy="21600"/>
            </a:xfrm>
            <a:custGeom>
              <a:avLst/>
              <a:gdLst/>
              <a:ahLst/>
              <a:cxnLst/>
              <a:rect l="l" t="t" r="r" b="b"/>
              <a:pathLst>
                <a:path w="8991" h="2797">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23" name="Google Shape;8280;p94"/>
            <p:cNvSpPr/>
            <p:nvPr/>
          </p:nvSpPr>
          <p:spPr>
            <a:xfrm>
              <a:off x="3985560" y="3567960"/>
              <a:ext cx="84960" cy="27000"/>
            </a:xfrm>
            <a:custGeom>
              <a:avLst/>
              <a:gdLst/>
              <a:ahLst/>
              <a:cxnLst/>
              <a:rect l="l" t="t" r="r" b="b"/>
              <a:pathLst>
                <a:path w="10608" h="3473">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24" name="Google Shape;8281;p94"/>
            <p:cNvSpPr/>
            <p:nvPr/>
          </p:nvSpPr>
          <p:spPr>
            <a:xfrm>
              <a:off x="4065840" y="3589200"/>
              <a:ext cx="37800" cy="16920"/>
            </a:xfrm>
            <a:custGeom>
              <a:avLst/>
              <a:gdLst/>
              <a:ahLst/>
              <a:cxnLst/>
              <a:rect l="l" t="t" r="r" b="b"/>
              <a:pathLst>
                <a:path w="4812" h="2211">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25" name="Google Shape;8282;p94"/>
            <p:cNvSpPr/>
            <p:nvPr/>
          </p:nvSpPr>
          <p:spPr>
            <a:xfrm>
              <a:off x="4058640" y="3586320"/>
              <a:ext cx="48240" cy="23400"/>
            </a:xfrm>
            <a:custGeom>
              <a:avLst/>
              <a:gdLst/>
              <a:ahLst/>
              <a:cxnLst/>
              <a:rect l="l" t="t" r="r" b="b"/>
              <a:pathLst>
                <a:path w="6087" h="3019">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26" name="Google Shape;8283;p94"/>
            <p:cNvSpPr/>
            <p:nvPr/>
          </p:nvSpPr>
          <p:spPr>
            <a:xfrm>
              <a:off x="4034880" y="3606480"/>
              <a:ext cx="16920" cy="8280"/>
            </a:xfrm>
            <a:custGeom>
              <a:avLst/>
              <a:gdLst/>
              <a:ahLst/>
              <a:cxnLst/>
              <a:rect l="l" t="t" r="r" b="b"/>
              <a:pathLst>
                <a:path w="2211" h="1163">
                  <a:moveTo>
                    <a:pt x="1" y="0"/>
                  </a:moveTo>
                  <a:lnTo>
                    <a:pt x="1226" y="1162"/>
                  </a:lnTo>
                  <a:lnTo>
                    <a:pt x="2211" y="278"/>
                  </a:lnTo>
                  <a:lnTo>
                    <a:pt x="1655" y="0"/>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27" name="Google Shape;8284;p94"/>
            <p:cNvSpPr/>
            <p:nvPr/>
          </p:nvSpPr>
          <p:spPr>
            <a:xfrm>
              <a:off x="4028760" y="3603960"/>
              <a:ext cx="27720" cy="14400"/>
            </a:xfrm>
            <a:custGeom>
              <a:avLst/>
              <a:gdLst/>
              <a:ahLst/>
              <a:cxnLst/>
              <a:rect l="l" t="t" r="r" b="b"/>
              <a:pathLst>
                <a:path w="3550" h="1908">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628" name="Google Shape;8285;p94"/>
            <p:cNvSpPr/>
            <p:nvPr/>
          </p:nvSpPr>
          <p:spPr>
            <a:xfrm>
              <a:off x="4114800" y="3601440"/>
              <a:ext cx="20160" cy="9720"/>
            </a:xfrm>
            <a:custGeom>
              <a:avLst/>
              <a:gdLst/>
              <a:ahLst/>
              <a:cxnLst/>
              <a:rect l="l" t="t" r="r" b="b"/>
              <a:pathLst>
                <a:path w="2602" h="1327">
                  <a:moveTo>
                    <a:pt x="0" y="1"/>
                  </a:moveTo>
                  <a:lnTo>
                    <a:pt x="468" y="1327"/>
                  </a:lnTo>
                  <a:lnTo>
                    <a:pt x="2602" y="658"/>
                  </a:lnTo>
                  <a:lnTo>
                    <a:pt x="0" y="1"/>
                  </a:ln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629" name="Google Shape;8286;p94"/>
            <p:cNvSpPr/>
            <p:nvPr/>
          </p:nvSpPr>
          <p:spPr>
            <a:xfrm>
              <a:off x="4110840" y="3597480"/>
              <a:ext cx="33480" cy="16560"/>
            </a:xfrm>
            <a:custGeom>
              <a:avLst/>
              <a:gdLst/>
              <a:ahLst/>
              <a:cxnLst/>
              <a:rect l="l" t="t" r="r" b="b"/>
              <a:pathLst>
                <a:path w="4269" h="2173">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w="0">
              <a:noFill/>
            </a:ln>
          </p:spPr>
          <p:style>
            <a:lnRef idx="0">
              <a:scrgbClr r="0" g="0" b="0"/>
            </a:lnRef>
            <a:fillRef idx="0">
              <a:scrgbClr r="0" g="0" b="0"/>
            </a:fillRef>
            <a:effectRef idx="0">
              <a:scrgbClr r="0" g="0" b="0"/>
            </a:effectRef>
            <a:fontRef idx="minor"/>
          </p:style>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30" name="Google Shape;8291;p95"/>
          <p:cNvGrpSpPr/>
          <p:nvPr/>
        </p:nvGrpSpPr>
        <p:grpSpPr>
          <a:xfrm>
            <a:off x="2101680" y="3398760"/>
            <a:ext cx="1101600" cy="759240"/>
            <a:chOff x="2101680" y="3398760"/>
            <a:chExt cx="1101600" cy="759240"/>
          </a:xfrm>
        </p:grpSpPr>
        <p:grpSp>
          <p:nvGrpSpPr>
            <p:cNvPr id="7631" name="Google Shape;8292;p95"/>
            <p:cNvGrpSpPr/>
            <p:nvPr/>
          </p:nvGrpSpPr>
          <p:grpSpPr>
            <a:xfrm>
              <a:off x="2122560" y="3426840"/>
              <a:ext cx="1056960" cy="703080"/>
              <a:chOff x="2122560" y="3426840"/>
              <a:chExt cx="1056960" cy="703080"/>
            </a:xfrm>
          </p:grpSpPr>
          <p:sp>
            <p:nvSpPr>
              <p:cNvPr id="7632" name="Google Shape;8293;p95"/>
              <p:cNvSpPr/>
              <p:nvPr/>
            </p:nvSpPr>
            <p:spPr>
              <a:xfrm>
                <a:off x="2576520" y="4119480"/>
                <a:ext cx="261000" cy="10440"/>
              </a:xfrm>
              <a:custGeom>
                <a:avLst/>
                <a:gdLst/>
                <a:ahLst/>
                <a:cxnLst/>
                <a:rect l="l" t="t" r="r" b="b"/>
                <a:pathLst>
                  <a:path w="106520" h="2706">
                    <a:moveTo>
                      <a:pt x="0" y="0"/>
                    </a:moveTo>
                    <a:lnTo>
                      <a:pt x="0" y="2705"/>
                    </a:lnTo>
                    <a:lnTo>
                      <a:pt x="106520" y="2705"/>
                    </a:lnTo>
                    <a:lnTo>
                      <a:pt x="106520" y="0"/>
                    </a:lnTo>
                    <a:close/>
                  </a:path>
                </a:pathLst>
              </a:custGeom>
              <a:solidFill>
                <a:srgbClr val="A5B7C6"/>
              </a:solidFill>
              <a:ln w="0">
                <a:noFill/>
              </a:ln>
            </p:spPr>
            <p:style>
              <a:lnRef idx="0">
                <a:scrgbClr r="0" g="0" b="0"/>
              </a:lnRef>
              <a:fillRef idx="0">
                <a:scrgbClr r="0" g="0" b="0"/>
              </a:fillRef>
              <a:effectRef idx="0">
                <a:scrgbClr r="0" g="0" b="0"/>
              </a:effectRef>
              <a:fontRef idx="minor"/>
            </p:style>
          </p:sp>
          <p:sp>
            <p:nvSpPr>
              <p:cNvPr id="7633" name="Google Shape;8294;p95"/>
              <p:cNvSpPr/>
              <p:nvPr/>
            </p:nvSpPr>
            <p:spPr>
              <a:xfrm>
                <a:off x="2122560" y="3977280"/>
                <a:ext cx="538200" cy="152280"/>
              </a:xfrm>
              <a:custGeom>
                <a:avLst/>
                <a:gdLst/>
                <a:ahLst/>
                <a:cxnLst/>
                <a:rect l="l" t="t" r="r" b="b"/>
                <a:pathLst>
                  <a:path w="128485" h="36518">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w="0">
                <a:noFill/>
              </a:ln>
            </p:spPr>
            <p:style>
              <a:lnRef idx="0">
                <a:scrgbClr r="0" g="0" b="0"/>
              </a:lnRef>
              <a:fillRef idx="0">
                <a:scrgbClr r="0" g="0" b="0"/>
              </a:fillRef>
              <a:effectRef idx="0">
                <a:scrgbClr r="0" g="0" b="0"/>
              </a:effectRef>
              <a:fontRef idx="minor"/>
            </p:style>
          </p:sp>
          <p:sp>
            <p:nvSpPr>
              <p:cNvPr id="7634" name="Google Shape;8295;p95"/>
              <p:cNvSpPr/>
              <p:nvPr/>
            </p:nvSpPr>
            <p:spPr>
              <a:xfrm>
                <a:off x="2123280" y="3773160"/>
                <a:ext cx="211320" cy="147960"/>
              </a:xfrm>
              <a:custGeom>
                <a:avLst/>
                <a:gdLst/>
                <a:ahLst/>
                <a:cxnLst/>
                <a:rect l="l" t="t" r="r" b="b"/>
                <a:pathLst>
                  <a:path w="50609" h="3548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w="0">
                <a:noFill/>
              </a:ln>
            </p:spPr>
            <p:style>
              <a:lnRef idx="0">
                <a:scrgbClr r="0" g="0" b="0"/>
              </a:lnRef>
              <a:fillRef idx="0">
                <a:scrgbClr r="0" g="0" b="0"/>
              </a:fillRef>
              <a:effectRef idx="0">
                <a:scrgbClr r="0" g="0" b="0"/>
              </a:effectRef>
              <a:fontRef idx="minor"/>
            </p:style>
          </p:sp>
          <p:sp>
            <p:nvSpPr>
              <p:cNvPr id="7635" name="Google Shape;8296;p95"/>
              <p:cNvSpPr/>
              <p:nvPr/>
            </p:nvSpPr>
            <p:spPr>
              <a:xfrm>
                <a:off x="2395440" y="3631320"/>
                <a:ext cx="784080" cy="152280"/>
              </a:xfrm>
              <a:custGeom>
                <a:avLst/>
                <a:gdLst/>
                <a:ahLst/>
                <a:cxnLst/>
                <a:rect l="l" t="t" r="r" b="b"/>
                <a:pathLst>
                  <a:path w="187100" h="36518">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w="0">
                <a:noFill/>
              </a:ln>
            </p:spPr>
            <p:style>
              <a:lnRef idx="0">
                <a:scrgbClr r="0" g="0" b="0"/>
              </a:lnRef>
              <a:fillRef idx="0">
                <a:scrgbClr r="0" g="0" b="0"/>
              </a:fillRef>
              <a:effectRef idx="0">
                <a:scrgbClr r="0" g="0" b="0"/>
              </a:effectRef>
              <a:fontRef idx="minor"/>
            </p:style>
          </p:sp>
          <p:sp>
            <p:nvSpPr>
              <p:cNvPr id="7636" name="Google Shape;8297;p95"/>
              <p:cNvSpPr/>
              <p:nvPr/>
            </p:nvSpPr>
            <p:spPr>
              <a:xfrm>
                <a:off x="2814840" y="3426840"/>
                <a:ext cx="362880" cy="142920"/>
              </a:xfrm>
              <a:custGeom>
                <a:avLst/>
                <a:gdLst/>
                <a:ahLst/>
                <a:cxnLst/>
                <a:rect l="l" t="t" r="r" b="b"/>
                <a:pathLst>
                  <a:path w="86774" h="34353">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w="0">
                <a:noFill/>
              </a:ln>
            </p:spPr>
            <p:style>
              <a:lnRef idx="0">
                <a:scrgbClr r="0" g="0" b="0"/>
              </a:lnRef>
              <a:fillRef idx="0">
                <a:scrgbClr r="0" g="0" b="0"/>
              </a:fillRef>
              <a:effectRef idx="0">
                <a:scrgbClr r="0" g="0" b="0"/>
              </a:effectRef>
              <a:fontRef idx="minor"/>
            </p:style>
          </p:sp>
          <p:sp>
            <p:nvSpPr>
              <p:cNvPr id="7637" name="Google Shape;8298;p95"/>
              <p:cNvSpPr/>
              <p:nvPr/>
            </p:nvSpPr>
            <p:spPr>
              <a:xfrm>
                <a:off x="2148840" y="3426840"/>
                <a:ext cx="601920" cy="10440"/>
              </a:xfrm>
              <a:custGeom>
                <a:avLst/>
                <a:gdLst/>
                <a:ahLst/>
                <a:cxnLst/>
                <a:rect l="l" t="t" r="r" b="b"/>
                <a:pathLst>
                  <a:path w="143713" h="2706">
                    <a:moveTo>
                      <a:pt x="0" y="0"/>
                    </a:moveTo>
                    <a:lnTo>
                      <a:pt x="0" y="2705"/>
                    </a:lnTo>
                    <a:lnTo>
                      <a:pt x="143712" y="2705"/>
                    </a:lnTo>
                    <a:lnTo>
                      <a:pt x="143712" y="0"/>
                    </a:lnTo>
                    <a:close/>
                  </a:path>
                </a:pathLst>
              </a:custGeom>
              <a:solidFill>
                <a:srgbClr val="A5B7C6"/>
              </a:solidFill>
              <a:ln w="0">
                <a:noFill/>
              </a:ln>
            </p:spPr>
            <p:style>
              <a:lnRef idx="0">
                <a:scrgbClr r="0" g="0" b="0"/>
              </a:lnRef>
              <a:fillRef idx="0">
                <a:scrgbClr r="0" g="0" b="0"/>
              </a:fillRef>
              <a:effectRef idx="0">
                <a:scrgbClr r="0" g="0" b="0"/>
              </a:effectRef>
              <a:fontRef idx="minor"/>
            </p:style>
          </p:sp>
          <p:sp>
            <p:nvSpPr>
              <p:cNvPr id="7638" name="Google Shape;8299;p95"/>
              <p:cNvSpPr/>
              <p:nvPr/>
            </p:nvSpPr>
            <p:spPr>
              <a:xfrm>
                <a:off x="2897640" y="4119480"/>
                <a:ext cx="261000" cy="10440"/>
              </a:xfrm>
              <a:custGeom>
                <a:avLst/>
                <a:gdLst/>
                <a:ahLst/>
                <a:cxnLst/>
                <a:rect l="l" t="t" r="r" b="b"/>
                <a:pathLst>
                  <a:path w="106520" h="2706">
                    <a:moveTo>
                      <a:pt x="0" y="0"/>
                    </a:moveTo>
                    <a:lnTo>
                      <a:pt x="0" y="2705"/>
                    </a:lnTo>
                    <a:lnTo>
                      <a:pt x="106520" y="2705"/>
                    </a:lnTo>
                    <a:lnTo>
                      <a:pt x="106520" y="0"/>
                    </a:lnTo>
                    <a:close/>
                  </a:path>
                </a:pathLst>
              </a:custGeom>
              <a:solidFill>
                <a:srgbClr val="A5B7C6"/>
              </a:solidFill>
              <a:ln w="0">
                <a:noFill/>
              </a:ln>
            </p:spPr>
            <p:style>
              <a:lnRef idx="0">
                <a:scrgbClr r="0" g="0" b="0"/>
              </a:lnRef>
              <a:fillRef idx="0">
                <a:scrgbClr r="0" g="0" b="0"/>
              </a:fillRef>
              <a:effectRef idx="0">
                <a:scrgbClr r="0" g="0" b="0"/>
              </a:effectRef>
              <a:fontRef idx="minor"/>
            </p:style>
          </p:sp>
        </p:grpSp>
        <p:grpSp>
          <p:nvGrpSpPr>
            <p:cNvPr id="7639" name="Google Shape;8300;p95"/>
            <p:cNvGrpSpPr/>
            <p:nvPr/>
          </p:nvGrpSpPr>
          <p:grpSpPr>
            <a:xfrm>
              <a:off x="2101680" y="3398760"/>
              <a:ext cx="1101600" cy="759240"/>
              <a:chOff x="2101680" y="3398760"/>
              <a:chExt cx="1101600" cy="759240"/>
            </a:xfrm>
          </p:grpSpPr>
          <p:sp>
            <p:nvSpPr>
              <p:cNvPr id="7640" name="Google Shape;8301;p95"/>
              <p:cNvSpPr/>
              <p:nvPr/>
            </p:nvSpPr>
            <p:spPr>
              <a:xfrm rot="5400000">
                <a:off x="2751480" y="3403080"/>
                <a:ext cx="66960" cy="57960"/>
              </a:xfrm>
              <a:custGeom>
                <a:avLst/>
                <a:gdLst/>
                <a:ahLst/>
                <a:cxn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7641" name="Google Shape;8302;p95"/>
              <p:cNvSpPr/>
              <p:nvPr/>
            </p:nvSpPr>
            <p:spPr>
              <a:xfrm rot="5400000">
                <a:off x="3140640" y="3569400"/>
                <a:ext cx="66960" cy="57960"/>
              </a:xfrm>
              <a:custGeom>
                <a:avLst/>
                <a:gdLst/>
                <a:ahLst/>
                <a:cxn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7642" name="Google Shape;8303;p95"/>
              <p:cNvSpPr/>
              <p:nvPr/>
            </p:nvSpPr>
            <p:spPr>
              <a:xfrm rot="5400000">
                <a:off x="2835000" y="4095360"/>
                <a:ext cx="66960" cy="57960"/>
              </a:xfrm>
              <a:custGeom>
                <a:avLst/>
                <a:gdLst/>
                <a:ahLst/>
                <a:cxn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7643" name="Google Shape;8304;p95"/>
              <p:cNvSpPr/>
              <p:nvPr/>
            </p:nvSpPr>
            <p:spPr>
              <a:xfrm rot="5400000">
                <a:off x="2097000" y="3918600"/>
                <a:ext cx="66960" cy="57960"/>
              </a:xfrm>
              <a:custGeom>
                <a:avLst/>
                <a:gdLst/>
                <a:ahLst/>
                <a:cxn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7644" name="Google Shape;8305;p95"/>
              <p:cNvSpPr/>
              <p:nvPr/>
            </p:nvSpPr>
            <p:spPr>
              <a:xfrm rot="5400000">
                <a:off x="2332080" y="3747240"/>
                <a:ext cx="66960" cy="57960"/>
              </a:xfrm>
              <a:custGeom>
                <a:avLst/>
                <a:gdLst/>
                <a:ahLst/>
                <a:cxn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grpSp>
        <p:nvGrpSpPr>
          <p:cNvPr id="7645" name="Google Shape;8306;p95"/>
          <p:cNvGrpSpPr/>
          <p:nvPr/>
        </p:nvGrpSpPr>
        <p:grpSpPr>
          <a:xfrm>
            <a:off x="3504600" y="1287000"/>
            <a:ext cx="1560600" cy="707760"/>
            <a:chOff x="3504600" y="1287000"/>
            <a:chExt cx="1560600" cy="707760"/>
          </a:xfrm>
        </p:grpSpPr>
        <p:grpSp>
          <p:nvGrpSpPr>
            <p:cNvPr id="7646" name="Google Shape;8307;p95"/>
            <p:cNvGrpSpPr/>
            <p:nvPr/>
          </p:nvGrpSpPr>
          <p:grpSpPr>
            <a:xfrm>
              <a:off x="3694320" y="1648440"/>
              <a:ext cx="1370880" cy="360"/>
              <a:chOff x="3694320" y="1648440"/>
              <a:chExt cx="1370880" cy="360"/>
            </a:xfrm>
          </p:grpSpPr>
          <p:sp>
            <p:nvSpPr>
              <p:cNvPr id="7647" name="Google Shape;8308;p95"/>
              <p:cNvSpPr/>
              <p:nvPr/>
            </p:nvSpPr>
            <p:spPr>
              <a:xfrm>
                <a:off x="4414320" y="1648440"/>
                <a:ext cx="172440" cy="360"/>
              </a:xfrm>
              <a:custGeom>
                <a:avLst/>
                <a:gdLst/>
                <a:ahLst/>
                <a:cxnLst/>
                <a:rect l="l" t="t" r="r" b="b"/>
                <a:pathLst>
                  <a:path w="21600" h="21600">
                    <a:moveTo>
                      <a:pt x="0" y="0"/>
                    </a:moveTo>
                    <a:lnTo>
                      <a:pt x="21600" y="21600"/>
                    </a:lnTo>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7648" name="Google Shape;8310;p95"/>
              <p:cNvSpPr/>
              <p:nvPr/>
            </p:nvSpPr>
            <p:spPr>
              <a:xfrm>
                <a:off x="4048920" y="1648440"/>
                <a:ext cx="172440" cy="360"/>
              </a:xfrm>
              <a:custGeom>
                <a:avLst/>
                <a:gdLst/>
                <a:ahLst/>
                <a:cxnLst/>
                <a:rect l="l" t="t" r="r" b="b"/>
                <a:pathLst>
                  <a:path w="21600" h="21600">
                    <a:moveTo>
                      <a:pt x="0" y="0"/>
                    </a:moveTo>
                    <a:lnTo>
                      <a:pt x="21600" y="21600"/>
                    </a:lnTo>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7649" name="Google Shape;8311;p95"/>
              <p:cNvSpPr/>
              <p:nvPr/>
            </p:nvSpPr>
            <p:spPr>
              <a:xfrm>
                <a:off x="3694320" y="1648440"/>
                <a:ext cx="172440" cy="360"/>
              </a:xfrm>
              <a:custGeom>
                <a:avLst/>
                <a:gdLst/>
                <a:ahLst/>
                <a:cxnLst/>
                <a:rect l="l" t="t" r="r" b="b"/>
                <a:pathLst>
                  <a:path w="21600" h="21600">
                    <a:moveTo>
                      <a:pt x="0" y="0"/>
                    </a:moveTo>
                    <a:lnTo>
                      <a:pt x="21600" y="21600"/>
                    </a:lnTo>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7650" name="Google Shape;8312;p95"/>
              <p:cNvSpPr/>
              <p:nvPr/>
            </p:nvSpPr>
            <p:spPr>
              <a:xfrm>
                <a:off x="4775400" y="1648440"/>
                <a:ext cx="289800" cy="360"/>
              </a:xfrm>
              <a:custGeom>
                <a:avLst/>
                <a:gdLst/>
                <a:ahLst/>
                <a:cxnLst/>
                <a:rect l="l" t="t" r="r" b="b"/>
                <a:pathLst>
                  <a:path w="21600" h="21600">
                    <a:moveTo>
                      <a:pt x="0" y="0"/>
                    </a:moveTo>
                    <a:lnTo>
                      <a:pt x="21600" y="21600"/>
                    </a:lnTo>
                  </a:path>
                </a:pathLst>
              </a:custGeom>
              <a:noFill/>
              <a:ln w="9525">
                <a:solidFill>
                  <a:srgbClr val="A5B7C6"/>
                </a:solidFill>
                <a:round/>
                <a:tailEnd type="triangle" w="med" len="med"/>
              </a:ln>
            </p:spPr>
            <p:style>
              <a:lnRef idx="0">
                <a:scrgbClr r="0" g="0" b="0"/>
              </a:lnRef>
              <a:fillRef idx="0">
                <a:scrgbClr r="0" g="0" b="0"/>
              </a:fillRef>
              <a:effectRef idx="0">
                <a:scrgbClr r="0" g="0" b="0"/>
              </a:effectRef>
              <a:fontRef idx="minor"/>
            </p:style>
          </p:sp>
        </p:grpSp>
        <p:grpSp>
          <p:nvGrpSpPr>
            <p:cNvPr id="7651" name="Google Shape;8313;p95"/>
            <p:cNvGrpSpPr/>
            <p:nvPr/>
          </p:nvGrpSpPr>
          <p:grpSpPr>
            <a:xfrm>
              <a:off x="3541320" y="1287000"/>
              <a:ext cx="285480" cy="272880"/>
              <a:chOff x="3541320" y="1287000"/>
              <a:chExt cx="285480" cy="272880"/>
            </a:xfrm>
          </p:grpSpPr>
          <p:sp>
            <p:nvSpPr>
              <p:cNvPr id="7652" name="Google Shape;8314;p95"/>
              <p:cNvSpPr/>
              <p:nvPr/>
            </p:nvSpPr>
            <p:spPr>
              <a:xfrm rot="10800000">
                <a:off x="3600360" y="1387800"/>
                <a:ext cx="360" cy="172080"/>
              </a:xfrm>
              <a:custGeom>
                <a:avLst/>
                <a:gdLst/>
                <a:ahLst/>
                <a:cxnLst/>
                <a:rect l="l" t="t" r="r" b="b"/>
                <a:pathLst>
                  <a:path w="21600" h="21600">
                    <a:moveTo>
                      <a:pt x="0" y="0"/>
                    </a:moveTo>
                    <a:lnTo>
                      <a:pt x="21600" y="21600"/>
                    </a:lnTo>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7653" name="Google Shape;8315;p95"/>
              <p:cNvSpPr/>
              <p:nvPr/>
            </p:nvSpPr>
            <p:spPr>
              <a:xfrm>
                <a:off x="3541320" y="1287000"/>
                <a:ext cx="285480" cy="99000"/>
              </a:xfrm>
              <a:prstGeom prst="rect">
                <a:avLst/>
              </a:prstGeom>
              <a:noFill/>
              <a:ln w="9525">
                <a:solidFill>
                  <a:srgbClr val="5F7D95"/>
                </a:solidFill>
                <a:round/>
              </a:ln>
            </p:spPr>
            <p:style>
              <a:lnRef idx="0">
                <a:scrgbClr r="0" g="0" b="0"/>
              </a:lnRef>
              <a:fillRef idx="0">
                <a:scrgbClr r="0" g="0" b="0"/>
              </a:fillRef>
              <a:effectRef idx="0">
                <a:scrgbClr r="0" g="0" b="0"/>
              </a:effectRef>
              <a:fontRef idx="minor"/>
            </p:style>
          </p:sp>
        </p:grpSp>
        <p:sp>
          <p:nvSpPr>
            <p:cNvPr id="7654" name="Google Shape;8316;p95"/>
            <p:cNvSpPr/>
            <p:nvPr/>
          </p:nvSpPr>
          <p:spPr>
            <a:xfrm>
              <a:off x="3504600" y="1562760"/>
              <a:ext cx="186840" cy="186840"/>
            </a:xfrm>
            <a:prstGeom prst="ellipse">
              <a:avLst/>
            </a:prstGeom>
            <a:noFill/>
            <a:ln w="9525">
              <a:solidFill>
                <a:srgbClr val="5F7D95"/>
              </a:solidFill>
              <a:round/>
            </a:ln>
          </p:spPr>
          <p:style>
            <a:lnRef idx="0">
              <a:scrgbClr r="0" g="0" b="0"/>
            </a:lnRef>
            <a:fillRef idx="0">
              <a:scrgbClr r="0" g="0" b="0"/>
            </a:fillRef>
            <a:effectRef idx="0">
              <a:scrgbClr r="0" g="0" b="0"/>
            </a:effectRef>
            <a:fontRef idx="minor"/>
          </p:style>
        </p:sp>
        <p:sp>
          <p:nvSpPr>
            <p:cNvPr id="7655" name="Google Shape;8317;p95"/>
            <p:cNvSpPr/>
            <p:nvPr/>
          </p:nvSpPr>
          <p:spPr>
            <a:xfrm>
              <a:off x="3865680" y="1569960"/>
              <a:ext cx="186840" cy="186840"/>
            </a:xfrm>
            <a:prstGeom prst="ellipse">
              <a:avLst/>
            </a:prstGeom>
            <a:noFill/>
            <a:ln w="9525">
              <a:solidFill>
                <a:srgbClr val="5F7D95"/>
              </a:solidFill>
              <a:round/>
            </a:ln>
          </p:spPr>
          <p:style>
            <a:lnRef idx="0">
              <a:scrgbClr r="0" g="0" b="0"/>
            </a:lnRef>
            <a:fillRef idx="0">
              <a:scrgbClr r="0" g="0" b="0"/>
            </a:fillRef>
            <a:effectRef idx="0">
              <a:scrgbClr r="0" g="0" b="0"/>
            </a:effectRef>
            <a:fontRef idx="minor"/>
          </p:style>
        </p:sp>
        <p:grpSp>
          <p:nvGrpSpPr>
            <p:cNvPr id="7656" name="Google Shape;8318;p95"/>
            <p:cNvGrpSpPr/>
            <p:nvPr/>
          </p:nvGrpSpPr>
          <p:grpSpPr>
            <a:xfrm>
              <a:off x="3903120" y="1752480"/>
              <a:ext cx="285480" cy="240120"/>
              <a:chOff x="3903120" y="1752480"/>
              <a:chExt cx="285480" cy="240120"/>
            </a:xfrm>
          </p:grpSpPr>
          <p:sp>
            <p:nvSpPr>
              <p:cNvPr id="7657" name="Google Shape;8319;p95"/>
              <p:cNvSpPr/>
              <p:nvPr/>
            </p:nvSpPr>
            <p:spPr>
              <a:xfrm rot="10800000">
                <a:off x="3961800" y="1752480"/>
                <a:ext cx="360" cy="143280"/>
              </a:xfrm>
              <a:custGeom>
                <a:avLst/>
                <a:gdLst/>
                <a:ahLst/>
                <a:cxnLst/>
                <a:rect l="l" t="t" r="r" b="b"/>
                <a:pathLst>
                  <a:path w="21600" h="21600">
                    <a:moveTo>
                      <a:pt x="0" y="0"/>
                    </a:moveTo>
                    <a:lnTo>
                      <a:pt x="21600" y="21600"/>
                    </a:lnTo>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7658" name="Google Shape;8320;p95"/>
              <p:cNvSpPr/>
              <p:nvPr/>
            </p:nvSpPr>
            <p:spPr>
              <a:xfrm>
                <a:off x="3903120" y="1893600"/>
                <a:ext cx="285480" cy="99000"/>
              </a:xfrm>
              <a:prstGeom prst="rect">
                <a:avLst/>
              </a:prstGeom>
              <a:noFill/>
              <a:ln w="9525">
                <a:solidFill>
                  <a:srgbClr val="5F7D95"/>
                </a:solidFill>
                <a:round/>
              </a:ln>
            </p:spPr>
            <p:style>
              <a:lnRef idx="0">
                <a:scrgbClr r="0" g="0" b="0"/>
              </a:lnRef>
              <a:fillRef idx="0">
                <a:scrgbClr r="0" g="0" b="0"/>
              </a:fillRef>
              <a:effectRef idx="0">
                <a:scrgbClr r="0" g="0" b="0"/>
              </a:effectRef>
              <a:fontRef idx="minor"/>
            </p:style>
          </p:sp>
        </p:grpSp>
        <p:grpSp>
          <p:nvGrpSpPr>
            <p:cNvPr id="7659" name="Google Shape;8321;p95"/>
            <p:cNvGrpSpPr/>
            <p:nvPr/>
          </p:nvGrpSpPr>
          <p:grpSpPr>
            <a:xfrm>
              <a:off x="4264920" y="1287000"/>
              <a:ext cx="285480" cy="272880"/>
              <a:chOff x="4264920" y="1287000"/>
              <a:chExt cx="285480" cy="272880"/>
            </a:xfrm>
          </p:grpSpPr>
          <p:sp>
            <p:nvSpPr>
              <p:cNvPr id="7660" name="Google Shape;8322;p95"/>
              <p:cNvSpPr/>
              <p:nvPr/>
            </p:nvSpPr>
            <p:spPr>
              <a:xfrm rot="10800000">
                <a:off x="4323600" y="1387800"/>
                <a:ext cx="360" cy="172080"/>
              </a:xfrm>
              <a:custGeom>
                <a:avLst/>
                <a:gdLst/>
                <a:ahLst/>
                <a:cxnLst/>
                <a:rect l="l" t="t" r="r" b="b"/>
                <a:pathLst>
                  <a:path w="21600" h="21600">
                    <a:moveTo>
                      <a:pt x="0" y="0"/>
                    </a:moveTo>
                    <a:lnTo>
                      <a:pt x="21600" y="21600"/>
                    </a:lnTo>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7661" name="Google Shape;8323;p95"/>
              <p:cNvSpPr/>
              <p:nvPr/>
            </p:nvSpPr>
            <p:spPr>
              <a:xfrm>
                <a:off x="4264920" y="1287000"/>
                <a:ext cx="285480" cy="99000"/>
              </a:xfrm>
              <a:prstGeom prst="rect">
                <a:avLst/>
              </a:prstGeom>
              <a:noFill/>
              <a:ln w="9525">
                <a:solidFill>
                  <a:srgbClr val="5F7D95"/>
                </a:solidFill>
                <a:round/>
              </a:ln>
            </p:spPr>
            <p:style>
              <a:lnRef idx="0">
                <a:scrgbClr r="0" g="0" b="0"/>
              </a:lnRef>
              <a:fillRef idx="0">
                <a:scrgbClr r="0" g="0" b="0"/>
              </a:fillRef>
              <a:effectRef idx="0">
                <a:scrgbClr r="0" g="0" b="0"/>
              </a:effectRef>
              <a:fontRef idx="minor"/>
            </p:style>
          </p:sp>
        </p:grpSp>
        <p:sp>
          <p:nvSpPr>
            <p:cNvPr id="7662" name="Google Shape;8324;p95"/>
            <p:cNvSpPr/>
            <p:nvPr/>
          </p:nvSpPr>
          <p:spPr>
            <a:xfrm>
              <a:off x="4226400" y="1562760"/>
              <a:ext cx="186840" cy="186840"/>
            </a:xfrm>
            <a:prstGeom prst="ellipse">
              <a:avLst/>
            </a:prstGeom>
            <a:noFill/>
            <a:ln w="9525">
              <a:solidFill>
                <a:srgbClr val="5F7D95"/>
              </a:solidFill>
              <a:round/>
            </a:ln>
          </p:spPr>
          <p:style>
            <a:lnRef idx="0">
              <a:scrgbClr r="0" g="0" b="0"/>
            </a:lnRef>
            <a:fillRef idx="0">
              <a:scrgbClr r="0" g="0" b="0"/>
            </a:fillRef>
            <a:effectRef idx="0">
              <a:scrgbClr r="0" g="0" b="0"/>
            </a:effectRef>
            <a:fontRef idx="minor"/>
          </p:style>
        </p:sp>
        <p:sp>
          <p:nvSpPr>
            <p:cNvPr id="7663" name="Google Shape;8309;p95"/>
            <p:cNvSpPr/>
            <p:nvPr/>
          </p:nvSpPr>
          <p:spPr>
            <a:xfrm>
              <a:off x="4587480" y="1554480"/>
              <a:ext cx="186840" cy="186840"/>
            </a:xfrm>
            <a:prstGeom prst="ellipse">
              <a:avLst/>
            </a:prstGeom>
            <a:noFill/>
            <a:ln w="9525">
              <a:solidFill>
                <a:srgbClr val="5F7D95"/>
              </a:solidFill>
              <a:round/>
            </a:ln>
          </p:spPr>
          <p:style>
            <a:lnRef idx="0">
              <a:scrgbClr r="0" g="0" b="0"/>
            </a:lnRef>
            <a:fillRef idx="0">
              <a:scrgbClr r="0" g="0" b="0"/>
            </a:fillRef>
            <a:effectRef idx="0">
              <a:scrgbClr r="0" g="0" b="0"/>
            </a:effectRef>
            <a:fontRef idx="minor"/>
          </p:style>
        </p:sp>
        <p:grpSp>
          <p:nvGrpSpPr>
            <p:cNvPr id="7664" name="Google Shape;8325;p95"/>
            <p:cNvGrpSpPr/>
            <p:nvPr/>
          </p:nvGrpSpPr>
          <p:grpSpPr>
            <a:xfrm>
              <a:off x="4631760" y="1751760"/>
              <a:ext cx="285480" cy="243000"/>
              <a:chOff x="4631760" y="1751760"/>
              <a:chExt cx="285480" cy="243000"/>
            </a:xfrm>
          </p:grpSpPr>
          <p:sp>
            <p:nvSpPr>
              <p:cNvPr id="7665" name="Google Shape;8326;p95"/>
              <p:cNvSpPr/>
              <p:nvPr/>
            </p:nvSpPr>
            <p:spPr>
              <a:xfrm rot="10800000">
                <a:off x="4681080" y="1751760"/>
                <a:ext cx="360" cy="144000"/>
              </a:xfrm>
              <a:custGeom>
                <a:avLst/>
                <a:gdLst/>
                <a:ahLst/>
                <a:cxnLst/>
                <a:rect l="l" t="t" r="r" b="b"/>
                <a:pathLst>
                  <a:path w="21600" h="21600">
                    <a:moveTo>
                      <a:pt x="0" y="0"/>
                    </a:moveTo>
                    <a:lnTo>
                      <a:pt x="21600" y="21600"/>
                    </a:lnTo>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7666" name="Google Shape;8327;p95"/>
              <p:cNvSpPr/>
              <p:nvPr/>
            </p:nvSpPr>
            <p:spPr>
              <a:xfrm>
                <a:off x="4631760" y="1895760"/>
                <a:ext cx="285480" cy="99000"/>
              </a:xfrm>
              <a:prstGeom prst="rect">
                <a:avLst/>
              </a:prstGeom>
              <a:noFill/>
              <a:ln w="9525">
                <a:solidFill>
                  <a:srgbClr val="5F7D95"/>
                </a:solidFill>
                <a:round/>
              </a:ln>
            </p:spPr>
            <p:style>
              <a:lnRef idx="0">
                <a:scrgbClr r="0" g="0" b="0"/>
              </a:lnRef>
              <a:fillRef idx="0">
                <a:scrgbClr r="0" g="0" b="0"/>
              </a:fillRef>
              <a:effectRef idx="0">
                <a:scrgbClr r="0" g="0" b="0"/>
              </a:effectRef>
              <a:fontRef idx="minor"/>
            </p:style>
          </p:sp>
        </p:grpSp>
      </p:grpSp>
      <p:grpSp>
        <p:nvGrpSpPr>
          <p:cNvPr id="7667" name="Google Shape;8328;p95"/>
          <p:cNvGrpSpPr/>
          <p:nvPr/>
        </p:nvGrpSpPr>
        <p:grpSpPr>
          <a:xfrm>
            <a:off x="3486600" y="2149920"/>
            <a:ext cx="1595880" cy="376920"/>
            <a:chOff x="3486600" y="2149920"/>
            <a:chExt cx="1595880" cy="376920"/>
          </a:xfrm>
        </p:grpSpPr>
        <p:grpSp>
          <p:nvGrpSpPr>
            <p:cNvPr id="7668" name="Google Shape;8329;p95"/>
            <p:cNvGrpSpPr/>
            <p:nvPr/>
          </p:nvGrpSpPr>
          <p:grpSpPr>
            <a:xfrm>
              <a:off x="3711960" y="2343600"/>
              <a:ext cx="1144800" cy="720"/>
              <a:chOff x="3711960" y="2343600"/>
              <a:chExt cx="1144800" cy="720"/>
            </a:xfrm>
          </p:grpSpPr>
          <p:sp>
            <p:nvSpPr>
              <p:cNvPr id="7669" name="Google Shape;8330;p95"/>
              <p:cNvSpPr/>
              <p:nvPr/>
            </p:nvSpPr>
            <p:spPr>
              <a:xfrm>
                <a:off x="4169160" y="2343600"/>
                <a:ext cx="230400" cy="36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70" name="Google Shape;8331;p95"/>
              <p:cNvSpPr/>
              <p:nvPr/>
            </p:nvSpPr>
            <p:spPr>
              <a:xfrm>
                <a:off x="4626360" y="2343600"/>
                <a:ext cx="230400" cy="36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71" name="Google Shape;8332;p95"/>
              <p:cNvSpPr/>
              <p:nvPr/>
            </p:nvSpPr>
            <p:spPr>
              <a:xfrm>
                <a:off x="3711960" y="2343960"/>
                <a:ext cx="230400" cy="36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grpSp>
        <p:grpSp>
          <p:nvGrpSpPr>
            <p:cNvPr id="7672" name="Google Shape;8335;p95"/>
            <p:cNvGrpSpPr/>
            <p:nvPr/>
          </p:nvGrpSpPr>
          <p:grpSpPr>
            <a:xfrm>
              <a:off x="3943440" y="2230920"/>
              <a:ext cx="225000" cy="295920"/>
              <a:chOff x="3943440" y="2230920"/>
              <a:chExt cx="225000" cy="295920"/>
            </a:xfrm>
          </p:grpSpPr>
          <p:sp>
            <p:nvSpPr>
              <p:cNvPr id="7673" name="Google Shape;8336;p95"/>
              <p:cNvSpPr/>
              <p:nvPr/>
            </p:nvSpPr>
            <p:spPr>
              <a:xfrm>
                <a:off x="4056480" y="2427840"/>
                <a:ext cx="360" cy="9900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74" name="Google Shape;8334;p95"/>
              <p:cNvSpPr/>
              <p:nvPr/>
            </p:nvSpPr>
            <p:spPr>
              <a:xfrm>
                <a:off x="3943440" y="2230920"/>
                <a:ext cx="225000" cy="225000"/>
              </a:xfrm>
              <a:prstGeom prst="ellipse">
                <a:avLst/>
              </a:prstGeom>
              <a:noFill/>
              <a:ln w="9525">
                <a:solidFill>
                  <a:srgbClr val="BAC8D3"/>
                </a:solidFill>
                <a:round/>
              </a:ln>
            </p:spPr>
            <p:style>
              <a:lnRef idx="0">
                <a:scrgbClr r="0" g="0" b="0"/>
              </a:lnRef>
              <a:fillRef idx="0">
                <a:scrgbClr r="0" g="0" b="0"/>
              </a:fillRef>
              <a:effectRef idx="0">
                <a:scrgbClr r="0" g="0" b="0"/>
              </a:effectRef>
              <a:fontRef idx="minor"/>
            </p:style>
          </p:sp>
          <p:sp>
            <p:nvSpPr>
              <p:cNvPr id="7675" name="Google Shape;8337;p95"/>
              <p:cNvSpPr/>
              <p:nvPr/>
            </p:nvSpPr>
            <p:spPr>
              <a:xfrm>
                <a:off x="3972240" y="2259720"/>
                <a:ext cx="167400" cy="16740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grpSp>
        <p:grpSp>
          <p:nvGrpSpPr>
            <p:cNvPr id="7676" name="Google Shape;8338;p95"/>
            <p:cNvGrpSpPr/>
            <p:nvPr/>
          </p:nvGrpSpPr>
          <p:grpSpPr>
            <a:xfrm>
              <a:off x="4400640" y="2149920"/>
              <a:ext cx="224640" cy="305640"/>
              <a:chOff x="4400640" y="2149920"/>
              <a:chExt cx="224640" cy="305640"/>
            </a:xfrm>
          </p:grpSpPr>
          <p:sp>
            <p:nvSpPr>
              <p:cNvPr id="7677" name="Google Shape;8339;p95"/>
              <p:cNvSpPr/>
              <p:nvPr/>
            </p:nvSpPr>
            <p:spPr>
              <a:xfrm rot="10800000">
                <a:off x="4513320" y="2149920"/>
                <a:ext cx="360" cy="10980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78" name="Google Shape;8341;p95"/>
              <p:cNvSpPr/>
              <p:nvPr/>
            </p:nvSpPr>
            <p:spPr>
              <a:xfrm>
                <a:off x="4400640" y="2230920"/>
                <a:ext cx="224640" cy="224640"/>
              </a:xfrm>
              <a:prstGeom prst="ellipse">
                <a:avLst/>
              </a:prstGeom>
              <a:noFill/>
              <a:ln w="9525">
                <a:solidFill>
                  <a:srgbClr val="BAC8D3"/>
                </a:solidFill>
                <a:round/>
              </a:ln>
            </p:spPr>
            <p:style>
              <a:lnRef idx="0">
                <a:scrgbClr r="0" g="0" b="0"/>
              </a:lnRef>
              <a:fillRef idx="0">
                <a:scrgbClr r="0" g="0" b="0"/>
              </a:fillRef>
              <a:effectRef idx="0">
                <a:scrgbClr r="0" g="0" b="0"/>
              </a:effectRef>
              <a:fontRef idx="minor"/>
            </p:style>
          </p:sp>
          <p:sp>
            <p:nvSpPr>
              <p:cNvPr id="7679" name="Google Shape;8340;p95"/>
              <p:cNvSpPr/>
              <p:nvPr/>
            </p:nvSpPr>
            <p:spPr>
              <a:xfrm>
                <a:off x="4429440" y="2259720"/>
                <a:ext cx="167040" cy="16704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grpSp>
        <p:grpSp>
          <p:nvGrpSpPr>
            <p:cNvPr id="7680" name="Google Shape;8342;p95"/>
            <p:cNvGrpSpPr/>
            <p:nvPr/>
          </p:nvGrpSpPr>
          <p:grpSpPr>
            <a:xfrm>
              <a:off x="4857840" y="2230920"/>
              <a:ext cx="224640" cy="295560"/>
              <a:chOff x="4857840" y="2230920"/>
              <a:chExt cx="224640" cy="295560"/>
            </a:xfrm>
          </p:grpSpPr>
          <p:sp>
            <p:nvSpPr>
              <p:cNvPr id="7681" name="Google Shape;8343;p95"/>
              <p:cNvSpPr/>
              <p:nvPr/>
            </p:nvSpPr>
            <p:spPr>
              <a:xfrm>
                <a:off x="4970880" y="2427840"/>
                <a:ext cx="360" cy="9864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82" name="Google Shape;8344;p95"/>
              <p:cNvSpPr/>
              <p:nvPr/>
            </p:nvSpPr>
            <p:spPr>
              <a:xfrm>
                <a:off x="4857840" y="2230920"/>
                <a:ext cx="224640" cy="224640"/>
              </a:xfrm>
              <a:prstGeom prst="ellipse">
                <a:avLst/>
              </a:prstGeom>
              <a:noFill/>
              <a:ln w="9525">
                <a:solidFill>
                  <a:srgbClr val="BAC8D3"/>
                </a:solidFill>
                <a:round/>
              </a:ln>
            </p:spPr>
            <p:style>
              <a:lnRef idx="0">
                <a:scrgbClr r="0" g="0" b="0"/>
              </a:lnRef>
              <a:fillRef idx="0">
                <a:scrgbClr r="0" g="0" b="0"/>
              </a:fillRef>
              <a:effectRef idx="0">
                <a:scrgbClr r="0" g="0" b="0"/>
              </a:effectRef>
              <a:fontRef idx="minor"/>
            </p:style>
          </p:sp>
          <p:sp>
            <p:nvSpPr>
              <p:cNvPr id="7683" name="Google Shape;8345;p95"/>
              <p:cNvSpPr/>
              <p:nvPr/>
            </p:nvSpPr>
            <p:spPr>
              <a:xfrm>
                <a:off x="4886640" y="2259720"/>
                <a:ext cx="167040" cy="16704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grpSp>
        <p:grpSp>
          <p:nvGrpSpPr>
            <p:cNvPr id="7684" name="Google Shape;8346;p95"/>
            <p:cNvGrpSpPr/>
            <p:nvPr/>
          </p:nvGrpSpPr>
          <p:grpSpPr>
            <a:xfrm>
              <a:off x="3486600" y="2149920"/>
              <a:ext cx="224640" cy="305640"/>
              <a:chOff x="3486600" y="2149920"/>
              <a:chExt cx="224640" cy="305640"/>
            </a:xfrm>
          </p:grpSpPr>
          <p:sp>
            <p:nvSpPr>
              <p:cNvPr id="7685" name="Google Shape;8347;p95"/>
              <p:cNvSpPr/>
              <p:nvPr/>
            </p:nvSpPr>
            <p:spPr>
              <a:xfrm rot="10800000">
                <a:off x="3598920" y="2149920"/>
                <a:ext cx="360" cy="10980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86" name="Google Shape;8333;p95"/>
              <p:cNvSpPr/>
              <p:nvPr/>
            </p:nvSpPr>
            <p:spPr>
              <a:xfrm>
                <a:off x="3486600" y="2230920"/>
                <a:ext cx="224640" cy="224640"/>
              </a:xfrm>
              <a:prstGeom prst="ellipse">
                <a:avLst/>
              </a:prstGeom>
              <a:noFill/>
              <a:ln w="9525">
                <a:solidFill>
                  <a:srgbClr val="BAC8D3"/>
                </a:solidFill>
                <a:round/>
              </a:ln>
            </p:spPr>
            <p:style>
              <a:lnRef idx="0">
                <a:scrgbClr r="0" g="0" b="0"/>
              </a:lnRef>
              <a:fillRef idx="0">
                <a:scrgbClr r="0" g="0" b="0"/>
              </a:fillRef>
              <a:effectRef idx="0">
                <a:scrgbClr r="0" g="0" b="0"/>
              </a:effectRef>
              <a:fontRef idx="minor"/>
            </p:style>
          </p:sp>
          <p:sp>
            <p:nvSpPr>
              <p:cNvPr id="7687" name="Google Shape;8348;p95"/>
              <p:cNvSpPr/>
              <p:nvPr/>
            </p:nvSpPr>
            <p:spPr>
              <a:xfrm>
                <a:off x="3515400" y="2259720"/>
                <a:ext cx="167040" cy="16704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grpSp>
      </p:grpSp>
      <p:grpSp>
        <p:nvGrpSpPr>
          <p:cNvPr id="7688" name="Google Shape;8349;p95"/>
          <p:cNvGrpSpPr/>
          <p:nvPr/>
        </p:nvGrpSpPr>
        <p:grpSpPr>
          <a:xfrm>
            <a:off x="6846480" y="972720"/>
            <a:ext cx="1558800" cy="721440"/>
            <a:chOff x="6846480" y="972720"/>
            <a:chExt cx="1558800" cy="721440"/>
          </a:xfrm>
        </p:grpSpPr>
        <p:sp>
          <p:nvSpPr>
            <p:cNvPr id="7689" name="Google Shape;8350;p95"/>
            <p:cNvSpPr/>
            <p:nvPr/>
          </p:nvSpPr>
          <p:spPr>
            <a:xfrm>
              <a:off x="6993000" y="1266120"/>
              <a:ext cx="291960" cy="13536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90" name="Google Shape;8353;p95"/>
            <p:cNvSpPr/>
            <p:nvPr/>
          </p:nvSpPr>
          <p:spPr>
            <a:xfrm rot="10800000" flipH="1">
              <a:off x="7286760" y="1266840"/>
              <a:ext cx="339120" cy="13536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91" name="Google Shape;8355;p95"/>
            <p:cNvSpPr/>
            <p:nvPr/>
          </p:nvSpPr>
          <p:spPr>
            <a:xfrm>
              <a:off x="7626600" y="1266120"/>
              <a:ext cx="339120" cy="13536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92" name="Google Shape;8357;p95"/>
            <p:cNvSpPr/>
            <p:nvPr/>
          </p:nvSpPr>
          <p:spPr>
            <a:xfrm rot="10800000" flipH="1">
              <a:off x="7966440" y="1266840"/>
              <a:ext cx="291960" cy="13536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7693" name="Google Shape;8358;p95"/>
            <p:cNvSpPr/>
            <p:nvPr/>
          </p:nvSpPr>
          <p:spPr>
            <a:xfrm>
              <a:off x="8113320" y="972720"/>
              <a:ext cx="291960" cy="29196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sp>
          <p:nvSpPr>
            <p:cNvPr id="7694" name="Google Shape;8354;p95"/>
            <p:cNvSpPr/>
            <p:nvPr/>
          </p:nvSpPr>
          <p:spPr>
            <a:xfrm>
              <a:off x="7480080" y="972720"/>
              <a:ext cx="291960" cy="29196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sp>
          <p:nvSpPr>
            <p:cNvPr id="7695" name="Google Shape;8351;p95"/>
            <p:cNvSpPr/>
            <p:nvPr/>
          </p:nvSpPr>
          <p:spPr>
            <a:xfrm>
              <a:off x="6846480" y="972720"/>
              <a:ext cx="291960" cy="29196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sp>
          <p:nvSpPr>
            <p:cNvPr id="7696" name="Google Shape;8356;p95"/>
            <p:cNvSpPr/>
            <p:nvPr/>
          </p:nvSpPr>
          <p:spPr>
            <a:xfrm>
              <a:off x="7820280" y="1402200"/>
              <a:ext cx="291960" cy="29196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sp>
          <p:nvSpPr>
            <p:cNvPr id="7697" name="Google Shape;8352;p95"/>
            <p:cNvSpPr/>
            <p:nvPr/>
          </p:nvSpPr>
          <p:spPr>
            <a:xfrm>
              <a:off x="7139520" y="1402200"/>
              <a:ext cx="291960" cy="29196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grpSp>
      <p:grpSp>
        <p:nvGrpSpPr>
          <p:cNvPr id="7698" name="Google Shape;8359;p95"/>
          <p:cNvGrpSpPr/>
          <p:nvPr/>
        </p:nvGrpSpPr>
        <p:grpSpPr>
          <a:xfrm>
            <a:off x="3500280" y="2682720"/>
            <a:ext cx="1569600" cy="293040"/>
            <a:chOff x="3500280" y="2682720"/>
            <a:chExt cx="1569600" cy="293040"/>
          </a:xfrm>
        </p:grpSpPr>
        <p:sp>
          <p:nvSpPr>
            <p:cNvPr id="7699" name="Google Shape;8360;p95"/>
            <p:cNvSpPr/>
            <p:nvPr/>
          </p:nvSpPr>
          <p:spPr>
            <a:xfrm>
              <a:off x="3500280" y="2682720"/>
              <a:ext cx="1569600" cy="293040"/>
            </a:xfrm>
            <a:custGeom>
              <a:avLst/>
              <a:gdLst/>
              <a:ahLst/>
              <a:cxnLst/>
              <a:rect l="l" t="t" r="r" b="b"/>
              <a:pathLst>
                <a:path w="42616" h="798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7700" name="Google Shape;8361;p95"/>
            <p:cNvSpPr/>
            <p:nvPr/>
          </p:nvSpPr>
          <p:spPr>
            <a:xfrm>
              <a:off x="3528000" y="2698920"/>
              <a:ext cx="260640" cy="260640"/>
            </a:xfrm>
            <a:custGeom>
              <a:avLst/>
              <a:gdLst/>
              <a:ahLst/>
              <a:cxn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7701" name="Google Shape;8362;p95"/>
            <p:cNvSpPr/>
            <p:nvPr/>
          </p:nvSpPr>
          <p:spPr>
            <a:xfrm>
              <a:off x="3949920" y="2698920"/>
              <a:ext cx="260640" cy="260640"/>
            </a:xfrm>
            <a:custGeom>
              <a:avLst/>
              <a:gdLst/>
              <a:ahLst/>
              <a:cxn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7702" name="Google Shape;8363;p95"/>
            <p:cNvSpPr/>
            <p:nvPr/>
          </p:nvSpPr>
          <p:spPr>
            <a:xfrm>
              <a:off x="4371480" y="2698920"/>
              <a:ext cx="260640" cy="260640"/>
            </a:xfrm>
            <a:custGeom>
              <a:avLst/>
              <a:gdLst/>
              <a:ahLst/>
              <a:cxnLst/>
              <a:rect l="l" t="t" r="r" b="b"/>
              <a:pathLst>
                <a:path w="7099" h="710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7703" name="Google Shape;8364;p95"/>
            <p:cNvSpPr/>
            <p:nvPr/>
          </p:nvSpPr>
          <p:spPr>
            <a:xfrm>
              <a:off x="4793040" y="2698920"/>
              <a:ext cx="260640" cy="260640"/>
            </a:xfrm>
            <a:custGeom>
              <a:avLst/>
              <a:gdLst/>
              <a:ahLst/>
              <a:cxnLst/>
              <a:rect l="l" t="t" r="r" b="b"/>
              <a:pathLst>
                <a:path w="7101" h="710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7704" name="Google Shape;8365;p95"/>
          <p:cNvGrpSpPr/>
          <p:nvPr/>
        </p:nvGrpSpPr>
        <p:grpSpPr>
          <a:xfrm>
            <a:off x="6843600" y="1800360"/>
            <a:ext cx="1564560" cy="365400"/>
            <a:chOff x="6843600" y="1800360"/>
            <a:chExt cx="1564560" cy="365400"/>
          </a:xfrm>
        </p:grpSpPr>
        <p:sp>
          <p:nvSpPr>
            <p:cNvPr id="7705" name="Google Shape;8366;p95"/>
            <p:cNvSpPr/>
            <p:nvPr/>
          </p:nvSpPr>
          <p:spPr>
            <a:xfrm>
              <a:off x="8112240" y="1800360"/>
              <a:ext cx="223560" cy="193320"/>
            </a:xfrm>
            <a:custGeom>
              <a:avLst/>
              <a:gdLst/>
              <a:ahLst/>
              <a:cxnLst/>
              <a:rect l="l" t="t" r="r" b="b"/>
              <a:pathLst>
                <a:path w="57767" h="50027">
                  <a:moveTo>
                    <a:pt x="14439" y="0"/>
                  </a:moveTo>
                  <a:lnTo>
                    <a:pt x="0" y="25014"/>
                  </a:lnTo>
                  <a:lnTo>
                    <a:pt x="14439" y="50027"/>
                  </a:lnTo>
                  <a:lnTo>
                    <a:pt x="43329" y="50027"/>
                  </a:lnTo>
                  <a:lnTo>
                    <a:pt x="57767" y="25014"/>
                  </a:lnTo>
                  <a:lnTo>
                    <a:pt x="43329" y="0"/>
                  </a:ln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7706" name="Google Shape;8367;p95"/>
            <p:cNvSpPr/>
            <p:nvPr/>
          </p:nvSpPr>
          <p:spPr>
            <a:xfrm>
              <a:off x="7812000" y="1972440"/>
              <a:ext cx="223560" cy="193320"/>
            </a:xfrm>
            <a:custGeom>
              <a:avLst/>
              <a:gdLst/>
              <a:ahLst/>
              <a:cxnLst/>
              <a:rect l="l" t="t" r="r" b="b"/>
              <a:pathLst>
                <a:path w="57768" h="50027">
                  <a:moveTo>
                    <a:pt x="14439" y="0"/>
                  </a:moveTo>
                  <a:lnTo>
                    <a:pt x="1" y="25013"/>
                  </a:lnTo>
                  <a:lnTo>
                    <a:pt x="14439" y="50027"/>
                  </a:lnTo>
                  <a:lnTo>
                    <a:pt x="43329" y="50027"/>
                  </a:lnTo>
                  <a:lnTo>
                    <a:pt x="57767" y="25013"/>
                  </a:lnTo>
                  <a:lnTo>
                    <a:pt x="43329" y="0"/>
                  </a:ln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7707" name="Google Shape;8368;p95"/>
            <p:cNvSpPr/>
            <p:nvPr/>
          </p:nvSpPr>
          <p:spPr>
            <a:xfrm>
              <a:off x="6927120" y="1800360"/>
              <a:ext cx="223560" cy="193320"/>
            </a:xfrm>
            <a:custGeom>
              <a:avLst/>
              <a:gdLst/>
              <a:ahLst/>
              <a:cxnLst/>
              <a:rect l="l" t="t" r="r" b="b"/>
              <a:pathLst>
                <a:path w="57768" h="50027">
                  <a:moveTo>
                    <a:pt x="14439" y="0"/>
                  </a:moveTo>
                  <a:lnTo>
                    <a:pt x="1" y="25013"/>
                  </a:lnTo>
                  <a:lnTo>
                    <a:pt x="14439" y="50027"/>
                  </a:lnTo>
                  <a:lnTo>
                    <a:pt x="43329" y="50027"/>
                  </a:lnTo>
                  <a:lnTo>
                    <a:pt x="57768" y="25013"/>
                  </a:lnTo>
                  <a:lnTo>
                    <a:pt x="43329" y="0"/>
                  </a:ln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7708" name="Google Shape;8369;p95"/>
            <p:cNvSpPr/>
            <p:nvPr/>
          </p:nvSpPr>
          <p:spPr>
            <a:xfrm>
              <a:off x="7222680" y="1972440"/>
              <a:ext cx="223560" cy="193320"/>
            </a:xfrm>
            <a:custGeom>
              <a:avLst/>
              <a:gdLst/>
              <a:ahLst/>
              <a:cxnLst/>
              <a:rect l="l" t="t" r="r" b="b"/>
              <a:pathLst>
                <a:path w="57780" h="50027">
                  <a:moveTo>
                    <a:pt x="14452" y="0"/>
                  </a:moveTo>
                  <a:lnTo>
                    <a:pt x="0" y="25013"/>
                  </a:lnTo>
                  <a:lnTo>
                    <a:pt x="14452" y="50027"/>
                  </a:lnTo>
                  <a:lnTo>
                    <a:pt x="43328" y="50027"/>
                  </a:lnTo>
                  <a:lnTo>
                    <a:pt x="57780" y="25013"/>
                  </a:lnTo>
                  <a:lnTo>
                    <a:pt x="43328" y="0"/>
                  </a:ln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7709" name="Google Shape;8370;p95"/>
            <p:cNvSpPr/>
            <p:nvPr/>
          </p:nvSpPr>
          <p:spPr>
            <a:xfrm>
              <a:off x="7514640" y="1800360"/>
              <a:ext cx="223560" cy="193320"/>
            </a:xfrm>
            <a:custGeom>
              <a:avLst/>
              <a:gdLst/>
              <a:ahLst/>
              <a:cxnLst/>
              <a:rect l="l" t="t" r="r" b="b"/>
              <a:pathLst>
                <a:path w="57767" h="50027">
                  <a:moveTo>
                    <a:pt x="14439" y="0"/>
                  </a:moveTo>
                  <a:lnTo>
                    <a:pt x="0" y="25013"/>
                  </a:lnTo>
                  <a:lnTo>
                    <a:pt x="14439" y="50027"/>
                  </a:lnTo>
                  <a:lnTo>
                    <a:pt x="43328" y="50027"/>
                  </a:lnTo>
                  <a:lnTo>
                    <a:pt x="57767" y="25013"/>
                  </a:lnTo>
                  <a:lnTo>
                    <a:pt x="43328" y="0"/>
                  </a:ln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7710" name="Google Shape;8371;p95"/>
            <p:cNvSpPr/>
            <p:nvPr/>
          </p:nvSpPr>
          <p:spPr>
            <a:xfrm>
              <a:off x="6843600" y="1897920"/>
              <a:ext cx="1564560" cy="170640"/>
            </a:xfrm>
            <a:custGeom>
              <a:avLst/>
              <a:gdLst/>
              <a:ahLst/>
              <a:cxnLst/>
              <a:rect l="l" t="t" r="r" b="b"/>
              <a:pathLst>
                <a:path w="285373" h="3131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a:solidFill>
                <a:srgbClr val="869FB2"/>
              </a:solidFill>
              <a:miter/>
            </a:ln>
          </p:spPr>
          <p:style>
            <a:lnRef idx="0">
              <a:scrgbClr r="0" g="0" b="0"/>
            </a:lnRef>
            <a:fillRef idx="0">
              <a:scrgbClr r="0" g="0" b="0"/>
            </a:fillRef>
            <a:effectRef idx="0">
              <a:scrgbClr r="0" g="0" b="0"/>
            </a:effectRef>
            <a:fontRef idx="minor"/>
          </p:style>
        </p:sp>
      </p:grpSp>
      <p:grpSp>
        <p:nvGrpSpPr>
          <p:cNvPr id="7711" name="Google Shape;8372;p95"/>
          <p:cNvGrpSpPr/>
          <p:nvPr/>
        </p:nvGrpSpPr>
        <p:grpSpPr>
          <a:xfrm>
            <a:off x="6827760" y="2950200"/>
            <a:ext cx="1595880" cy="660960"/>
            <a:chOff x="6827760" y="2950200"/>
            <a:chExt cx="1595880" cy="660960"/>
          </a:xfrm>
        </p:grpSpPr>
        <p:sp>
          <p:nvSpPr>
            <p:cNvPr id="7712" name="Google Shape;8373;p95"/>
            <p:cNvSpPr/>
            <p:nvPr/>
          </p:nvSpPr>
          <p:spPr>
            <a:xfrm>
              <a:off x="7039440" y="3445200"/>
              <a:ext cx="360" cy="165960"/>
            </a:xfrm>
            <a:custGeom>
              <a:avLst/>
              <a:gdLst/>
              <a:ahLst/>
              <a:cxnLst/>
              <a:rect l="l" t="t" r="r" b="b"/>
              <a:pathLst>
                <a:path w="21600" h="21600">
                  <a:moveTo>
                    <a:pt x="0" y="0"/>
                  </a:moveTo>
                  <a:lnTo>
                    <a:pt x="21600" y="21600"/>
                  </a:lnTo>
                </a:path>
              </a:pathLst>
            </a:custGeom>
            <a:noFill/>
            <a:ln w="9525">
              <a:solidFill>
                <a:srgbClr val="A5B7C6"/>
              </a:solidFill>
              <a:round/>
              <a:tailEnd type="diamond" w="med" len="med"/>
            </a:ln>
          </p:spPr>
          <p:style>
            <a:lnRef idx="0">
              <a:scrgbClr r="0" g="0" b="0"/>
            </a:lnRef>
            <a:fillRef idx="0">
              <a:scrgbClr r="0" g="0" b="0"/>
            </a:fillRef>
            <a:effectRef idx="0">
              <a:scrgbClr r="0" g="0" b="0"/>
            </a:effectRef>
            <a:fontRef idx="minor"/>
          </p:style>
        </p:sp>
        <p:sp>
          <p:nvSpPr>
            <p:cNvPr id="7713" name="Google Shape;8374;p95"/>
            <p:cNvSpPr/>
            <p:nvPr/>
          </p:nvSpPr>
          <p:spPr>
            <a:xfrm>
              <a:off x="7822080" y="3445200"/>
              <a:ext cx="360" cy="165960"/>
            </a:xfrm>
            <a:custGeom>
              <a:avLst/>
              <a:gdLst/>
              <a:ahLst/>
              <a:cxnLst/>
              <a:rect l="l" t="t" r="r" b="b"/>
              <a:pathLst>
                <a:path w="21600" h="21600">
                  <a:moveTo>
                    <a:pt x="0" y="0"/>
                  </a:moveTo>
                  <a:lnTo>
                    <a:pt x="21600" y="21600"/>
                  </a:lnTo>
                </a:path>
              </a:pathLst>
            </a:custGeom>
            <a:noFill/>
            <a:ln w="9525">
              <a:solidFill>
                <a:srgbClr val="A5B7C6"/>
              </a:solidFill>
              <a:round/>
              <a:tailEnd type="diamond" w="med" len="med"/>
            </a:ln>
          </p:spPr>
          <p:style>
            <a:lnRef idx="0">
              <a:scrgbClr r="0" g="0" b="0"/>
            </a:lnRef>
            <a:fillRef idx="0">
              <a:scrgbClr r="0" g="0" b="0"/>
            </a:fillRef>
            <a:effectRef idx="0">
              <a:scrgbClr r="0" g="0" b="0"/>
            </a:effectRef>
            <a:fontRef idx="minor"/>
          </p:style>
        </p:sp>
        <p:sp>
          <p:nvSpPr>
            <p:cNvPr id="7714" name="Google Shape;8375;p95"/>
            <p:cNvSpPr/>
            <p:nvPr/>
          </p:nvSpPr>
          <p:spPr>
            <a:xfrm rot="10800000">
              <a:off x="8199360" y="2962440"/>
              <a:ext cx="360" cy="165240"/>
            </a:xfrm>
            <a:custGeom>
              <a:avLst/>
              <a:gdLst/>
              <a:ahLst/>
              <a:cxnLst/>
              <a:rect l="l" t="t" r="r" b="b"/>
              <a:pathLst>
                <a:path w="21600" h="21600">
                  <a:moveTo>
                    <a:pt x="0" y="0"/>
                  </a:moveTo>
                  <a:lnTo>
                    <a:pt x="21600" y="21600"/>
                  </a:lnTo>
                </a:path>
              </a:pathLst>
            </a:custGeom>
            <a:noFill/>
            <a:ln w="9525">
              <a:solidFill>
                <a:srgbClr val="A5B7C6"/>
              </a:solidFill>
              <a:round/>
              <a:tailEnd type="diamond" w="med" len="med"/>
            </a:ln>
          </p:spPr>
          <p:style>
            <a:lnRef idx="0">
              <a:scrgbClr r="0" g="0" b="0"/>
            </a:lnRef>
            <a:fillRef idx="0">
              <a:scrgbClr r="0" g="0" b="0"/>
            </a:fillRef>
            <a:effectRef idx="0">
              <a:scrgbClr r="0" g="0" b="0"/>
            </a:effectRef>
            <a:fontRef idx="minor"/>
          </p:style>
        </p:sp>
        <p:sp>
          <p:nvSpPr>
            <p:cNvPr id="7715" name="Google Shape;8376;p95"/>
            <p:cNvSpPr/>
            <p:nvPr/>
          </p:nvSpPr>
          <p:spPr>
            <a:xfrm rot="10800000">
              <a:off x="7430400" y="2950200"/>
              <a:ext cx="360" cy="165960"/>
            </a:xfrm>
            <a:custGeom>
              <a:avLst/>
              <a:gdLst/>
              <a:ahLst/>
              <a:cxnLst/>
              <a:rect l="l" t="t" r="r" b="b"/>
              <a:pathLst>
                <a:path w="21600" h="21600">
                  <a:moveTo>
                    <a:pt x="0" y="0"/>
                  </a:moveTo>
                  <a:lnTo>
                    <a:pt x="21600" y="21600"/>
                  </a:lnTo>
                </a:path>
              </a:pathLst>
            </a:custGeom>
            <a:noFill/>
            <a:ln w="9525">
              <a:solidFill>
                <a:srgbClr val="A5B7C6"/>
              </a:solidFill>
              <a:round/>
              <a:tailEnd type="diamond" w="med" len="med"/>
            </a:ln>
          </p:spPr>
          <p:style>
            <a:lnRef idx="0">
              <a:scrgbClr r="0" g="0" b="0"/>
            </a:lnRef>
            <a:fillRef idx="0">
              <a:scrgbClr r="0" g="0" b="0"/>
            </a:fillRef>
            <a:effectRef idx="0">
              <a:scrgbClr r="0" g="0" b="0"/>
            </a:effectRef>
            <a:fontRef idx="minor"/>
          </p:style>
        </p:sp>
        <p:grpSp>
          <p:nvGrpSpPr>
            <p:cNvPr id="7716" name="Google Shape;8377;p95"/>
            <p:cNvGrpSpPr/>
            <p:nvPr/>
          </p:nvGrpSpPr>
          <p:grpSpPr>
            <a:xfrm>
              <a:off x="6827760" y="3099600"/>
              <a:ext cx="1595880" cy="369000"/>
              <a:chOff x="6827760" y="3099600"/>
              <a:chExt cx="1595880" cy="369000"/>
            </a:xfrm>
          </p:grpSpPr>
          <p:sp>
            <p:nvSpPr>
              <p:cNvPr id="7717" name="Google Shape;8378;p95"/>
              <p:cNvSpPr/>
              <p:nvPr/>
            </p:nvSpPr>
            <p:spPr>
              <a:xfrm>
                <a:off x="6827760" y="3099600"/>
                <a:ext cx="780840" cy="369000"/>
              </a:xfrm>
              <a:custGeom>
                <a:avLst/>
                <a:gdLst/>
                <a:ahLst/>
                <a:cxnLst/>
                <a:rect l="l" t="t" r="r" b="b"/>
                <a:pathLst>
                  <a:path w="34368" h="16266">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w="0">
                <a:noFill/>
              </a:ln>
            </p:spPr>
            <p:style>
              <a:lnRef idx="0">
                <a:scrgbClr r="0" g="0" b="0"/>
              </a:lnRef>
              <a:fillRef idx="0">
                <a:scrgbClr r="0" g="0" b="0"/>
              </a:fillRef>
              <a:effectRef idx="0">
                <a:scrgbClr r="0" g="0" b="0"/>
              </a:effectRef>
              <a:fontRef idx="minor"/>
            </p:style>
          </p:sp>
          <p:sp>
            <p:nvSpPr>
              <p:cNvPr id="7718" name="Google Shape;8379;p95"/>
              <p:cNvSpPr/>
              <p:nvPr/>
            </p:nvSpPr>
            <p:spPr>
              <a:xfrm>
                <a:off x="7642800" y="3099600"/>
                <a:ext cx="780840" cy="369000"/>
              </a:xfrm>
              <a:custGeom>
                <a:avLst/>
                <a:gdLst/>
                <a:ahLst/>
                <a:cxnLst/>
                <a:rect l="l" t="t" r="r" b="b"/>
                <a:pathLst>
                  <a:path w="34382" h="16266">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w="0">
                <a:noFill/>
              </a:ln>
            </p:spPr>
            <p:style>
              <a:lnRef idx="0">
                <a:scrgbClr r="0" g="0" b="0"/>
              </a:lnRef>
              <a:fillRef idx="0">
                <a:scrgbClr r="0" g="0" b="0"/>
              </a:fillRef>
              <a:effectRef idx="0">
                <a:scrgbClr r="0" g="0" b="0"/>
              </a:effectRef>
              <a:fontRef idx="minor"/>
            </p:style>
          </p:sp>
          <p:sp>
            <p:nvSpPr>
              <p:cNvPr id="7719" name="Google Shape;8380;p95"/>
              <p:cNvSpPr/>
              <p:nvPr/>
            </p:nvSpPr>
            <p:spPr>
              <a:xfrm>
                <a:off x="7251840" y="3099600"/>
                <a:ext cx="746280" cy="369000"/>
              </a:xfrm>
              <a:custGeom>
                <a:avLst/>
                <a:gdLst/>
                <a:ahLst/>
                <a:cxnLst/>
                <a:rect l="l" t="t" r="r" b="b"/>
                <a:pathLst>
                  <a:path w="32852" h="16266">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w="0">
                <a:noFill/>
              </a:ln>
            </p:spPr>
            <p:style>
              <a:lnRef idx="0">
                <a:scrgbClr r="0" g="0" b="0"/>
              </a:lnRef>
              <a:fillRef idx="0">
                <a:scrgbClr r="0" g="0" b="0"/>
              </a:fillRef>
              <a:effectRef idx="0">
                <a:scrgbClr r="0" g="0" b="0"/>
              </a:effectRef>
              <a:fontRef idx="minor"/>
            </p:style>
          </p:sp>
        </p:grpSp>
      </p:grpSp>
      <p:grpSp>
        <p:nvGrpSpPr>
          <p:cNvPr id="7720" name="Google Shape;8381;p95"/>
          <p:cNvGrpSpPr/>
          <p:nvPr/>
        </p:nvGrpSpPr>
        <p:grpSpPr>
          <a:xfrm>
            <a:off x="5349240" y="970560"/>
            <a:ext cx="1367280" cy="1592640"/>
            <a:chOff x="5349240" y="970560"/>
            <a:chExt cx="1367280" cy="1592640"/>
          </a:xfrm>
        </p:grpSpPr>
        <p:sp>
          <p:nvSpPr>
            <p:cNvPr id="7721" name="Google Shape;8382;p95"/>
            <p:cNvSpPr/>
            <p:nvPr/>
          </p:nvSpPr>
          <p:spPr>
            <a:xfrm>
              <a:off x="5349240" y="970560"/>
              <a:ext cx="409320" cy="409320"/>
            </a:xfrm>
            <a:prstGeom prst="flowChartConnector">
              <a:avLst/>
            </a:prstGeom>
            <a:noFill/>
            <a:ln w="9525">
              <a:solidFill>
                <a:srgbClr val="869FB2"/>
              </a:solidFill>
              <a:round/>
            </a:ln>
          </p:spPr>
          <p:style>
            <a:lnRef idx="0">
              <a:scrgbClr r="0" g="0" b="0"/>
            </a:lnRef>
            <a:fillRef idx="0">
              <a:scrgbClr r="0" g="0" b="0"/>
            </a:fillRef>
            <a:effectRef idx="0">
              <a:scrgbClr r="0" g="0" b="0"/>
            </a:effectRef>
            <a:fontRef idx="minor"/>
          </p:style>
        </p:sp>
        <p:sp>
          <p:nvSpPr>
            <p:cNvPr id="7722" name="Google Shape;8383;p95"/>
            <p:cNvSpPr/>
            <p:nvPr/>
          </p:nvSpPr>
          <p:spPr>
            <a:xfrm>
              <a:off x="6307200" y="970560"/>
              <a:ext cx="409320" cy="409320"/>
            </a:xfrm>
            <a:prstGeom prst="flowChartConnector">
              <a:avLst/>
            </a:prstGeom>
            <a:noFill/>
            <a:ln w="9525">
              <a:solidFill>
                <a:srgbClr val="869FB2"/>
              </a:solidFill>
              <a:round/>
            </a:ln>
          </p:spPr>
          <p:style>
            <a:lnRef idx="0">
              <a:scrgbClr r="0" g="0" b="0"/>
            </a:lnRef>
            <a:fillRef idx="0">
              <a:scrgbClr r="0" g="0" b="0"/>
            </a:fillRef>
            <a:effectRef idx="0">
              <a:scrgbClr r="0" g="0" b="0"/>
            </a:effectRef>
            <a:fontRef idx="minor"/>
          </p:style>
        </p:sp>
        <p:sp>
          <p:nvSpPr>
            <p:cNvPr id="7723" name="Google Shape;8384;p95"/>
            <p:cNvSpPr/>
            <p:nvPr/>
          </p:nvSpPr>
          <p:spPr>
            <a:xfrm>
              <a:off x="6307200" y="1563840"/>
              <a:ext cx="409320" cy="409320"/>
            </a:xfrm>
            <a:prstGeom prst="flowChartConnector">
              <a:avLst/>
            </a:prstGeom>
            <a:noFill/>
            <a:ln w="9525">
              <a:solidFill>
                <a:srgbClr val="869FB2"/>
              </a:solidFill>
              <a:round/>
            </a:ln>
          </p:spPr>
          <p:style>
            <a:lnRef idx="0">
              <a:scrgbClr r="0" g="0" b="0"/>
            </a:lnRef>
            <a:fillRef idx="0">
              <a:scrgbClr r="0" g="0" b="0"/>
            </a:fillRef>
            <a:effectRef idx="0">
              <a:scrgbClr r="0" g="0" b="0"/>
            </a:effectRef>
            <a:fontRef idx="minor"/>
          </p:style>
        </p:sp>
        <p:sp>
          <p:nvSpPr>
            <p:cNvPr id="7724" name="Google Shape;8385;p95"/>
            <p:cNvSpPr/>
            <p:nvPr/>
          </p:nvSpPr>
          <p:spPr>
            <a:xfrm>
              <a:off x="5759280" y="1175760"/>
              <a:ext cx="546840" cy="360"/>
            </a:xfrm>
            <a:prstGeom prst="bentConnector3">
              <a:avLst>
                <a:gd name="adj1" fmla="val 50017"/>
              </a:avLst>
            </a:prstGeom>
            <a:noFill/>
            <a:ln w="9525">
              <a:solidFill>
                <a:srgbClr val="325D79"/>
              </a:solidFill>
              <a:round/>
            </a:ln>
          </p:spPr>
          <p:style>
            <a:lnRef idx="0">
              <a:scrgbClr r="0" g="0" b="0"/>
            </a:lnRef>
            <a:fillRef idx="0">
              <a:scrgbClr r="0" g="0" b="0"/>
            </a:fillRef>
            <a:effectRef idx="0">
              <a:scrgbClr r="0" g="0" b="0"/>
            </a:effectRef>
            <a:fontRef idx="minor"/>
          </p:style>
        </p:sp>
        <p:sp>
          <p:nvSpPr>
            <p:cNvPr id="7725" name="Google Shape;8386;p95"/>
            <p:cNvSpPr/>
            <p:nvPr/>
          </p:nvSpPr>
          <p:spPr>
            <a:xfrm rot="5400000">
              <a:off x="5942880" y="992880"/>
              <a:ext cx="181800" cy="957240"/>
            </a:xfrm>
            <a:prstGeom prst="bentConnector3">
              <a:avLst>
                <a:gd name="adj1" fmla="val 50000"/>
              </a:avLst>
            </a:prstGeom>
            <a:noFill/>
            <a:ln w="9525">
              <a:solidFill>
                <a:srgbClr val="325D79"/>
              </a:solidFill>
              <a:round/>
            </a:ln>
          </p:spPr>
          <p:style>
            <a:lnRef idx="0">
              <a:scrgbClr r="0" g="0" b="0"/>
            </a:lnRef>
            <a:fillRef idx="0">
              <a:scrgbClr r="0" g="0" b="0"/>
            </a:fillRef>
            <a:effectRef idx="0">
              <a:scrgbClr r="0" g="0" b="0"/>
            </a:effectRef>
            <a:fontRef idx="minor"/>
          </p:style>
        </p:sp>
        <p:sp>
          <p:nvSpPr>
            <p:cNvPr id="7726" name="Google Shape;8388;p95"/>
            <p:cNvSpPr/>
            <p:nvPr/>
          </p:nvSpPr>
          <p:spPr>
            <a:xfrm>
              <a:off x="5759280" y="1769040"/>
              <a:ext cx="546840" cy="360"/>
            </a:xfrm>
            <a:prstGeom prst="bentConnector3">
              <a:avLst>
                <a:gd name="adj1" fmla="val 50017"/>
              </a:avLst>
            </a:prstGeom>
            <a:noFill/>
            <a:ln w="9525">
              <a:solidFill>
                <a:srgbClr val="325D79"/>
              </a:solidFill>
              <a:round/>
            </a:ln>
          </p:spPr>
          <p:style>
            <a:lnRef idx="0">
              <a:scrgbClr r="0" g="0" b="0"/>
            </a:lnRef>
            <a:fillRef idx="0">
              <a:scrgbClr r="0" g="0" b="0"/>
            </a:fillRef>
            <a:effectRef idx="0">
              <a:scrgbClr r="0" g="0" b="0"/>
            </a:effectRef>
            <a:fontRef idx="minor"/>
          </p:style>
        </p:sp>
        <p:sp>
          <p:nvSpPr>
            <p:cNvPr id="7727" name="Google Shape;8389;p95"/>
            <p:cNvSpPr/>
            <p:nvPr/>
          </p:nvSpPr>
          <p:spPr>
            <a:xfrm rot="5400000">
              <a:off x="5944320" y="1584720"/>
              <a:ext cx="178560" cy="957240"/>
            </a:xfrm>
            <a:prstGeom prst="bentConnector3">
              <a:avLst>
                <a:gd name="adj1" fmla="val 49996"/>
              </a:avLst>
            </a:prstGeom>
            <a:noFill/>
            <a:ln w="9525">
              <a:solidFill>
                <a:srgbClr val="325D79"/>
              </a:solidFill>
              <a:round/>
            </a:ln>
          </p:spPr>
          <p:style>
            <a:lnRef idx="0">
              <a:scrgbClr r="0" g="0" b="0"/>
            </a:lnRef>
            <a:fillRef idx="0">
              <a:scrgbClr r="0" g="0" b="0"/>
            </a:fillRef>
            <a:effectRef idx="0">
              <a:scrgbClr r="0" g="0" b="0"/>
            </a:effectRef>
            <a:fontRef idx="minor"/>
          </p:style>
        </p:sp>
        <p:sp>
          <p:nvSpPr>
            <p:cNvPr id="7728" name="Google Shape;8387;p95"/>
            <p:cNvSpPr/>
            <p:nvPr/>
          </p:nvSpPr>
          <p:spPr>
            <a:xfrm>
              <a:off x="5349240" y="1563840"/>
              <a:ext cx="409320" cy="409320"/>
            </a:xfrm>
            <a:prstGeom prst="flowChartConnector">
              <a:avLst/>
            </a:prstGeom>
            <a:noFill/>
            <a:ln w="9525">
              <a:solidFill>
                <a:srgbClr val="869FB2"/>
              </a:solidFill>
              <a:round/>
            </a:ln>
          </p:spPr>
          <p:style>
            <a:lnRef idx="0">
              <a:scrgbClr r="0" g="0" b="0"/>
            </a:lnRef>
            <a:fillRef idx="0">
              <a:scrgbClr r="0" g="0" b="0"/>
            </a:fillRef>
            <a:effectRef idx="0">
              <a:scrgbClr r="0" g="0" b="0"/>
            </a:effectRef>
            <a:fontRef idx="minor"/>
          </p:style>
        </p:sp>
        <p:sp>
          <p:nvSpPr>
            <p:cNvPr id="7729" name="Google Shape;8390;p95"/>
            <p:cNvSpPr/>
            <p:nvPr/>
          </p:nvSpPr>
          <p:spPr>
            <a:xfrm>
              <a:off x="5349240" y="2153880"/>
              <a:ext cx="409320" cy="409320"/>
            </a:xfrm>
            <a:prstGeom prst="flowChartConnector">
              <a:avLst/>
            </a:prstGeom>
            <a:noFill/>
            <a:ln w="9525">
              <a:solidFill>
                <a:srgbClr val="869FB2"/>
              </a:solidFill>
              <a:round/>
            </a:ln>
          </p:spPr>
          <p:style>
            <a:lnRef idx="0">
              <a:scrgbClr r="0" g="0" b="0"/>
            </a:lnRef>
            <a:fillRef idx="0">
              <a:scrgbClr r="0" g="0" b="0"/>
            </a:fillRef>
            <a:effectRef idx="0">
              <a:scrgbClr r="0" g="0" b="0"/>
            </a:effectRef>
            <a:fontRef idx="minor"/>
          </p:style>
        </p:sp>
        <p:sp>
          <p:nvSpPr>
            <p:cNvPr id="7730" name="Google Shape;8391;p95"/>
            <p:cNvSpPr/>
            <p:nvPr/>
          </p:nvSpPr>
          <p:spPr>
            <a:xfrm>
              <a:off x="6307200" y="2153880"/>
              <a:ext cx="409320" cy="409320"/>
            </a:xfrm>
            <a:prstGeom prst="flowChartConnector">
              <a:avLst/>
            </a:prstGeom>
            <a:noFill/>
            <a:ln w="9525">
              <a:solidFill>
                <a:srgbClr val="869FB2"/>
              </a:solidFill>
              <a:round/>
            </a:ln>
          </p:spPr>
          <p:style>
            <a:lnRef idx="0">
              <a:scrgbClr r="0" g="0" b="0"/>
            </a:lnRef>
            <a:fillRef idx="0">
              <a:scrgbClr r="0" g="0" b="0"/>
            </a:fillRef>
            <a:effectRef idx="0">
              <a:scrgbClr r="0" g="0" b="0"/>
            </a:effectRef>
            <a:fontRef idx="minor"/>
          </p:style>
        </p:sp>
        <p:sp>
          <p:nvSpPr>
            <p:cNvPr id="7731" name="Google Shape;8392;p95"/>
            <p:cNvSpPr/>
            <p:nvPr/>
          </p:nvSpPr>
          <p:spPr>
            <a:xfrm>
              <a:off x="5759280" y="2358360"/>
              <a:ext cx="547200" cy="360"/>
            </a:xfrm>
            <a:prstGeom prst="bentConnector3">
              <a:avLst>
                <a:gd name="adj1" fmla="val 50000"/>
              </a:avLst>
            </a:prstGeom>
            <a:noFill/>
            <a:ln w="9525">
              <a:solidFill>
                <a:srgbClr val="325D79"/>
              </a:solidFill>
              <a:round/>
            </a:ln>
          </p:spPr>
          <p:style>
            <a:lnRef idx="0">
              <a:scrgbClr r="0" g="0" b="0"/>
            </a:lnRef>
            <a:fillRef idx="0">
              <a:scrgbClr r="0" g="0" b="0"/>
            </a:fillRef>
            <a:effectRef idx="0">
              <a:scrgbClr r="0" g="0" b="0"/>
            </a:effectRef>
            <a:fontRef idx="minor"/>
          </p:style>
        </p:sp>
      </p:grpSp>
      <p:grpSp>
        <p:nvGrpSpPr>
          <p:cNvPr id="7732" name="Google Shape;8393;p95"/>
          <p:cNvGrpSpPr/>
          <p:nvPr/>
        </p:nvGrpSpPr>
        <p:grpSpPr>
          <a:xfrm>
            <a:off x="3481560" y="976680"/>
            <a:ext cx="1636560" cy="153720"/>
            <a:chOff x="3481560" y="976680"/>
            <a:chExt cx="1636560" cy="153720"/>
          </a:xfrm>
        </p:grpSpPr>
        <p:sp>
          <p:nvSpPr>
            <p:cNvPr id="7733" name="Google Shape;8394;p95"/>
            <p:cNvSpPr/>
            <p:nvPr/>
          </p:nvSpPr>
          <p:spPr>
            <a:xfrm>
              <a:off x="3481560" y="976680"/>
              <a:ext cx="377280" cy="153720"/>
            </a:xfrm>
            <a:custGeom>
              <a:avLst/>
              <a:gdLst/>
              <a:ahLst/>
              <a:cxnLst/>
              <a:rect l="l" t="t" r="r" b="b"/>
              <a:pathLst>
                <a:path w="65726" h="26923">
                  <a:moveTo>
                    <a:pt x="0" y="0"/>
                  </a:moveTo>
                  <a:lnTo>
                    <a:pt x="10782" y="13477"/>
                  </a:lnTo>
                  <a:lnTo>
                    <a:pt x="0" y="26923"/>
                  </a:lnTo>
                  <a:lnTo>
                    <a:pt x="54943" y="26923"/>
                  </a:lnTo>
                  <a:lnTo>
                    <a:pt x="65725" y="13477"/>
                  </a:lnTo>
                  <a:lnTo>
                    <a:pt x="54943" y="0"/>
                  </a:ln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7734" name="Google Shape;8395;p95"/>
            <p:cNvSpPr/>
            <p:nvPr/>
          </p:nvSpPr>
          <p:spPr>
            <a:xfrm>
              <a:off x="3796200" y="976680"/>
              <a:ext cx="377280" cy="153720"/>
            </a:xfrm>
            <a:custGeom>
              <a:avLst/>
              <a:gdLst/>
              <a:ahLst/>
              <a:cxnLst/>
              <a:rect l="l" t="t" r="r" b="b"/>
              <a:pathLst>
                <a:path w="65757" h="26923">
                  <a:moveTo>
                    <a:pt x="0" y="0"/>
                  </a:moveTo>
                  <a:lnTo>
                    <a:pt x="10782" y="13477"/>
                  </a:lnTo>
                  <a:lnTo>
                    <a:pt x="0" y="26923"/>
                  </a:lnTo>
                  <a:lnTo>
                    <a:pt x="54975" y="26923"/>
                  </a:lnTo>
                  <a:lnTo>
                    <a:pt x="65757" y="13477"/>
                  </a:lnTo>
                  <a:lnTo>
                    <a:pt x="54975" y="0"/>
                  </a:ln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7735" name="Google Shape;8396;p95"/>
            <p:cNvSpPr/>
            <p:nvPr/>
          </p:nvSpPr>
          <p:spPr>
            <a:xfrm>
              <a:off x="4111200" y="976680"/>
              <a:ext cx="377280" cy="153720"/>
            </a:xfrm>
            <a:custGeom>
              <a:avLst/>
              <a:gdLst/>
              <a:ahLst/>
              <a:cxnLst/>
              <a:rect l="l" t="t" r="r" b="b"/>
              <a:pathLst>
                <a:path w="65757" h="26923">
                  <a:moveTo>
                    <a:pt x="0" y="0"/>
                  </a:moveTo>
                  <a:lnTo>
                    <a:pt x="10782" y="13477"/>
                  </a:lnTo>
                  <a:lnTo>
                    <a:pt x="0" y="26923"/>
                  </a:lnTo>
                  <a:lnTo>
                    <a:pt x="54975" y="26923"/>
                  </a:lnTo>
                  <a:lnTo>
                    <a:pt x="65757" y="13477"/>
                  </a:lnTo>
                  <a:lnTo>
                    <a:pt x="54975" y="0"/>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7736" name="Google Shape;8397;p95"/>
            <p:cNvSpPr/>
            <p:nvPr/>
          </p:nvSpPr>
          <p:spPr>
            <a:xfrm>
              <a:off x="4740840" y="976680"/>
              <a:ext cx="377280" cy="153720"/>
            </a:xfrm>
            <a:custGeom>
              <a:avLst/>
              <a:gdLst/>
              <a:ahLst/>
              <a:cxnLst/>
              <a:rect l="l" t="t" r="r" b="b"/>
              <a:pathLst>
                <a:path w="65757" h="26923">
                  <a:moveTo>
                    <a:pt x="0" y="0"/>
                  </a:moveTo>
                  <a:lnTo>
                    <a:pt x="10782" y="13477"/>
                  </a:lnTo>
                  <a:lnTo>
                    <a:pt x="0" y="26923"/>
                  </a:lnTo>
                  <a:lnTo>
                    <a:pt x="54975" y="26923"/>
                  </a:lnTo>
                  <a:lnTo>
                    <a:pt x="65757" y="13477"/>
                  </a:lnTo>
                  <a:lnTo>
                    <a:pt x="54975" y="0"/>
                  </a:ln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7737" name="Google Shape;8398;p95"/>
            <p:cNvSpPr/>
            <p:nvPr/>
          </p:nvSpPr>
          <p:spPr>
            <a:xfrm>
              <a:off x="4426200" y="976680"/>
              <a:ext cx="377280" cy="153720"/>
            </a:xfrm>
            <a:custGeom>
              <a:avLst/>
              <a:gdLst/>
              <a:ahLst/>
              <a:cxnLst/>
              <a:rect l="l" t="t" r="r" b="b"/>
              <a:pathLst>
                <a:path w="65726" h="26923">
                  <a:moveTo>
                    <a:pt x="1" y="0"/>
                  </a:moveTo>
                  <a:lnTo>
                    <a:pt x="10751" y="13477"/>
                  </a:lnTo>
                  <a:lnTo>
                    <a:pt x="1" y="26923"/>
                  </a:lnTo>
                  <a:lnTo>
                    <a:pt x="54944" y="26923"/>
                  </a:lnTo>
                  <a:lnTo>
                    <a:pt x="65726" y="13477"/>
                  </a:lnTo>
                  <a:lnTo>
                    <a:pt x="54944" y="0"/>
                  </a:ln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grpSp>
        <p:nvGrpSpPr>
          <p:cNvPr id="7738" name="Google Shape;8399;p95"/>
          <p:cNvGrpSpPr/>
          <p:nvPr/>
        </p:nvGrpSpPr>
        <p:grpSpPr>
          <a:xfrm>
            <a:off x="720000" y="1298160"/>
            <a:ext cx="2475720" cy="90720"/>
            <a:chOff x="720000" y="1298160"/>
            <a:chExt cx="2475720" cy="90720"/>
          </a:xfrm>
        </p:grpSpPr>
        <p:sp>
          <p:nvSpPr>
            <p:cNvPr id="7739" name="Google Shape;8400;p95"/>
            <p:cNvSpPr/>
            <p:nvPr/>
          </p:nvSpPr>
          <p:spPr>
            <a:xfrm>
              <a:off x="720000" y="1298160"/>
              <a:ext cx="90720" cy="90720"/>
            </a:xfrm>
            <a:prstGeom prst="diamond">
              <a:avLst/>
            </a:prstGeom>
            <a:noFill/>
            <a:ln w="9525">
              <a:solidFill>
                <a:srgbClr val="374957"/>
              </a:solidFill>
              <a:round/>
            </a:ln>
          </p:spPr>
          <p:style>
            <a:lnRef idx="0">
              <a:scrgbClr r="0" g="0" b="0"/>
            </a:lnRef>
            <a:fillRef idx="0">
              <a:scrgbClr r="0" g="0" b="0"/>
            </a:fillRef>
            <a:effectRef idx="0">
              <a:scrgbClr r="0" g="0" b="0"/>
            </a:effectRef>
            <a:fontRef idx="minor"/>
          </p:style>
        </p:sp>
        <p:sp>
          <p:nvSpPr>
            <p:cNvPr id="7740" name="Google Shape;8401;p95"/>
            <p:cNvSpPr/>
            <p:nvPr/>
          </p:nvSpPr>
          <p:spPr>
            <a:xfrm>
              <a:off x="1935720" y="1298160"/>
              <a:ext cx="90720" cy="90720"/>
            </a:xfrm>
            <a:prstGeom prst="diamond">
              <a:avLst/>
            </a:prstGeom>
            <a:noFill/>
            <a:ln w="9525">
              <a:solidFill>
                <a:srgbClr val="374957"/>
              </a:solidFill>
              <a:round/>
            </a:ln>
          </p:spPr>
          <p:style>
            <a:lnRef idx="0">
              <a:scrgbClr r="0" g="0" b="0"/>
            </a:lnRef>
            <a:fillRef idx="0">
              <a:scrgbClr r="0" g="0" b="0"/>
            </a:fillRef>
            <a:effectRef idx="0">
              <a:scrgbClr r="0" g="0" b="0"/>
            </a:effectRef>
            <a:fontRef idx="minor"/>
          </p:style>
        </p:sp>
        <p:sp>
          <p:nvSpPr>
            <p:cNvPr id="7741" name="Google Shape;8402;p95"/>
            <p:cNvSpPr/>
            <p:nvPr/>
          </p:nvSpPr>
          <p:spPr>
            <a:xfrm>
              <a:off x="3105000" y="1298160"/>
              <a:ext cx="90720" cy="90720"/>
            </a:xfrm>
            <a:prstGeom prst="diamond">
              <a:avLst/>
            </a:prstGeom>
            <a:noFill/>
            <a:ln w="9525">
              <a:solidFill>
                <a:srgbClr val="374957"/>
              </a:solidFill>
              <a:round/>
            </a:ln>
          </p:spPr>
          <p:style>
            <a:lnRef idx="0">
              <a:scrgbClr r="0" g="0" b="0"/>
            </a:lnRef>
            <a:fillRef idx="0">
              <a:scrgbClr r="0" g="0" b="0"/>
            </a:fillRef>
            <a:effectRef idx="0">
              <a:scrgbClr r="0" g="0" b="0"/>
            </a:effectRef>
            <a:fontRef idx="minor"/>
          </p:style>
        </p:sp>
        <p:sp>
          <p:nvSpPr>
            <p:cNvPr id="7742" name="Google Shape;8403;p95"/>
            <p:cNvSpPr/>
            <p:nvPr/>
          </p:nvSpPr>
          <p:spPr>
            <a:xfrm>
              <a:off x="1320840" y="1298160"/>
              <a:ext cx="90720" cy="90720"/>
            </a:xfrm>
            <a:prstGeom prst="diamond">
              <a:avLst/>
            </a:prstGeom>
            <a:noFill/>
            <a:ln w="9525">
              <a:solidFill>
                <a:srgbClr val="374957"/>
              </a:solidFill>
              <a:round/>
            </a:ln>
          </p:spPr>
          <p:style>
            <a:lnRef idx="0">
              <a:scrgbClr r="0" g="0" b="0"/>
            </a:lnRef>
            <a:fillRef idx="0">
              <a:scrgbClr r="0" g="0" b="0"/>
            </a:fillRef>
            <a:effectRef idx="0">
              <a:scrgbClr r="0" g="0" b="0"/>
            </a:effectRef>
            <a:fontRef idx="minor"/>
          </p:style>
        </p:sp>
        <p:sp>
          <p:nvSpPr>
            <p:cNvPr id="7743" name="Google Shape;8404;p95"/>
            <p:cNvSpPr/>
            <p:nvPr/>
          </p:nvSpPr>
          <p:spPr>
            <a:xfrm>
              <a:off x="2522520" y="1298160"/>
              <a:ext cx="90720" cy="90720"/>
            </a:xfrm>
            <a:prstGeom prst="diamond">
              <a:avLst/>
            </a:prstGeom>
            <a:noFill/>
            <a:ln w="9525">
              <a:solidFill>
                <a:srgbClr val="374957"/>
              </a:solidFill>
              <a:round/>
            </a:ln>
          </p:spPr>
          <p:style>
            <a:lnRef idx="0">
              <a:scrgbClr r="0" g="0" b="0"/>
            </a:lnRef>
            <a:fillRef idx="0">
              <a:scrgbClr r="0" g="0" b="0"/>
            </a:fillRef>
            <a:effectRef idx="0">
              <a:scrgbClr r="0" g="0" b="0"/>
            </a:effectRef>
            <a:fontRef idx="minor"/>
          </p:style>
        </p:sp>
        <p:sp>
          <p:nvSpPr>
            <p:cNvPr id="7744" name="Google Shape;8405;p95"/>
            <p:cNvSpPr/>
            <p:nvPr/>
          </p:nvSpPr>
          <p:spPr>
            <a:xfrm>
              <a:off x="857880" y="1344240"/>
              <a:ext cx="406800" cy="36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745" name="Google Shape;8406;p95"/>
            <p:cNvSpPr/>
            <p:nvPr/>
          </p:nvSpPr>
          <p:spPr>
            <a:xfrm>
              <a:off x="1467720" y="1344240"/>
              <a:ext cx="406800" cy="36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746" name="Google Shape;8407;p95"/>
            <p:cNvSpPr/>
            <p:nvPr/>
          </p:nvSpPr>
          <p:spPr>
            <a:xfrm>
              <a:off x="2077560" y="1344240"/>
              <a:ext cx="406800" cy="36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747" name="Google Shape;8408;p95"/>
            <p:cNvSpPr/>
            <p:nvPr/>
          </p:nvSpPr>
          <p:spPr>
            <a:xfrm>
              <a:off x="2651040" y="1344240"/>
              <a:ext cx="406800" cy="36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grpSp>
      <p:grpSp>
        <p:nvGrpSpPr>
          <p:cNvPr id="7748" name="Google Shape;8409;p95"/>
          <p:cNvGrpSpPr/>
          <p:nvPr/>
        </p:nvGrpSpPr>
        <p:grpSpPr>
          <a:xfrm>
            <a:off x="706320" y="2533680"/>
            <a:ext cx="1451880" cy="650880"/>
            <a:chOff x="706320" y="2533680"/>
            <a:chExt cx="1451880" cy="650880"/>
          </a:xfrm>
        </p:grpSpPr>
        <p:sp>
          <p:nvSpPr>
            <p:cNvPr id="7749" name="Google Shape;8410;p95"/>
            <p:cNvSpPr/>
            <p:nvPr/>
          </p:nvSpPr>
          <p:spPr>
            <a:xfrm rot="16200000" flipH="1">
              <a:off x="1556280" y="2539080"/>
              <a:ext cx="132120" cy="378720"/>
            </a:xfrm>
            <a:prstGeom prst="bentConnector3">
              <a:avLst>
                <a:gd name="adj1" fmla="val 49963"/>
              </a:avLst>
            </a:prstGeom>
            <a:noFill/>
            <a:ln w="9525">
              <a:solidFill>
                <a:srgbClr val="C2C2C2"/>
              </a:solidFill>
              <a:round/>
            </a:ln>
          </p:spPr>
          <p:style>
            <a:lnRef idx="0">
              <a:scrgbClr r="0" g="0" b="0"/>
            </a:lnRef>
            <a:fillRef idx="0">
              <a:scrgbClr r="0" g="0" b="0"/>
            </a:fillRef>
            <a:effectRef idx="0">
              <a:scrgbClr r="0" g="0" b="0"/>
            </a:effectRef>
            <a:fontRef idx="minor"/>
          </p:style>
        </p:sp>
        <p:sp>
          <p:nvSpPr>
            <p:cNvPr id="7750" name="Google Shape;8413;p95"/>
            <p:cNvSpPr/>
            <p:nvPr/>
          </p:nvSpPr>
          <p:spPr>
            <a:xfrm rot="16200000">
              <a:off x="1175760" y="2539800"/>
              <a:ext cx="132120" cy="378720"/>
            </a:xfrm>
            <a:prstGeom prst="bentConnector3">
              <a:avLst>
                <a:gd name="adj1" fmla="val 49963"/>
              </a:avLst>
            </a:prstGeom>
            <a:noFill/>
            <a:ln w="9525">
              <a:solidFill>
                <a:srgbClr val="C2C2C2"/>
              </a:solidFill>
              <a:round/>
            </a:ln>
          </p:spPr>
          <p:style>
            <a:lnRef idx="0">
              <a:scrgbClr r="0" g="0" b="0"/>
            </a:lnRef>
            <a:fillRef idx="0">
              <a:scrgbClr r="0" g="0" b="0"/>
            </a:fillRef>
            <a:effectRef idx="0">
              <a:scrgbClr r="0" g="0" b="0"/>
            </a:effectRef>
            <a:fontRef idx="minor"/>
          </p:style>
        </p:sp>
        <p:sp>
          <p:nvSpPr>
            <p:cNvPr id="7751" name="Google Shape;8415;p95"/>
            <p:cNvSpPr/>
            <p:nvPr/>
          </p:nvSpPr>
          <p:spPr>
            <a:xfrm rot="16200000" flipH="1">
              <a:off x="1076760" y="2899800"/>
              <a:ext cx="132120" cy="180360"/>
            </a:xfrm>
            <a:prstGeom prst="bentConnector3">
              <a:avLst>
                <a:gd name="adj1" fmla="val 49963"/>
              </a:avLst>
            </a:prstGeom>
            <a:noFill/>
            <a:ln w="9525">
              <a:solidFill>
                <a:srgbClr val="C2C2C2"/>
              </a:solidFill>
              <a:round/>
            </a:ln>
          </p:spPr>
          <p:style>
            <a:lnRef idx="0">
              <a:scrgbClr r="0" g="0" b="0"/>
            </a:lnRef>
            <a:fillRef idx="0">
              <a:scrgbClr r="0" g="0" b="0"/>
            </a:fillRef>
            <a:effectRef idx="0">
              <a:scrgbClr r="0" g="0" b="0"/>
            </a:effectRef>
            <a:fontRef idx="minor"/>
          </p:style>
        </p:sp>
        <p:sp>
          <p:nvSpPr>
            <p:cNvPr id="7752" name="Google Shape;8417;p95"/>
            <p:cNvSpPr/>
            <p:nvPr/>
          </p:nvSpPr>
          <p:spPr>
            <a:xfrm rot="16200000">
              <a:off x="895320" y="2900520"/>
              <a:ext cx="132120" cy="180360"/>
            </a:xfrm>
            <a:prstGeom prst="bentConnector3">
              <a:avLst>
                <a:gd name="adj1" fmla="val 49963"/>
              </a:avLst>
            </a:prstGeom>
            <a:noFill/>
            <a:ln w="9525">
              <a:solidFill>
                <a:srgbClr val="C2C2C2"/>
              </a:solidFill>
              <a:round/>
            </a:ln>
          </p:spPr>
          <p:style>
            <a:lnRef idx="0">
              <a:scrgbClr r="0" g="0" b="0"/>
            </a:lnRef>
            <a:fillRef idx="0">
              <a:scrgbClr r="0" g="0" b="0"/>
            </a:fillRef>
            <a:effectRef idx="0">
              <a:scrgbClr r="0" g="0" b="0"/>
            </a:effectRef>
            <a:fontRef idx="minor"/>
          </p:style>
        </p:sp>
        <p:sp>
          <p:nvSpPr>
            <p:cNvPr id="7753" name="Google Shape;8419;p95"/>
            <p:cNvSpPr/>
            <p:nvPr/>
          </p:nvSpPr>
          <p:spPr>
            <a:xfrm rot="16200000" flipH="1">
              <a:off x="1836360" y="2899800"/>
              <a:ext cx="132120" cy="180360"/>
            </a:xfrm>
            <a:prstGeom prst="bentConnector3">
              <a:avLst>
                <a:gd name="adj1" fmla="val 49963"/>
              </a:avLst>
            </a:prstGeom>
            <a:noFill/>
            <a:ln w="9525">
              <a:solidFill>
                <a:srgbClr val="C2C2C2"/>
              </a:solidFill>
              <a:round/>
            </a:ln>
          </p:spPr>
          <p:style>
            <a:lnRef idx="0">
              <a:scrgbClr r="0" g="0" b="0"/>
            </a:lnRef>
            <a:fillRef idx="0">
              <a:scrgbClr r="0" g="0" b="0"/>
            </a:fillRef>
            <a:effectRef idx="0">
              <a:scrgbClr r="0" g="0" b="0"/>
            </a:effectRef>
            <a:fontRef idx="minor"/>
          </p:style>
        </p:sp>
        <p:sp>
          <p:nvSpPr>
            <p:cNvPr id="7754" name="Google Shape;8421;p95"/>
            <p:cNvSpPr/>
            <p:nvPr/>
          </p:nvSpPr>
          <p:spPr>
            <a:xfrm rot="16200000">
              <a:off x="1655280" y="2900520"/>
              <a:ext cx="132120" cy="180360"/>
            </a:xfrm>
            <a:prstGeom prst="bentConnector3">
              <a:avLst>
                <a:gd name="adj1" fmla="val 49963"/>
              </a:avLst>
            </a:prstGeom>
            <a:noFill/>
            <a:ln w="9525">
              <a:solidFill>
                <a:srgbClr val="C2C2C2"/>
              </a:solidFill>
              <a:round/>
            </a:ln>
          </p:spPr>
          <p:style>
            <a:lnRef idx="0">
              <a:scrgbClr r="0" g="0" b="0"/>
            </a:lnRef>
            <a:fillRef idx="0">
              <a:scrgbClr r="0" g="0" b="0"/>
            </a:fillRef>
            <a:effectRef idx="0">
              <a:scrgbClr r="0" g="0" b="0"/>
            </a:effectRef>
            <a:fontRef idx="minor"/>
          </p:style>
        </p:sp>
        <p:sp>
          <p:nvSpPr>
            <p:cNvPr id="7755" name="Google Shape;8418;p95"/>
            <p:cNvSpPr/>
            <p:nvPr/>
          </p:nvSpPr>
          <p:spPr>
            <a:xfrm>
              <a:off x="706320" y="3056760"/>
              <a:ext cx="329040" cy="127800"/>
            </a:xfrm>
            <a:prstGeom prst="roundRect">
              <a:avLst>
                <a:gd name="adj" fmla="val 50000"/>
              </a:avLst>
            </a:prstGeom>
            <a:noFill/>
            <a:ln w="9525">
              <a:solidFill>
                <a:srgbClr val="CFD9E0"/>
              </a:solidFill>
              <a:round/>
            </a:ln>
          </p:spPr>
          <p:style>
            <a:lnRef idx="0">
              <a:scrgbClr r="0" g="0" b="0"/>
            </a:lnRef>
            <a:fillRef idx="0">
              <a:scrgbClr r="0" g="0" b="0"/>
            </a:fillRef>
            <a:effectRef idx="0">
              <a:scrgbClr r="0" g="0" b="0"/>
            </a:effectRef>
            <a:fontRef idx="minor"/>
          </p:style>
        </p:sp>
        <p:sp>
          <p:nvSpPr>
            <p:cNvPr id="7756" name="Google Shape;8416;p95"/>
            <p:cNvSpPr/>
            <p:nvPr/>
          </p:nvSpPr>
          <p:spPr>
            <a:xfrm>
              <a:off x="1069200" y="3056760"/>
              <a:ext cx="329040" cy="127800"/>
            </a:xfrm>
            <a:prstGeom prst="roundRect">
              <a:avLst>
                <a:gd name="adj" fmla="val 50000"/>
              </a:avLst>
            </a:prstGeom>
            <a:noFill/>
            <a:ln w="9525">
              <a:solidFill>
                <a:srgbClr val="CFD9E0"/>
              </a:solidFill>
              <a:round/>
            </a:ln>
          </p:spPr>
          <p:style>
            <a:lnRef idx="0">
              <a:scrgbClr r="0" g="0" b="0"/>
            </a:lnRef>
            <a:fillRef idx="0">
              <a:scrgbClr r="0" g="0" b="0"/>
            </a:fillRef>
            <a:effectRef idx="0">
              <a:scrgbClr r="0" g="0" b="0"/>
            </a:effectRef>
            <a:fontRef idx="minor"/>
          </p:style>
        </p:sp>
        <p:sp>
          <p:nvSpPr>
            <p:cNvPr id="7757" name="Google Shape;8422;p95"/>
            <p:cNvSpPr/>
            <p:nvPr/>
          </p:nvSpPr>
          <p:spPr>
            <a:xfrm>
              <a:off x="1466280" y="3056760"/>
              <a:ext cx="329040" cy="127800"/>
            </a:xfrm>
            <a:prstGeom prst="roundRect">
              <a:avLst>
                <a:gd name="adj" fmla="val 50000"/>
              </a:avLst>
            </a:prstGeom>
            <a:noFill/>
            <a:ln w="9525">
              <a:solidFill>
                <a:srgbClr val="CFD9E0"/>
              </a:solidFill>
              <a:round/>
            </a:ln>
          </p:spPr>
          <p:style>
            <a:lnRef idx="0">
              <a:scrgbClr r="0" g="0" b="0"/>
            </a:lnRef>
            <a:fillRef idx="0">
              <a:scrgbClr r="0" g="0" b="0"/>
            </a:fillRef>
            <a:effectRef idx="0">
              <a:scrgbClr r="0" g="0" b="0"/>
            </a:effectRef>
            <a:fontRef idx="minor"/>
          </p:style>
        </p:sp>
        <p:sp>
          <p:nvSpPr>
            <p:cNvPr id="7758" name="Google Shape;8420;p95"/>
            <p:cNvSpPr/>
            <p:nvPr/>
          </p:nvSpPr>
          <p:spPr>
            <a:xfrm>
              <a:off x="1829160" y="3056760"/>
              <a:ext cx="329040" cy="127800"/>
            </a:xfrm>
            <a:prstGeom prst="roundRect">
              <a:avLst>
                <a:gd name="adj" fmla="val 50000"/>
              </a:avLst>
            </a:prstGeom>
            <a:noFill/>
            <a:ln w="9525">
              <a:solidFill>
                <a:srgbClr val="CFD9E0"/>
              </a:solidFill>
              <a:round/>
            </a:ln>
          </p:spPr>
          <p:style>
            <a:lnRef idx="0">
              <a:scrgbClr r="0" g="0" b="0"/>
            </a:lnRef>
            <a:fillRef idx="0">
              <a:scrgbClr r="0" g="0" b="0"/>
            </a:fillRef>
            <a:effectRef idx="0">
              <a:scrgbClr r="0" g="0" b="0"/>
            </a:effectRef>
            <a:fontRef idx="minor"/>
          </p:style>
        </p:sp>
        <p:sp>
          <p:nvSpPr>
            <p:cNvPr id="7759" name="Google Shape;8412;p95"/>
            <p:cNvSpPr/>
            <p:nvPr/>
          </p:nvSpPr>
          <p:spPr>
            <a:xfrm>
              <a:off x="1647720" y="2795400"/>
              <a:ext cx="329040" cy="127800"/>
            </a:xfrm>
            <a:prstGeom prst="roundRect">
              <a:avLst>
                <a:gd name="adj" fmla="val 50000"/>
              </a:avLst>
            </a:prstGeom>
            <a:noFill/>
            <a:ln w="9525">
              <a:solidFill>
                <a:srgbClr val="869FB1"/>
              </a:solidFill>
              <a:round/>
            </a:ln>
          </p:spPr>
          <p:style>
            <a:lnRef idx="0">
              <a:scrgbClr r="0" g="0" b="0"/>
            </a:lnRef>
            <a:fillRef idx="0">
              <a:scrgbClr r="0" g="0" b="0"/>
            </a:fillRef>
            <a:effectRef idx="0">
              <a:scrgbClr r="0" g="0" b="0"/>
            </a:effectRef>
            <a:fontRef idx="minor"/>
          </p:style>
        </p:sp>
        <p:sp>
          <p:nvSpPr>
            <p:cNvPr id="7760" name="Google Shape;8414;p95"/>
            <p:cNvSpPr/>
            <p:nvPr/>
          </p:nvSpPr>
          <p:spPr>
            <a:xfrm>
              <a:off x="887760" y="2795400"/>
              <a:ext cx="329040" cy="127800"/>
            </a:xfrm>
            <a:prstGeom prst="roundRect">
              <a:avLst>
                <a:gd name="adj" fmla="val 50000"/>
              </a:avLst>
            </a:prstGeom>
            <a:noFill/>
            <a:ln w="9525">
              <a:solidFill>
                <a:srgbClr val="869FB1"/>
              </a:solidFill>
              <a:round/>
            </a:ln>
          </p:spPr>
          <p:style>
            <a:lnRef idx="0">
              <a:scrgbClr r="0" g="0" b="0"/>
            </a:lnRef>
            <a:fillRef idx="0">
              <a:scrgbClr r="0" g="0" b="0"/>
            </a:fillRef>
            <a:effectRef idx="0">
              <a:scrgbClr r="0" g="0" b="0"/>
            </a:effectRef>
            <a:fontRef idx="minor"/>
          </p:style>
        </p:sp>
        <p:sp>
          <p:nvSpPr>
            <p:cNvPr id="7761" name="Google Shape;8411;p95"/>
            <p:cNvSpPr/>
            <p:nvPr/>
          </p:nvSpPr>
          <p:spPr>
            <a:xfrm>
              <a:off x="1267920" y="2533680"/>
              <a:ext cx="329040" cy="127800"/>
            </a:xfrm>
            <a:prstGeom prst="roundRect">
              <a:avLst>
                <a:gd name="adj" fmla="val 50000"/>
              </a:avLst>
            </a:prstGeom>
            <a:noFill/>
            <a:ln w="9525">
              <a:solidFill>
                <a:srgbClr val="667E92"/>
              </a:solidFill>
              <a:round/>
            </a:ln>
          </p:spPr>
          <p:style>
            <a:lnRef idx="0">
              <a:scrgbClr r="0" g="0" b="0"/>
            </a:lnRef>
            <a:fillRef idx="0">
              <a:scrgbClr r="0" g="0" b="0"/>
            </a:fillRef>
            <a:effectRef idx="0">
              <a:scrgbClr r="0" g="0" b="0"/>
            </a:effectRef>
            <a:fontRef idx="minor"/>
          </p:style>
        </p:sp>
      </p:grpSp>
      <p:grpSp>
        <p:nvGrpSpPr>
          <p:cNvPr id="7762" name="Google Shape;8423;p95"/>
          <p:cNvGrpSpPr/>
          <p:nvPr/>
        </p:nvGrpSpPr>
        <p:grpSpPr>
          <a:xfrm>
            <a:off x="706320" y="969120"/>
            <a:ext cx="2517480" cy="209520"/>
            <a:chOff x="706320" y="969120"/>
            <a:chExt cx="2517480" cy="209520"/>
          </a:xfrm>
        </p:grpSpPr>
        <p:grpSp>
          <p:nvGrpSpPr>
            <p:cNvPr id="7763" name="Google Shape;8424;p95"/>
            <p:cNvGrpSpPr/>
            <p:nvPr/>
          </p:nvGrpSpPr>
          <p:grpSpPr>
            <a:xfrm>
              <a:off x="1894680" y="969120"/>
              <a:ext cx="604080" cy="123840"/>
              <a:chOff x="1894680" y="969120"/>
              <a:chExt cx="604080" cy="123840"/>
            </a:xfrm>
          </p:grpSpPr>
          <p:sp>
            <p:nvSpPr>
              <p:cNvPr id="7764" name="Google Shape;8425;p95"/>
              <p:cNvSpPr/>
              <p:nvPr/>
            </p:nvSpPr>
            <p:spPr>
              <a:xfrm>
                <a:off x="1907280" y="1053720"/>
                <a:ext cx="591480" cy="3924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grpSp>
            <p:nvGrpSpPr>
              <p:cNvPr id="7765" name="Google Shape;8426;p95"/>
              <p:cNvGrpSpPr/>
              <p:nvPr/>
            </p:nvGrpSpPr>
            <p:grpSpPr>
              <a:xfrm>
                <a:off x="1894680" y="969120"/>
                <a:ext cx="27000" cy="123480"/>
                <a:chOff x="1894680" y="969120"/>
                <a:chExt cx="27000" cy="123480"/>
              </a:xfrm>
            </p:grpSpPr>
            <p:sp>
              <p:nvSpPr>
                <p:cNvPr id="7766" name="Google Shape;8427;p95"/>
                <p:cNvSpPr/>
                <p:nvPr/>
              </p:nvSpPr>
              <p:spPr>
                <a:xfrm>
                  <a:off x="1908720" y="984960"/>
                  <a:ext cx="360" cy="107640"/>
                </a:xfrm>
                <a:custGeom>
                  <a:avLst/>
                  <a:gdLst/>
                  <a:ahLst/>
                  <a:cxnLst/>
                  <a:rect l="l" t="t" r="r" b="b"/>
                  <a:pathLst>
                    <a:path w="21600" h="21600">
                      <a:moveTo>
                        <a:pt x="0" y="0"/>
                      </a:moveTo>
                      <a:lnTo>
                        <a:pt x="21600" y="21600"/>
                      </a:lnTo>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7767" name="Google Shape;8428;p95"/>
                <p:cNvSpPr/>
                <p:nvPr/>
              </p:nvSpPr>
              <p:spPr>
                <a:xfrm>
                  <a:off x="1894680" y="969120"/>
                  <a:ext cx="27000" cy="27000"/>
                </a:xfrm>
                <a:prstGeom prst="ellipse">
                  <a:avLst/>
                </a:prstGeom>
                <a:solidFill>
                  <a:srgbClr val="667E92"/>
                </a:solidFill>
                <a:ln w="0">
                  <a:noFill/>
                </a:ln>
              </p:spPr>
              <p:style>
                <a:lnRef idx="0">
                  <a:scrgbClr r="0" g="0" b="0"/>
                </a:lnRef>
                <a:fillRef idx="0">
                  <a:scrgbClr r="0" g="0" b="0"/>
                </a:fillRef>
                <a:effectRef idx="0">
                  <a:scrgbClr r="0" g="0" b="0"/>
                </a:effectRef>
                <a:fontRef idx="minor"/>
              </p:style>
            </p:sp>
          </p:grpSp>
        </p:grpSp>
        <p:sp>
          <p:nvSpPr>
            <p:cNvPr id="7768" name="Google Shape;8429;p95"/>
            <p:cNvSpPr/>
            <p:nvPr/>
          </p:nvSpPr>
          <p:spPr>
            <a:xfrm>
              <a:off x="3210840" y="984960"/>
              <a:ext cx="360" cy="107640"/>
            </a:xfrm>
            <a:custGeom>
              <a:avLst/>
              <a:gdLst/>
              <a:ahLst/>
              <a:cxnLst/>
              <a:rect l="l" t="t" r="r" b="b"/>
              <a:pathLst>
                <a:path w="21600" h="21600">
                  <a:moveTo>
                    <a:pt x="0" y="0"/>
                  </a:moveTo>
                  <a:lnTo>
                    <a:pt x="21600" y="21600"/>
                  </a:lnTo>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7769" name="Google Shape;8430;p95"/>
            <p:cNvSpPr/>
            <p:nvPr/>
          </p:nvSpPr>
          <p:spPr>
            <a:xfrm>
              <a:off x="3196800" y="969120"/>
              <a:ext cx="27000" cy="27000"/>
            </a:xfrm>
            <a:prstGeom prst="ellipse">
              <a:avLst/>
            </a:prstGeom>
            <a:solidFill>
              <a:srgbClr val="667E92"/>
            </a:solidFill>
            <a:ln w="0">
              <a:noFill/>
            </a:ln>
          </p:spPr>
          <p:style>
            <a:lnRef idx="0">
              <a:scrgbClr r="0" g="0" b="0"/>
            </a:lnRef>
            <a:fillRef idx="0">
              <a:scrgbClr r="0" g="0" b="0"/>
            </a:fillRef>
            <a:effectRef idx="0">
              <a:scrgbClr r="0" g="0" b="0"/>
            </a:effectRef>
            <a:fontRef idx="minor"/>
          </p:style>
        </p:sp>
        <p:grpSp>
          <p:nvGrpSpPr>
            <p:cNvPr id="7770" name="Google Shape;8431;p95"/>
            <p:cNvGrpSpPr/>
            <p:nvPr/>
          </p:nvGrpSpPr>
          <p:grpSpPr>
            <a:xfrm>
              <a:off x="706320" y="969120"/>
              <a:ext cx="607320" cy="123840"/>
              <a:chOff x="706320" y="969120"/>
              <a:chExt cx="607320" cy="123840"/>
            </a:xfrm>
          </p:grpSpPr>
          <p:grpSp>
            <p:nvGrpSpPr>
              <p:cNvPr id="7771" name="Google Shape;8432;p95"/>
              <p:cNvGrpSpPr/>
              <p:nvPr/>
            </p:nvGrpSpPr>
            <p:grpSpPr>
              <a:xfrm>
                <a:off x="706320" y="969120"/>
                <a:ext cx="27000" cy="123480"/>
                <a:chOff x="706320" y="969120"/>
                <a:chExt cx="27000" cy="123480"/>
              </a:xfrm>
            </p:grpSpPr>
            <p:sp>
              <p:nvSpPr>
                <p:cNvPr id="7772" name="Google Shape;8433;p95"/>
                <p:cNvSpPr/>
                <p:nvPr/>
              </p:nvSpPr>
              <p:spPr>
                <a:xfrm>
                  <a:off x="720360" y="984960"/>
                  <a:ext cx="360" cy="107640"/>
                </a:xfrm>
                <a:custGeom>
                  <a:avLst/>
                  <a:gdLst/>
                  <a:ahLst/>
                  <a:cxnLst/>
                  <a:rect l="l" t="t" r="r" b="b"/>
                  <a:pathLst>
                    <a:path w="21600" h="21600">
                      <a:moveTo>
                        <a:pt x="0" y="0"/>
                      </a:moveTo>
                      <a:lnTo>
                        <a:pt x="21600" y="21600"/>
                      </a:lnTo>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7773" name="Google Shape;8434;p95"/>
                <p:cNvSpPr/>
                <p:nvPr/>
              </p:nvSpPr>
              <p:spPr>
                <a:xfrm>
                  <a:off x="706320" y="969120"/>
                  <a:ext cx="27000" cy="27000"/>
                </a:xfrm>
                <a:prstGeom prst="ellipse">
                  <a:avLst/>
                </a:prstGeom>
                <a:solidFill>
                  <a:srgbClr val="667E92"/>
                </a:solidFill>
                <a:ln w="0">
                  <a:noFill/>
                </a:ln>
              </p:spPr>
              <p:style>
                <a:lnRef idx="0">
                  <a:scrgbClr r="0" g="0" b="0"/>
                </a:lnRef>
                <a:fillRef idx="0">
                  <a:scrgbClr r="0" g="0" b="0"/>
                </a:fillRef>
                <a:effectRef idx="0">
                  <a:scrgbClr r="0" g="0" b="0"/>
                </a:effectRef>
                <a:fontRef idx="minor"/>
              </p:style>
            </p:sp>
          </p:grpSp>
          <p:sp>
            <p:nvSpPr>
              <p:cNvPr id="7774" name="Google Shape;8435;p95"/>
              <p:cNvSpPr/>
              <p:nvPr/>
            </p:nvSpPr>
            <p:spPr>
              <a:xfrm>
                <a:off x="722160" y="1053720"/>
                <a:ext cx="591480" cy="3924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grpSp>
        <p:grpSp>
          <p:nvGrpSpPr>
            <p:cNvPr id="7775" name="Google Shape;8436;p95"/>
            <p:cNvGrpSpPr/>
            <p:nvPr/>
          </p:nvGrpSpPr>
          <p:grpSpPr>
            <a:xfrm>
              <a:off x="1302840" y="1053720"/>
              <a:ext cx="603360" cy="124920"/>
              <a:chOff x="1302840" y="1053720"/>
              <a:chExt cx="603360" cy="124920"/>
            </a:xfrm>
          </p:grpSpPr>
          <p:grpSp>
            <p:nvGrpSpPr>
              <p:cNvPr id="7776" name="Google Shape;8437;p95"/>
              <p:cNvGrpSpPr/>
              <p:nvPr/>
            </p:nvGrpSpPr>
            <p:grpSpPr>
              <a:xfrm>
                <a:off x="1302840" y="1055160"/>
                <a:ext cx="27000" cy="123480"/>
                <a:chOff x="1302840" y="1055160"/>
                <a:chExt cx="27000" cy="123480"/>
              </a:xfrm>
            </p:grpSpPr>
            <p:sp>
              <p:nvSpPr>
                <p:cNvPr id="7777" name="Google Shape;8438;p95"/>
                <p:cNvSpPr/>
                <p:nvPr/>
              </p:nvSpPr>
              <p:spPr>
                <a:xfrm rot="10800000">
                  <a:off x="1315440" y="1055160"/>
                  <a:ext cx="360" cy="107640"/>
                </a:xfrm>
                <a:custGeom>
                  <a:avLst/>
                  <a:gdLst/>
                  <a:ahLst/>
                  <a:cxnLst/>
                  <a:rect l="l" t="t" r="r" b="b"/>
                  <a:pathLst>
                    <a:path w="21600" h="21600">
                      <a:moveTo>
                        <a:pt x="0" y="0"/>
                      </a:moveTo>
                      <a:lnTo>
                        <a:pt x="21600" y="21600"/>
                      </a:lnTo>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7778" name="Google Shape;8439;p95"/>
                <p:cNvSpPr/>
                <p:nvPr/>
              </p:nvSpPr>
              <p:spPr>
                <a:xfrm rot="10800000">
                  <a:off x="1302840" y="1151640"/>
                  <a:ext cx="27000" cy="27000"/>
                </a:xfrm>
                <a:prstGeom prst="ellipse">
                  <a:avLst/>
                </a:prstGeom>
                <a:solidFill>
                  <a:srgbClr val="667E92"/>
                </a:solidFill>
                <a:ln w="0">
                  <a:noFill/>
                </a:ln>
              </p:spPr>
              <p:style>
                <a:lnRef idx="0">
                  <a:scrgbClr r="0" g="0" b="0"/>
                </a:lnRef>
                <a:fillRef idx="0">
                  <a:scrgbClr r="0" g="0" b="0"/>
                </a:fillRef>
                <a:effectRef idx="0">
                  <a:scrgbClr r="0" g="0" b="0"/>
                </a:effectRef>
                <a:fontRef idx="minor"/>
              </p:style>
            </p:sp>
          </p:grpSp>
          <p:sp>
            <p:nvSpPr>
              <p:cNvPr id="7779" name="Google Shape;8440;p95"/>
              <p:cNvSpPr/>
              <p:nvPr/>
            </p:nvSpPr>
            <p:spPr>
              <a:xfrm>
                <a:off x="1314720" y="1053720"/>
                <a:ext cx="591480" cy="39240"/>
              </a:xfrm>
              <a:prstGeom prst="rect">
                <a:avLst/>
              </a:prstGeom>
              <a:noFill/>
              <a:ln w="9525">
                <a:solidFill>
                  <a:srgbClr val="869FB2"/>
                </a:solidFill>
                <a:round/>
              </a:ln>
            </p:spPr>
            <p:style>
              <a:lnRef idx="0">
                <a:scrgbClr r="0" g="0" b="0"/>
              </a:lnRef>
              <a:fillRef idx="0">
                <a:scrgbClr r="0" g="0" b="0"/>
              </a:fillRef>
              <a:effectRef idx="0">
                <a:scrgbClr r="0" g="0" b="0"/>
              </a:effectRef>
              <a:fontRef idx="minor"/>
            </p:style>
          </p:sp>
        </p:grpSp>
        <p:grpSp>
          <p:nvGrpSpPr>
            <p:cNvPr id="7780" name="Google Shape;8441;p95"/>
            <p:cNvGrpSpPr/>
            <p:nvPr/>
          </p:nvGrpSpPr>
          <p:grpSpPr>
            <a:xfrm>
              <a:off x="2486160" y="1053720"/>
              <a:ext cx="723600" cy="124920"/>
              <a:chOff x="2486160" y="1053720"/>
              <a:chExt cx="723600" cy="124920"/>
            </a:xfrm>
          </p:grpSpPr>
          <p:grpSp>
            <p:nvGrpSpPr>
              <p:cNvPr id="7781" name="Google Shape;8442;p95"/>
              <p:cNvGrpSpPr/>
              <p:nvPr/>
            </p:nvGrpSpPr>
            <p:grpSpPr>
              <a:xfrm>
                <a:off x="2486160" y="1055160"/>
                <a:ext cx="27000" cy="123480"/>
                <a:chOff x="2486160" y="1055160"/>
                <a:chExt cx="27000" cy="123480"/>
              </a:xfrm>
            </p:grpSpPr>
            <p:sp>
              <p:nvSpPr>
                <p:cNvPr id="7782" name="Google Shape;8443;p95"/>
                <p:cNvSpPr/>
                <p:nvPr/>
              </p:nvSpPr>
              <p:spPr>
                <a:xfrm rot="10800000">
                  <a:off x="2498760" y="1055160"/>
                  <a:ext cx="360" cy="107640"/>
                </a:xfrm>
                <a:custGeom>
                  <a:avLst/>
                  <a:gdLst/>
                  <a:ahLst/>
                  <a:cxnLst/>
                  <a:rect l="l" t="t" r="r" b="b"/>
                  <a:pathLst>
                    <a:path w="21600" h="21600">
                      <a:moveTo>
                        <a:pt x="0" y="0"/>
                      </a:moveTo>
                      <a:lnTo>
                        <a:pt x="21600" y="21600"/>
                      </a:lnTo>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7783" name="Google Shape;8444;p95"/>
                <p:cNvSpPr/>
                <p:nvPr/>
              </p:nvSpPr>
              <p:spPr>
                <a:xfrm rot="10800000">
                  <a:off x="2486160" y="1151640"/>
                  <a:ext cx="27000" cy="27000"/>
                </a:xfrm>
                <a:prstGeom prst="ellipse">
                  <a:avLst/>
                </a:prstGeom>
                <a:solidFill>
                  <a:srgbClr val="667E92"/>
                </a:solidFill>
                <a:ln w="0">
                  <a:noFill/>
                </a:ln>
              </p:spPr>
              <p:style>
                <a:lnRef idx="0">
                  <a:scrgbClr r="0" g="0" b="0"/>
                </a:lnRef>
                <a:fillRef idx="0">
                  <a:scrgbClr r="0" g="0" b="0"/>
                </a:fillRef>
                <a:effectRef idx="0">
                  <a:scrgbClr r="0" g="0" b="0"/>
                </a:effectRef>
                <a:fontRef idx="minor"/>
              </p:style>
            </p:sp>
          </p:grpSp>
          <p:sp>
            <p:nvSpPr>
              <p:cNvPr id="7784" name="Google Shape;8445;p95"/>
              <p:cNvSpPr/>
              <p:nvPr/>
            </p:nvSpPr>
            <p:spPr>
              <a:xfrm>
                <a:off x="2499840" y="1053720"/>
                <a:ext cx="709920" cy="39240"/>
              </a:xfrm>
              <a:prstGeom prst="rect">
                <a:avLst/>
              </a:prstGeom>
              <a:noFill/>
              <a:ln w="9525">
                <a:solidFill>
                  <a:srgbClr val="869FB2"/>
                </a:solidFill>
                <a:round/>
              </a:ln>
            </p:spPr>
            <p:style>
              <a:lnRef idx="0">
                <a:scrgbClr r="0" g="0" b="0"/>
              </a:lnRef>
              <a:fillRef idx="0">
                <a:scrgbClr r="0" g="0" b="0"/>
              </a:fillRef>
              <a:effectRef idx="0">
                <a:scrgbClr r="0" g="0" b="0"/>
              </a:effectRef>
              <a:fontRef idx="minor"/>
            </p:style>
          </p:sp>
        </p:grpSp>
      </p:grpSp>
      <p:grpSp>
        <p:nvGrpSpPr>
          <p:cNvPr id="7785" name="Google Shape;8446;p95"/>
          <p:cNvGrpSpPr/>
          <p:nvPr/>
        </p:nvGrpSpPr>
        <p:grpSpPr>
          <a:xfrm>
            <a:off x="3499560" y="3665880"/>
            <a:ext cx="1566360" cy="490320"/>
            <a:chOff x="3499560" y="3665880"/>
            <a:chExt cx="1566360" cy="490320"/>
          </a:xfrm>
        </p:grpSpPr>
        <p:grpSp>
          <p:nvGrpSpPr>
            <p:cNvPr id="7786" name="Google Shape;8447;p95"/>
            <p:cNvGrpSpPr/>
            <p:nvPr/>
          </p:nvGrpSpPr>
          <p:grpSpPr>
            <a:xfrm>
              <a:off x="4663080" y="3665880"/>
              <a:ext cx="402840" cy="490320"/>
              <a:chOff x="4663080" y="3665880"/>
              <a:chExt cx="402840" cy="490320"/>
            </a:xfrm>
          </p:grpSpPr>
          <p:sp>
            <p:nvSpPr>
              <p:cNvPr id="7787" name="Google Shape;8448;p95"/>
              <p:cNvSpPr/>
              <p:nvPr/>
            </p:nvSpPr>
            <p:spPr>
              <a:xfrm>
                <a:off x="4727880" y="3730680"/>
                <a:ext cx="273240" cy="273240"/>
              </a:xfrm>
              <a:custGeom>
                <a:avLst/>
                <a:gdLst/>
                <a:ahLst/>
                <a:cxn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a:solidFill>
                  <a:srgbClr val="A5B7C5"/>
                </a:solidFill>
                <a:round/>
              </a:ln>
            </p:spPr>
            <p:style>
              <a:lnRef idx="0">
                <a:scrgbClr r="0" g="0" b="0"/>
              </a:lnRef>
              <a:fillRef idx="0">
                <a:scrgbClr r="0" g="0" b="0"/>
              </a:fillRef>
              <a:effectRef idx="0">
                <a:scrgbClr r="0" g="0" b="0"/>
              </a:effectRef>
              <a:fontRef idx="minor"/>
            </p:style>
          </p:sp>
          <p:sp>
            <p:nvSpPr>
              <p:cNvPr id="7788" name="Google Shape;8449;p95"/>
              <p:cNvSpPr/>
              <p:nvPr/>
            </p:nvSpPr>
            <p:spPr>
              <a:xfrm>
                <a:off x="4663080" y="3665880"/>
                <a:ext cx="402840" cy="470880"/>
              </a:xfrm>
              <a:custGeom>
                <a:avLst/>
                <a:gdLst/>
                <a:ahLst/>
                <a:cxn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w="0">
                <a:noFill/>
              </a:ln>
            </p:spPr>
            <p:style>
              <a:lnRef idx="0">
                <a:scrgbClr r="0" g="0" b="0"/>
              </a:lnRef>
              <a:fillRef idx="0">
                <a:scrgbClr r="0" g="0" b="0"/>
              </a:fillRef>
              <a:effectRef idx="0">
                <a:scrgbClr r="0" g="0" b="0"/>
              </a:effectRef>
              <a:fontRef idx="minor"/>
            </p:style>
          </p:sp>
          <p:sp>
            <p:nvSpPr>
              <p:cNvPr id="7789" name="Google Shape;8450;p95"/>
              <p:cNvSpPr/>
              <p:nvPr/>
            </p:nvSpPr>
            <p:spPr>
              <a:xfrm>
                <a:off x="4809600" y="4093200"/>
                <a:ext cx="110520" cy="63000"/>
              </a:xfrm>
              <a:custGeom>
                <a:avLst/>
                <a:gdLst/>
                <a:ahLst/>
                <a:cxnLst/>
                <a:rect l="l" t="t" r="r" b="b"/>
                <a:pathLst>
                  <a:path w="12035" h="6932">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w="0">
                <a:noFill/>
              </a:ln>
            </p:spPr>
            <p:style>
              <a:lnRef idx="0">
                <a:scrgbClr r="0" g="0" b="0"/>
              </a:lnRef>
              <a:fillRef idx="0">
                <a:scrgbClr r="0" g="0" b="0"/>
              </a:fillRef>
              <a:effectRef idx="0">
                <a:scrgbClr r="0" g="0" b="0"/>
              </a:effectRef>
              <a:fontRef idx="minor"/>
            </p:style>
          </p:sp>
        </p:grpSp>
        <p:grpSp>
          <p:nvGrpSpPr>
            <p:cNvPr id="7790" name="Google Shape;8451;p95"/>
            <p:cNvGrpSpPr/>
            <p:nvPr/>
          </p:nvGrpSpPr>
          <p:grpSpPr>
            <a:xfrm>
              <a:off x="4275360" y="3665880"/>
              <a:ext cx="402840" cy="490320"/>
              <a:chOff x="4275360" y="3665880"/>
              <a:chExt cx="402840" cy="490320"/>
            </a:xfrm>
          </p:grpSpPr>
          <p:sp>
            <p:nvSpPr>
              <p:cNvPr id="7791" name="Google Shape;8452;p95"/>
              <p:cNvSpPr/>
              <p:nvPr/>
            </p:nvSpPr>
            <p:spPr>
              <a:xfrm>
                <a:off x="4340160" y="3730680"/>
                <a:ext cx="273240" cy="273240"/>
              </a:xfrm>
              <a:custGeom>
                <a:avLst/>
                <a:gdLst/>
                <a:ahLst/>
                <a:cxn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a:solidFill>
                  <a:srgbClr val="667E92"/>
                </a:solidFill>
                <a:round/>
              </a:ln>
            </p:spPr>
            <p:style>
              <a:lnRef idx="0">
                <a:scrgbClr r="0" g="0" b="0"/>
              </a:lnRef>
              <a:fillRef idx="0">
                <a:scrgbClr r="0" g="0" b="0"/>
              </a:fillRef>
              <a:effectRef idx="0">
                <a:scrgbClr r="0" g="0" b="0"/>
              </a:effectRef>
              <a:fontRef idx="minor"/>
            </p:style>
          </p:sp>
          <p:sp>
            <p:nvSpPr>
              <p:cNvPr id="7792" name="Google Shape;8453;p95"/>
              <p:cNvSpPr/>
              <p:nvPr/>
            </p:nvSpPr>
            <p:spPr>
              <a:xfrm>
                <a:off x="4275360" y="3665880"/>
                <a:ext cx="402840" cy="470880"/>
              </a:xfrm>
              <a:custGeom>
                <a:avLst/>
                <a:gdLst/>
                <a:ahLst/>
                <a:cxnLst/>
                <a:rect l="l" t="t" r="r" b="b"/>
                <a:pathLst>
                  <a:path w="43631" h="50958">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7793" name="Google Shape;8454;p95"/>
              <p:cNvSpPr/>
              <p:nvPr/>
            </p:nvSpPr>
            <p:spPr>
              <a:xfrm>
                <a:off x="4421880" y="4093200"/>
                <a:ext cx="110520" cy="63000"/>
              </a:xfrm>
              <a:custGeom>
                <a:avLst/>
                <a:gdLst/>
                <a:ahLst/>
                <a:cxn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w="0">
                <a:noFill/>
              </a:ln>
            </p:spPr>
            <p:style>
              <a:lnRef idx="0">
                <a:scrgbClr r="0" g="0" b="0"/>
              </a:lnRef>
              <a:fillRef idx="0">
                <a:scrgbClr r="0" g="0" b="0"/>
              </a:fillRef>
              <a:effectRef idx="0">
                <a:scrgbClr r="0" g="0" b="0"/>
              </a:effectRef>
              <a:fontRef idx="minor"/>
            </p:style>
          </p:sp>
        </p:grpSp>
        <p:grpSp>
          <p:nvGrpSpPr>
            <p:cNvPr id="7794" name="Google Shape;8455;p95"/>
            <p:cNvGrpSpPr/>
            <p:nvPr/>
          </p:nvGrpSpPr>
          <p:grpSpPr>
            <a:xfrm>
              <a:off x="3887280" y="3665880"/>
              <a:ext cx="402840" cy="490320"/>
              <a:chOff x="3887280" y="3665880"/>
              <a:chExt cx="402840" cy="490320"/>
            </a:xfrm>
          </p:grpSpPr>
          <p:sp>
            <p:nvSpPr>
              <p:cNvPr id="7795" name="Google Shape;8456;p95"/>
              <p:cNvSpPr/>
              <p:nvPr/>
            </p:nvSpPr>
            <p:spPr>
              <a:xfrm>
                <a:off x="3952080" y="3730680"/>
                <a:ext cx="273240" cy="273240"/>
              </a:xfrm>
              <a:custGeom>
                <a:avLst/>
                <a:gdLst/>
                <a:ahLst/>
                <a:cxn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a:solidFill>
                  <a:srgbClr val="445D73"/>
                </a:solidFill>
                <a:round/>
              </a:ln>
            </p:spPr>
            <p:style>
              <a:lnRef idx="0">
                <a:scrgbClr r="0" g="0" b="0"/>
              </a:lnRef>
              <a:fillRef idx="0">
                <a:scrgbClr r="0" g="0" b="0"/>
              </a:fillRef>
              <a:effectRef idx="0">
                <a:scrgbClr r="0" g="0" b="0"/>
              </a:effectRef>
              <a:fontRef idx="minor"/>
            </p:style>
          </p:sp>
          <p:sp>
            <p:nvSpPr>
              <p:cNvPr id="7796" name="Google Shape;8457;p95"/>
              <p:cNvSpPr/>
              <p:nvPr/>
            </p:nvSpPr>
            <p:spPr>
              <a:xfrm>
                <a:off x="3887280" y="3665880"/>
                <a:ext cx="402840" cy="470880"/>
              </a:xfrm>
              <a:custGeom>
                <a:avLst/>
                <a:gdLst/>
                <a:ahLst/>
                <a:cxn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797" name="Google Shape;8458;p95"/>
              <p:cNvSpPr/>
              <p:nvPr/>
            </p:nvSpPr>
            <p:spPr>
              <a:xfrm>
                <a:off x="4033800" y="4093200"/>
                <a:ext cx="110520" cy="63000"/>
              </a:xfrm>
              <a:custGeom>
                <a:avLst/>
                <a:gdLst/>
                <a:ahLst/>
                <a:cxnLst/>
                <a:rect l="l" t="t" r="r" b="b"/>
                <a:pathLst>
                  <a:path w="12034" h="6932">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w="0">
                <a:noFill/>
              </a:ln>
            </p:spPr>
            <p:style>
              <a:lnRef idx="0">
                <a:scrgbClr r="0" g="0" b="0"/>
              </a:lnRef>
              <a:fillRef idx="0">
                <a:scrgbClr r="0" g="0" b="0"/>
              </a:fillRef>
              <a:effectRef idx="0">
                <a:scrgbClr r="0" g="0" b="0"/>
              </a:effectRef>
              <a:fontRef idx="minor"/>
            </p:style>
          </p:sp>
        </p:grpSp>
        <p:grpSp>
          <p:nvGrpSpPr>
            <p:cNvPr id="7798" name="Google Shape;8459;p95"/>
            <p:cNvGrpSpPr/>
            <p:nvPr/>
          </p:nvGrpSpPr>
          <p:grpSpPr>
            <a:xfrm>
              <a:off x="3499560" y="3665880"/>
              <a:ext cx="402840" cy="490320"/>
              <a:chOff x="3499560" y="3665880"/>
              <a:chExt cx="402840" cy="490320"/>
            </a:xfrm>
          </p:grpSpPr>
          <p:sp>
            <p:nvSpPr>
              <p:cNvPr id="7799" name="Google Shape;8460;p95"/>
              <p:cNvSpPr/>
              <p:nvPr/>
            </p:nvSpPr>
            <p:spPr>
              <a:xfrm>
                <a:off x="3564360" y="3730680"/>
                <a:ext cx="273240" cy="273240"/>
              </a:xfrm>
              <a:custGeom>
                <a:avLst/>
                <a:gdLst/>
                <a:ahLst/>
                <a:cxn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a:solidFill>
                  <a:srgbClr val="869FB1"/>
                </a:solidFill>
                <a:round/>
              </a:ln>
            </p:spPr>
            <p:style>
              <a:lnRef idx="0">
                <a:scrgbClr r="0" g="0" b="0"/>
              </a:lnRef>
              <a:fillRef idx="0">
                <a:scrgbClr r="0" g="0" b="0"/>
              </a:fillRef>
              <a:effectRef idx="0">
                <a:scrgbClr r="0" g="0" b="0"/>
              </a:effectRef>
              <a:fontRef idx="minor"/>
            </p:style>
          </p:sp>
          <p:sp>
            <p:nvSpPr>
              <p:cNvPr id="7800" name="Google Shape;8461;p95"/>
              <p:cNvSpPr/>
              <p:nvPr/>
            </p:nvSpPr>
            <p:spPr>
              <a:xfrm>
                <a:off x="3499560" y="3665880"/>
                <a:ext cx="402840" cy="470880"/>
              </a:xfrm>
              <a:custGeom>
                <a:avLst/>
                <a:gdLst/>
                <a:ahLst/>
                <a:cxnLst/>
                <a:rect l="l" t="t" r="r" b="b"/>
                <a:pathLst>
                  <a:path w="43630" h="50958">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01" name="Google Shape;8462;p95"/>
              <p:cNvSpPr/>
              <p:nvPr/>
            </p:nvSpPr>
            <p:spPr>
              <a:xfrm>
                <a:off x="3646080" y="4093200"/>
                <a:ext cx="110520" cy="63000"/>
              </a:xfrm>
              <a:custGeom>
                <a:avLst/>
                <a:gdLst/>
                <a:ahLst/>
                <a:cxn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w="0">
                <a:noFill/>
              </a:ln>
            </p:spPr>
            <p:style>
              <a:lnRef idx="0">
                <a:scrgbClr r="0" g="0" b="0"/>
              </a:lnRef>
              <a:fillRef idx="0">
                <a:scrgbClr r="0" g="0" b="0"/>
              </a:fillRef>
              <a:effectRef idx="0">
                <a:scrgbClr r="0" g="0" b="0"/>
              </a:effectRef>
              <a:fontRef idx="minor"/>
            </p:style>
          </p:sp>
        </p:grpSp>
      </p:grpSp>
      <p:grpSp>
        <p:nvGrpSpPr>
          <p:cNvPr id="7802" name="Google Shape;8463;p95"/>
          <p:cNvGrpSpPr/>
          <p:nvPr/>
        </p:nvGrpSpPr>
        <p:grpSpPr>
          <a:xfrm>
            <a:off x="3459960" y="3146400"/>
            <a:ext cx="1616040" cy="345240"/>
            <a:chOff x="3459960" y="3146400"/>
            <a:chExt cx="1616040" cy="345240"/>
          </a:xfrm>
        </p:grpSpPr>
        <p:sp>
          <p:nvSpPr>
            <p:cNvPr id="7803" name="Google Shape;8464;p95"/>
            <p:cNvSpPr/>
            <p:nvPr/>
          </p:nvSpPr>
          <p:spPr>
            <a:xfrm>
              <a:off x="3507120" y="3207960"/>
              <a:ext cx="251280" cy="251280"/>
            </a:xfrm>
            <a:custGeom>
              <a:avLst/>
              <a:gdLst/>
              <a:ahLst/>
              <a:cxn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sp>
          <p:nvSpPr>
            <p:cNvPr id="7804" name="Google Shape;8465;p95"/>
            <p:cNvSpPr/>
            <p:nvPr/>
          </p:nvSpPr>
          <p:spPr>
            <a:xfrm>
              <a:off x="4413240" y="3319560"/>
              <a:ext cx="345240" cy="172080"/>
            </a:xfrm>
            <a:custGeom>
              <a:avLst/>
              <a:gdLst/>
              <a:ahLst/>
              <a:cxn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7805" name="Google Shape;8466;p95"/>
            <p:cNvSpPr/>
            <p:nvPr/>
          </p:nvSpPr>
          <p:spPr>
            <a:xfrm>
              <a:off x="4095720" y="3146400"/>
              <a:ext cx="345240" cy="172080"/>
            </a:xfrm>
            <a:custGeom>
              <a:avLst/>
              <a:gdLst/>
              <a:ahLst/>
              <a:cxn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7806" name="Google Shape;8467;p95"/>
            <p:cNvSpPr/>
            <p:nvPr/>
          </p:nvSpPr>
          <p:spPr>
            <a:xfrm>
              <a:off x="3459960" y="3146400"/>
              <a:ext cx="345600" cy="172440"/>
            </a:xfrm>
            <a:custGeom>
              <a:avLst/>
              <a:gdLst/>
              <a:ahLst/>
              <a:cxn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7807" name="Google Shape;8468;p95"/>
            <p:cNvSpPr/>
            <p:nvPr/>
          </p:nvSpPr>
          <p:spPr>
            <a:xfrm>
              <a:off x="3777840" y="3319560"/>
              <a:ext cx="345240" cy="172080"/>
            </a:xfrm>
            <a:custGeom>
              <a:avLst/>
              <a:gdLst/>
              <a:ahLst/>
              <a:cxn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7808" name="Google Shape;8469;p95"/>
            <p:cNvSpPr/>
            <p:nvPr/>
          </p:nvSpPr>
          <p:spPr>
            <a:xfrm>
              <a:off x="4730400" y="3146400"/>
              <a:ext cx="345600" cy="172440"/>
            </a:xfrm>
            <a:custGeom>
              <a:avLst/>
              <a:gdLst/>
              <a:ahLst/>
              <a:cxn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7809" name="Google Shape;8470;p95"/>
            <p:cNvSpPr/>
            <p:nvPr/>
          </p:nvSpPr>
          <p:spPr>
            <a:xfrm>
              <a:off x="3825000" y="3173760"/>
              <a:ext cx="251280" cy="251280"/>
            </a:xfrm>
            <a:custGeom>
              <a:avLst/>
              <a:gdLst/>
              <a:ahLst/>
              <a:cxn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sp>
          <p:nvSpPr>
            <p:cNvPr id="7810" name="Google Shape;8471;p95"/>
            <p:cNvSpPr/>
            <p:nvPr/>
          </p:nvSpPr>
          <p:spPr>
            <a:xfrm>
              <a:off x="4142880" y="3207960"/>
              <a:ext cx="251280" cy="251280"/>
            </a:xfrm>
            <a:custGeom>
              <a:avLst/>
              <a:gdLst/>
              <a:ahLst/>
              <a:cxn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sp>
          <p:nvSpPr>
            <p:cNvPr id="7811" name="Google Shape;8472;p95"/>
            <p:cNvSpPr/>
            <p:nvPr/>
          </p:nvSpPr>
          <p:spPr>
            <a:xfrm>
              <a:off x="4460760" y="3173760"/>
              <a:ext cx="251280" cy="251280"/>
            </a:xfrm>
            <a:custGeom>
              <a:avLst/>
              <a:gdLst/>
              <a:ahLst/>
              <a:cxn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sp>
          <p:nvSpPr>
            <p:cNvPr id="7812" name="Google Shape;8473;p95"/>
            <p:cNvSpPr/>
            <p:nvPr/>
          </p:nvSpPr>
          <p:spPr>
            <a:xfrm>
              <a:off x="4780440" y="3207960"/>
              <a:ext cx="251280" cy="251280"/>
            </a:xfrm>
            <a:custGeom>
              <a:avLst/>
              <a:gdLst/>
              <a:ahLst/>
              <a:cxn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scrgbClr r="0" g="0" b="0"/>
            </a:lnRef>
            <a:fillRef idx="0">
              <a:scrgbClr r="0" g="0" b="0"/>
            </a:fillRef>
            <a:effectRef idx="0">
              <a:scrgbClr r="0" g="0" b="0"/>
            </a:effectRef>
            <a:fontRef idx="minor"/>
          </p:style>
        </p:sp>
      </p:grpSp>
      <p:grpSp>
        <p:nvGrpSpPr>
          <p:cNvPr id="7813" name="Google Shape;8474;p95"/>
          <p:cNvGrpSpPr/>
          <p:nvPr/>
        </p:nvGrpSpPr>
        <p:grpSpPr>
          <a:xfrm>
            <a:off x="738360" y="3432240"/>
            <a:ext cx="1294560" cy="645480"/>
            <a:chOff x="738360" y="3432240"/>
            <a:chExt cx="1294560" cy="645480"/>
          </a:xfrm>
        </p:grpSpPr>
        <p:sp>
          <p:nvSpPr>
            <p:cNvPr id="7814" name="Google Shape;8475;p95"/>
            <p:cNvSpPr/>
            <p:nvPr/>
          </p:nvSpPr>
          <p:spPr>
            <a:xfrm>
              <a:off x="1482120" y="3863160"/>
              <a:ext cx="129600" cy="167040"/>
            </a:xfrm>
            <a:custGeom>
              <a:avLst/>
              <a:gdLst/>
              <a:ahLst/>
              <a:cxnLst/>
              <a:rect l="l" t="t" r="r" b="b"/>
              <a:pathLst>
                <a:path w="28816" h="37079">
                  <a:moveTo>
                    <a:pt x="28815" y="37078"/>
                  </a:moveTo>
                  <a:lnTo>
                    <a:pt x="17922" y="37078"/>
                  </a:lnTo>
                  <a:cubicBezTo>
                    <a:pt x="14829" y="37078"/>
                    <a:pt x="14212" y="33613"/>
                    <a:pt x="14212" y="33613"/>
                  </a:cubicBezTo>
                  <a:lnTo>
                    <a:pt x="14212" y="10631"/>
                  </a:lnTo>
                  <a:lnTo>
                    <a:pt x="0" y="10631"/>
                  </a:lnTo>
                  <a:lnTo>
                    <a:pt x="0"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15" name="Google Shape;8476;p95"/>
            <p:cNvSpPr/>
            <p:nvPr/>
          </p:nvSpPr>
          <p:spPr>
            <a:xfrm>
              <a:off x="1781280" y="4031280"/>
              <a:ext cx="164520" cy="360"/>
            </a:xfrm>
            <a:custGeom>
              <a:avLst/>
              <a:gdLst/>
              <a:ahLst/>
              <a:cxnLst/>
              <a:rect l="l" t="t" r="r" b="b"/>
              <a:pathLst>
                <a:path w="36535" h="1">
                  <a:moveTo>
                    <a:pt x="1" y="0"/>
                  </a:moveTo>
                  <a:lnTo>
                    <a:pt x="36535" y="0"/>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16" name="Google Shape;8477;p95"/>
            <p:cNvSpPr/>
            <p:nvPr/>
          </p:nvSpPr>
          <p:spPr>
            <a:xfrm>
              <a:off x="1612800" y="3981600"/>
              <a:ext cx="167400" cy="96120"/>
            </a:xfrm>
            <a:custGeom>
              <a:avLst/>
              <a:gdLst/>
              <a:ahLst/>
              <a:cxn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a:solidFill>
                <a:srgbClr val="CFD9E0"/>
              </a:solidFill>
              <a:miter/>
            </a:ln>
          </p:spPr>
          <p:style>
            <a:lnRef idx="0">
              <a:scrgbClr r="0" g="0" b="0"/>
            </a:lnRef>
            <a:fillRef idx="0">
              <a:scrgbClr r="0" g="0" b="0"/>
            </a:fillRef>
            <a:effectRef idx="0">
              <a:scrgbClr r="0" g="0" b="0"/>
            </a:effectRef>
            <a:fontRef idx="minor"/>
          </p:style>
        </p:sp>
        <p:sp>
          <p:nvSpPr>
            <p:cNvPr id="7817" name="Google Shape;8478;p95"/>
            <p:cNvSpPr/>
            <p:nvPr/>
          </p:nvSpPr>
          <p:spPr>
            <a:xfrm>
              <a:off x="1162800" y="3759840"/>
              <a:ext cx="78840" cy="360"/>
            </a:xfrm>
            <a:custGeom>
              <a:avLst/>
              <a:gdLst/>
              <a:ahLst/>
              <a:cxnLst/>
              <a:rect l="l" t="t" r="r" b="b"/>
              <a:pathLst>
                <a:path w="17599" h="1">
                  <a:moveTo>
                    <a:pt x="17598" y="0"/>
                  </a:moveTo>
                  <a:lnTo>
                    <a:pt x="1" y="0"/>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18" name="Google Shape;8479;p95"/>
            <p:cNvSpPr/>
            <p:nvPr/>
          </p:nvSpPr>
          <p:spPr>
            <a:xfrm>
              <a:off x="758880" y="3657240"/>
              <a:ext cx="157680" cy="360"/>
            </a:xfrm>
            <a:custGeom>
              <a:avLst/>
              <a:gdLst/>
              <a:ahLst/>
              <a:cxnLst/>
              <a:rect l="l" t="t" r="r" b="b"/>
              <a:pathLst>
                <a:path w="35018" h="1">
                  <a:moveTo>
                    <a:pt x="35017" y="1"/>
                  </a:moveTo>
                  <a:lnTo>
                    <a:pt x="1"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19" name="Google Shape;8480;p95"/>
            <p:cNvSpPr/>
            <p:nvPr/>
          </p:nvSpPr>
          <p:spPr>
            <a:xfrm>
              <a:off x="1078200" y="3657240"/>
              <a:ext cx="80640" cy="204480"/>
            </a:xfrm>
            <a:custGeom>
              <a:avLst/>
              <a:gdLst/>
              <a:ahLst/>
              <a:cxnLst/>
              <a:rect l="l" t="t" r="r" b="b"/>
              <a:pathLst>
                <a:path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20" name="Google Shape;8481;p95"/>
            <p:cNvSpPr/>
            <p:nvPr/>
          </p:nvSpPr>
          <p:spPr>
            <a:xfrm>
              <a:off x="758880" y="3862800"/>
              <a:ext cx="150120" cy="360"/>
            </a:xfrm>
            <a:custGeom>
              <a:avLst/>
              <a:gdLst/>
              <a:ahLst/>
              <a:cxnLst/>
              <a:rect l="l" t="t" r="r" b="b"/>
              <a:pathLst>
                <a:path w="33303" h="1">
                  <a:moveTo>
                    <a:pt x="1" y="1"/>
                  </a:moveTo>
                  <a:lnTo>
                    <a:pt x="33303"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21" name="Google Shape;8482;p95"/>
            <p:cNvSpPr/>
            <p:nvPr/>
          </p:nvSpPr>
          <p:spPr>
            <a:xfrm>
              <a:off x="909720" y="3805920"/>
              <a:ext cx="167400" cy="96120"/>
            </a:xfrm>
            <a:custGeom>
              <a:avLst/>
              <a:gdLst/>
              <a:ahLst/>
              <a:cxn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a:solidFill>
                <a:srgbClr val="CFD9E0"/>
              </a:solidFill>
              <a:miter/>
            </a:ln>
          </p:spPr>
          <p:style>
            <a:lnRef idx="0">
              <a:scrgbClr r="0" g="0" b="0"/>
            </a:lnRef>
            <a:fillRef idx="0">
              <a:scrgbClr r="0" g="0" b="0"/>
            </a:fillRef>
            <a:effectRef idx="0">
              <a:scrgbClr r="0" g="0" b="0"/>
            </a:effectRef>
            <a:fontRef idx="minor"/>
          </p:style>
        </p:sp>
        <p:sp>
          <p:nvSpPr>
            <p:cNvPr id="7822" name="Google Shape;8483;p95"/>
            <p:cNvSpPr/>
            <p:nvPr/>
          </p:nvSpPr>
          <p:spPr>
            <a:xfrm>
              <a:off x="917640" y="3616920"/>
              <a:ext cx="167400" cy="96120"/>
            </a:xfrm>
            <a:custGeom>
              <a:avLst/>
              <a:gdLst/>
              <a:ahLst/>
              <a:cxn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a:solidFill>
                <a:srgbClr val="CFD9E0"/>
              </a:solidFill>
              <a:miter/>
            </a:ln>
          </p:spPr>
          <p:style>
            <a:lnRef idx="0">
              <a:scrgbClr r="0" g="0" b="0"/>
            </a:lnRef>
            <a:fillRef idx="0">
              <a:scrgbClr r="0" g="0" b="0"/>
            </a:fillRef>
            <a:effectRef idx="0">
              <a:scrgbClr r="0" g="0" b="0"/>
            </a:effectRef>
            <a:fontRef idx="minor"/>
          </p:style>
        </p:sp>
        <p:sp>
          <p:nvSpPr>
            <p:cNvPr id="7823" name="Google Shape;8484;p95"/>
            <p:cNvSpPr/>
            <p:nvPr/>
          </p:nvSpPr>
          <p:spPr>
            <a:xfrm>
              <a:off x="1529640" y="3759840"/>
              <a:ext cx="78840" cy="360"/>
            </a:xfrm>
            <a:custGeom>
              <a:avLst/>
              <a:gdLst/>
              <a:ahLst/>
              <a:cxnLst/>
              <a:rect l="l" t="t" r="r" b="b"/>
              <a:pathLst>
                <a:path w="17599" h="1">
                  <a:moveTo>
                    <a:pt x="1" y="0"/>
                  </a:moveTo>
                  <a:lnTo>
                    <a:pt x="17598" y="0"/>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24" name="Google Shape;8485;p95"/>
            <p:cNvSpPr/>
            <p:nvPr/>
          </p:nvSpPr>
          <p:spPr>
            <a:xfrm>
              <a:off x="1862280" y="3657240"/>
              <a:ext cx="147240" cy="360"/>
            </a:xfrm>
            <a:custGeom>
              <a:avLst/>
              <a:gdLst/>
              <a:ahLst/>
              <a:cxnLst/>
              <a:rect l="l" t="t" r="r" b="b"/>
              <a:pathLst>
                <a:path w="32723" h="1">
                  <a:moveTo>
                    <a:pt x="1" y="1"/>
                  </a:moveTo>
                  <a:lnTo>
                    <a:pt x="32723"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25" name="Google Shape;8486;p95"/>
            <p:cNvSpPr/>
            <p:nvPr/>
          </p:nvSpPr>
          <p:spPr>
            <a:xfrm>
              <a:off x="1609200" y="3657240"/>
              <a:ext cx="83520" cy="204480"/>
            </a:xfrm>
            <a:custGeom>
              <a:avLst/>
              <a:gdLst/>
              <a:ahLst/>
              <a:cxnLst/>
              <a:rect l="l" t="t" r="r" b="b"/>
              <a:pathLst>
                <a:path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26" name="Google Shape;8487;p95"/>
            <p:cNvSpPr/>
            <p:nvPr/>
          </p:nvSpPr>
          <p:spPr>
            <a:xfrm>
              <a:off x="1862280" y="3862800"/>
              <a:ext cx="147240" cy="360"/>
            </a:xfrm>
            <a:custGeom>
              <a:avLst/>
              <a:gdLst/>
              <a:ahLst/>
              <a:cxnLst/>
              <a:rect l="l" t="t" r="r" b="b"/>
              <a:pathLst>
                <a:path w="32723" h="1">
                  <a:moveTo>
                    <a:pt x="32723" y="1"/>
                  </a:moveTo>
                  <a:lnTo>
                    <a:pt x="1"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27" name="Google Shape;8488;p95"/>
            <p:cNvSpPr/>
            <p:nvPr/>
          </p:nvSpPr>
          <p:spPr>
            <a:xfrm>
              <a:off x="1693440" y="3616920"/>
              <a:ext cx="167400" cy="96120"/>
            </a:xfrm>
            <a:custGeom>
              <a:avLst/>
              <a:gdLst/>
              <a:ahLst/>
              <a:cxn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a:solidFill>
                <a:srgbClr val="CFD9E0"/>
              </a:solidFill>
              <a:miter/>
            </a:ln>
          </p:spPr>
          <p:style>
            <a:lnRef idx="0">
              <a:scrgbClr r="0" g="0" b="0"/>
            </a:lnRef>
            <a:fillRef idx="0">
              <a:scrgbClr r="0" g="0" b="0"/>
            </a:fillRef>
            <a:effectRef idx="0">
              <a:scrgbClr r="0" g="0" b="0"/>
            </a:effectRef>
            <a:fontRef idx="minor"/>
          </p:style>
        </p:sp>
        <p:sp>
          <p:nvSpPr>
            <p:cNvPr id="7828" name="Google Shape;8489;p95"/>
            <p:cNvSpPr/>
            <p:nvPr/>
          </p:nvSpPr>
          <p:spPr>
            <a:xfrm>
              <a:off x="1693800" y="3805920"/>
              <a:ext cx="167400" cy="96120"/>
            </a:xfrm>
            <a:custGeom>
              <a:avLst/>
              <a:gdLst/>
              <a:ahLst/>
              <a:cxn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a:solidFill>
                <a:srgbClr val="CFD9E0"/>
              </a:solidFill>
              <a:miter/>
            </a:ln>
          </p:spPr>
          <p:style>
            <a:lnRef idx="0">
              <a:scrgbClr r="0" g="0" b="0"/>
            </a:lnRef>
            <a:fillRef idx="0">
              <a:scrgbClr r="0" g="0" b="0"/>
            </a:fillRef>
            <a:effectRef idx="0">
              <a:scrgbClr r="0" g="0" b="0"/>
            </a:effectRef>
            <a:fontRef idx="minor"/>
          </p:style>
        </p:sp>
        <p:sp>
          <p:nvSpPr>
            <p:cNvPr id="7829" name="Google Shape;8490;p95"/>
            <p:cNvSpPr/>
            <p:nvPr/>
          </p:nvSpPr>
          <p:spPr>
            <a:xfrm>
              <a:off x="1243440" y="3614760"/>
              <a:ext cx="285480" cy="285480"/>
            </a:xfrm>
            <a:custGeom>
              <a:avLst/>
              <a:gdLst/>
              <a:ahLst/>
              <a:cxnLst/>
              <a:rect l="l" t="t" r="r" b="b"/>
              <a:pathLst>
                <a:path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a:solidFill>
                <a:srgbClr val="CFD9E0"/>
              </a:solidFill>
              <a:miter/>
            </a:ln>
          </p:spPr>
          <p:style>
            <a:lnRef idx="0">
              <a:scrgbClr r="0" g="0" b="0"/>
            </a:lnRef>
            <a:fillRef idx="0">
              <a:scrgbClr r="0" g="0" b="0"/>
            </a:fillRef>
            <a:effectRef idx="0">
              <a:scrgbClr r="0" g="0" b="0"/>
            </a:effectRef>
            <a:fontRef idx="minor"/>
          </p:style>
        </p:sp>
        <p:sp>
          <p:nvSpPr>
            <p:cNvPr id="7830" name="Google Shape;8491;p95"/>
            <p:cNvSpPr/>
            <p:nvPr/>
          </p:nvSpPr>
          <p:spPr>
            <a:xfrm>
              <a:off x="1151640" y="3480120"/>
              <a:ext cx="137520" cy="174960"/>
            </a:xfrm>
            <a:custGeom>
              <a:avLst/>
              <a:gdLst/>
              <a:ahLst/>
              <a:cxnLst/>
              <a:rect l="l" t="t" r="r" b="b"/>
              <a:pathLst>
                <a:path w="30556" h="38848">
                  <a:moveTo>
                    <a:pt x="1" y="1"/>
                  </a:moveTo>
                  <a:lnTo>
                    <a:pt x="12633" y="1"/>
                  </a:lnTo>
                  <a:cubicBezTo>
                    <a:pt x="15723" y="1"/>
                    <a:pt x="16343" y="3466"/>
                    <a:pt x="16343" y="3466"/>
                  </a:cubicBezTo>
                  <a:lnTo>
                    <a:pt x="16343" y="26448"/>
                  </a:lnTo>
                  <a:lnTo>
                    <a:pt x="30556" y="26448"/>
                  </a:lnTo>
                  <a:lnTo>
                    <a:pt x="30556" y="38848"/>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31" name="Google Shape;8492;p95"/>
            <p:cNvSpPr/>
            <p:nvPr/>
          </p:nvSpPr>
          <p:spPr>
            <a:xfrm>
              <a:off x="816840" y="3480120"/>
              <a:ext cx="165240" cy="360"/>
            </a:xfrm>
            <a:custGeom>
              <a:avLst/>
              <a:gdLst/>
              <a:ahLst/>
              <a:cxnLst/>
              <a:rect l="l" t="t" r="r" b="b"/>
              <a:pathLst>
                <a:path w="36648" h="1">
                  <a:moveTo>
                    <a:pt x="36648" y="1"/>
                  </a:moveTo>
                  <a:lnTo>
                    <a:pt x="1"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32" name="Google Shape;8493;p95"/>
            <p:cNvSpPr/>
            <p:nvPr/>
          </p:nvSpPr>
          <p:spPr>
            <a:xfrm>
              <a:off x="983160" y="3432240"/>
              <a:ext cx="167400" cy="96120"/>
            </a:xfrm>
            <a:custGeom>
              <a:avLst/>
              <a:gdLst/>
              <a:ahLst/>
              <a:cxn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a:solidFill>
                <a:srgbClr val="CFD9E0"/>
              </a:solidFill>
              <a:miter/>
            </a:ln>
          </p:spPr>
          <p:style>
            <a:lnRef idx="0">
              <a:scrgbClr r="0" g="0" b="0"/>
            </a:lnRef>
            <a:fillRef idx="0">
              <a:scrgbClr r="0" g="0" b="0"/>
            </a:fillRef>
            <a:effectRef idx="0">
              <a:scrgbClr r="0" g="0" b="0"/>
            </a:effectRef>
            <a:fontRef idx="minor"/>
          </p:style>
        </p:sp>
        <p:sp>
          <p:nvSpPr>
            <p:cNvPr id="7833" name="Google Shape;8494;p95"/>
            <p:cNvSpPr/>
            <p:nvPr/>
          </p:nvSpPr>
          <p:spPr>
            <a:xfrm>
              <a:off x="1151640" y="3875040"/>
              <a:ext cx="137520" cy="154800"/>
            </a:xfrm>
            <a:custGeom>
              <a:avLst/>
              <a:gdLst/>
              <a:ahLst/>
              <a:cxnLst/>
              <a:rect l="l" t="t" r="r" b="b"/>
              <a:pathLst>
                <a:path w="30534" h="34405">
                  <a:moveTo>
                    <a:pt x="0" y="34404"/>
                  </a:moveTo>
                  <a:lnTo>
                    <a:pt x="12611" y="34404"/>
                  </a:lnTo>
                  <a:cubicBezTo>
                    <a:pt x="15705" y="34404"/>
                    <a:pt x="16325" y="30939"/>
                    <a:pt x="16325" y="30939"/>
                  </a:cubicBezTo>
                  <a:lnTo>
                    <a:pt x="16325" y="7957"/>
                  </a:lnTo>
                  <a:lnTo>
                    <a:pt x="30534" y="7957"/>
                  </a:lnTo>
                  <a:lnTo>
                    <a:pt x="30534"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34" name="Google Shape;8495;p95"/>
            <p:cNvSpPr/>
            <p:nvPr/>
          </p:nvSpPr>
          <p:spPr>
            <a:xfrm>
              <a:off x="816840" y="4031280"/>
              <a:ext cx="165240" cy="360"/>
            </a:xfrm>
            <a:custGeom>
              <a:avLst/>
              <a:gdLst/>
              <a:ahLst/>
              <a:cxnLst/>
              <a:rect l="l" t="t" r="r" b="b"/>
              <a:pathLst>
                <a:path w="36648" h="1">
                  <a:moveTo>
                    <a:pt x="36648" y="0"/>
                  </a:moveTo>
                  <a:lnTo>
                    <a:pt x="1" y="0"/>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35" name="Google Shape;8496;p95"/>
            <p:cNvSpPr/>
            <p:nvPr/>
          </p:nvSpPr>
          <p:spPr>
            <a:xfrm>
              <a:off x="983160" y="3981600"/>
              <a:ext cx="167400" cy="96120"/>
            </a:xfrm>
            <a:custGeom>
              <a:avLst/>
              <a:gdLst/>
              <a:ahLst/>
              <a:cxn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a:solidFill>
                <a:srgbClr val="CFD9E0"/>
              </a:solidFill>
              <a:miter/>
            </a:ln>
          </p:spPr>
          <p:style>
            <a:lnRef idx="0">
              <a:scrgbClr r="0" g="0" b="0"/>
            </a:lnRef>
            <a:fillRef idx="0">
              <a:scrgbClr r="0" g="0" b="0"/>
            </a:fillRef>
            <a:effectRef idx="0">
              <a:scrgbClr r="0" g="0" b="0"/>
            </a:effectRef>
            <a:fontRef idx="minor"/>
          </p:style>
        </p:sp>
        <p:sp>
          <p:nvSpPr>
            <p:cNvPr id="7836" name="Google Shape;8497;p95"/>
            <p:cNvSpPr/>
            <p:nvPr/>
          </p:nvSpPr>
          <p:spPr>
            <a:xfrm>
              <a:off x="1487520" y="3480120"/>
              <a:ext cx="131400" cy="174960"/>
            </a:xfrm>
            <a:custGeom>
              <a:avLst/>
              <a:gdLst/>
              <a:ahLst/>
              <a:cxnLst/>
              <a:rect l="l" t="t" r="r" b="b"/>
              <a:pathLst>
                <a:path w="29210" h="38848">
                  <a:moveTo>
                    <a:pt x="29209" y="1"/>
                  </a:moveTo>
                  <a:lnTo>
                    <a:pt x="17922" y="1"/>
                  </a:lnTo>
                  <a:cubicBezTo>
                    <a:pt x="14829" y="1"/>
                    <a:pt x="14209" y="3466"/>
                    <a:pt x="14209" y="3466"/>
                  </a:cubicBezTo>
                  <a:lnTo>
                    <a:pt x="14209" y="26448"/>
                  </a:lnTo>
                  <a:lnTo>
                    <a:pt x="0" y="26448"/>
                  </a:lnTo>
                  <a:lnTo>
                    <a:pt x="0" y="38848"/>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37" name="Google Shape;8498;p95"/>
            <p:cNvSpPr/>
            <p:nvPr/>
          </p:nvSpPr>
          <p:spPr>
            <a:xfrm>
              <a:off x="1788480" y="3480120"/>
              <a:ext cx="157680" cy="360"/>
            </a:xfrm>
            <a:custGeom>
              <a:avLst/>
              <a:gdLst/>
              <a:ahLst/>
              <a:cxnLst/>
              <a:rect l="l" t="t" r="r" b="b"/>
              <a:pathLst>
                <a:path w="34959" h="1">
                  <a:moveTo>
                    <a:pt x="1" y="1"/>
                  </a:moveTo>
                  <a:lnTo>
                    <a:pt x="34959" y="1"/>
                  </a:lnTo>
                </a:path>
              </a:pathLst>
            </a:custGeom>
            <a:noFill/>
            <a:ln w="9525" cap="rnd">
              <a:solidFill>
                <a:srgbClr val="CFD9E0"/>
              </a:solidFill>
              <a:round/>
            </a:ln>
          </p:spPr>
          <p:style>
            <a:lnRef idx="0">
              <a:scrgbClr r="0" g="0" b="0"/>
            </a:lnRef>
            <a:fillRef idx="0">
              <a:scrgbClr r="0" g="0" b="0"/>
            </a:fillRef>
            <a:effectRef idx="0">
              <a:scrgbClr r="0" g="0" b="0"/>
            </a:effectRef>
            <a:fontRef idx="minor"/>
          </p:style>
        </p:sp>
        <p:sp>
          <p:nvSpPr>
            <p:cNvPr id="7838" name="Google Shape;8499;p95"/>
            <p:cNvSpPr/>
            <p:nvPr/>
          </p:nvSpPr>
          <p:spPr>
            <a:xfrm>
              <a:off x="1620000" y="3432240"/>
              <a:ext cx="167400" cy="96120"/>
            </a:xfrm>
            <a:custGeom>
              <a:avLst/>
              <a:gdLst/>
              <a:ahLst/>
              <a:cxn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a:solidFill>
                <a:srgbClr val="CFD9E0"/>
              </a:solidFill>
              <a:miter/>
            </a:ln>
          </p:spPr>
          <p:style>
            <a:lnRef idx="0">
              <a:scrgbClr r="0" g="0" b="0"/>
            </a:lnRef>
            <a:fillRef idx="0">
              <a:scrgbClr r="0" g="0" b="0"/>
            </a:fillRef>
            <a:effectRef idx="0">
              <a:scrgbClr r="0" g="0" b="0"/>
            </a:effectRef>
            <a:fontRef idx="minor"/>
          </p:style>
        </p:sp>
        <p:grpSp>
          <p:nvGrpSpPr>
            <p:cNvPr id="7839" name="Google Shape;8500;p95"/>
            <p:cNvGrpSpPr/>
            <p:nvPr/>
          </p:nvGrpSpPr>
          <p:grpSpPr>
            <a:xfrm>
              <a:off x="1279800" y="3643200"/>
              <a:ext cx="212760" cy="229680"/>
              <a:chOff x="1279800" y="3643200"/>
              <a:chExt cx="212760" cy="229680"/>
            </a:xfrm>
          </p:grpSpPr>
          <p:sp>
            <p:nvSpPr>
              <p:cNvPr id="7840" name="Google Shape;8501;p95"/>
              <p:cNvSpPr/>
              <p:nvPr/>
            </p:nvSpPr>
            <p:spPr>
              <a:xfrm>
                <a:off x="1279800" y="3643200"/>
                <a:ext cx="100800" cy="229680"/>
              </a:xfrm>
              <a:custGeom>
                <a:avLst/>
                <a:gdLst/>
                <a:ahLst/>
                <a:cxnLst/>
                <a:rect l="l" t="t" r="r" b="b"/>
                <a:pathLst>
                  <a:path w="22486" h="50901">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a:solidFill>
                  <a:srgbClr val="E4E9ED"/>
                </a:solidFill>
                <a:miter/>
              </a:ln>
            </p:spPr>
            <p:style>
              <a:lnRef idx="0">
                <a:scrgbClr r="0" g="0" b="0"/>
              </a:lnRef>
              <a:fillRef idx="0">
                <a:scrgbClr r="0" g="0" b="0"/>
              </a:fillRef>
              <a:effectRef idx="0">
                <a:scrgbClr r="0" g="0" b="0"/>
              </a:effectRef>
              <a:fontRef idx="minor"/>
            </p:style>
          </p:sp>
          <p:sp>
            <p:nvSpPr>
              <p:cNvPr id="7841" name="Google Shape;8502;p95"/>
              <p:cNvSpPr/>
              <p:nvPr/>
            </p:nvSpPr>
            <p:spPr>
              <a:xfrm>
                <a:off x="1339560" y="3705840"/>
                <a:ext cx="40680" cy="51840"/>
              </a:xfrm>
              <a:custGeom>
                <a:avLst/>
                <a:gdLst/>
                <a:ahLst/>
                <a:cxnLst/>
                <a:rect l="l" t="t" r="r" b="b"/>
                <a:pathLst>
                  <a:path w="9233" h="11642">
                    <a:moveTo>
                      <a:pt x="9233" y="1"/>
                    </a:moveTo>
                    <a:cubicBezTo>
                      <a:pt x="9233" y="1"/>
                      <a:pt x="0" y="570"/>
                      <a:pt x="2586" y="11641"/>
                    </a:cubicBezTo>
                  </a:path>
                </a:pathLst>
              </a:custGeom>
              <a:noFill/>
              <a:ln w="9525" cap="rnd">
                <a:solidFill>
                  <a:srgbClr val="FFFFFF"/>
                </a:solidFill>
                <a:round/>
              </a:ln>
            </p:spPr>
            <p:style>
              <a:lnRef idx="0">
                <a:scrgbClr r="0" g="0" b="0"/>
              </a:lnRef>
              <a:fillRef idx="0">
                <a:scrgbClr r="0" g="0" b="0"/>
              </a:fillRef>
              <a:effectRef idx="0">
                <a:scrgbClr r="0" g="0" b="0"/>
              </a:effectRef>
              <a:fontRef idx="minor"/>
            </p:style>
          </p:sp>
          <p:sp>
            <p:nvSpPr>
              <p:cNvPr id="7842" name="Google Shape;8503;p95"/>
              <p:cNvSpPr/>
              <p:nvPr/>
            </p:nvSpPr>
            <p:spPr>
              <a:xfrm>
                <a:off x="1353960" y="3674880"/>
                <a:ext cx="26280" cy="24840"/>
              </a:xfrm>
              <a:custGeom>
                <a:avLst/>
                <a:gdLst/>
                <a:ahLst/>
                <a:cxnLst/>
                <a:rect l="l" t="t" r="r" b="b"/>
                <a:pathLst>
                  <a:path w="6024" h="5680">
                    <a:moveTo>
                      <a:pt x="1" y="1795"/>
                    </a:moveTo>
                    <a:cubicBezTo>
                      <a:pt x="1" y="1795"/>
                      <a:pt x="6023" y="0"/>
                      <a:pt x="6023" y="5680"/>
                    </a:cubicBezTo>
                  </a:path>
                </a:pathLst>
              </a:custGeom>
              <a:noFill/>
              <a:ln w="9525" cap="rnd">
                <a:solidFill>
                  <a:srgbClr val="FFFFFF"/>
                </a:solidFill>
                <a:round/>
              </a:ln>
            </p:spPr>
            <p:style>
              <a:lnRef idx="0">
                <a:scrgbClr r="0" g="0" b="0"/>
              </a:lnRef>
              <a:fillRef idx="0">
                <a:scrgbClr r="0" g="0" b="0"/>
              </a:fillRef>
              <a:effectRef idx="0">
                <a:scrgbClr r="0" g="0" b="0"/>
              </a:effectRef>
              <a:fontRef idx="minor"/>
            </p:style>
          </p:sp>
          <p:sp>
            <p:nvSpPr>
              <p:cNvPr id="7843" name="Google Shape;8504;p95"/>
              <p:cNvSpPr/>
              <p:nvPr/>
            </p:nvSpPr>
            <p:spPr>
              <a:xfrm>
                <a:off x="1326600" y="3678840"/>
                <a:ext cx="7920" cy="20880"/>
              </a:xfrm>
              <a:custGeom>
                <a:avLst/>
                <a:gdLst/>
                <a:ahLst/>
                <a:cxnLst/>
                <a:rect l="l" t="t" r="r" b="b"/>
                <a:pathLst>
                  <a:path w="1979" h="4809">
                    <a:moveTo>
                      <a:pt x="1" y="1"/>
                    </a:moveTo>
                    <a:cubicBezTo>
                      <a:pt x="1" y="1"/>
                      <a:pt x="1" y="2730"/>
                      <a:pt x="1978" y="4809"/>
                    </a:cubicBezTo>
                  </a:path>
                </a:pathLst>
              </a:custGeom>
              <a:noFill/>
              <a:ln w="9525" cap="rnd">
                <a:solidFill>
                  <a:srgbClr val="FFFFFF"/>
                </a:solidFill>
                <a:round/>
              </a:ln>
            </p:spPr>
            <p:style>
              <a:lnRef idx="0">
                <a:scrgbClr r="0" g="0" b="0"/>
              </a:lnRef>
              <a:fillRef idx="0">
                <a:scrgbClr r="0" g="0" b="0"/>
              </a:fillRef>
              <a:effectRef idx="0">
                <a:scrgbClr r="0" g="0" b="0"/>
              </a:effectRef>
              <a:fontRef idx="minor"/>
            </p:style>
          </p:sp>
          <p:sp>
            <p:nvSpPr>
              <p:cNvPr id="7844" name="Google Shape;8505;p95"/>
              <p:cNvSpPr/>
              <p:nvPr/>
            </p:nvSpPr>
            <p:spPr>
              <a:xfrm>
                <a:off x="1291680" y="3708360"/>
                <a:ext cx="52560" cy="14400"/>
              </a:xfrm>
              <a:custGeom>
                <a:avLst/>
                <a:gdLst/>
                <a:ahLst/>
                <a:cxnLst/>
                <a:rect l="l" t="t" r="r" b="b"/>
                <a:pathLst>
                  <a:path w="11784" h="3433">
                    <a:moveTo>
                      <a:pt x="1" y="2663"/>
                    </a:moveTo>
                    <a:cubicBezTo>
                      <a:pt x="3364" y="0"/>
                      <a:pt x="6622" y="3433"/>
                      <a:pt x="6622" y="3433"/>
                    </a:cubicBezTo>
                    <a:cubicBezTo>
                      <a:pt x="6622" y="3433"/>
                      <a:pt x="7307" y="387"/>
                      <a:pt x="11783" y="1653"/>
                    </a:cubicBezTo>
                  </a:path>
                </a:pathLst>
              </a:custGeom>
              <a:noFill/>
              <a:ln w="9525" cap="rnd">
                <a:solidFill>
                  <a:srgbClr val="FFFFFF"/>
                </a:solidFill>
                <a:round/>
              </a:ln>
            </p:spPr>
            <p:style>
              <a:lnRef idx="0">
                <a:scrgbClr r="0" g="0" b="0"/>
              </a:lnRef>
              <a:fillRef idx="0">
                <a:scrgbClr r="0" g="0" b="0"/>
              </a:fillRef>
              <a:effectRef idx="0">
                <a:scrgbClr r="0" g="0" b="0"/>
              </a:effectRef>
              <a:fontRef idx="minor"/>
            </p:style>
          </p:sp>
          <p:sp>
            <p:nvSpPr>
              <p:cNvPr id="7845" name="Google Shape;8506;p95"/>
              <p:cNvSpPr/>
              <p:nvPr/>
            </p:nvSpPr>
            <p:spPr>
              <a:xfrm>
                <a:off x="1303200" y="3763440"/>
                <a:ext cx="27000" cy="51120"/>
              </a:xfrm>
              <a:custGeom>
                <a:avLst/>
                <a:gdLst/>
                <a:ahLst/>
                <a:cxnLst/>
                <a:rect l="l" t="t" r="r" b="b"/>
                <a:pathLst>
                  <a:path w="6202" h="11474">
                    <a:moveTo>
                      <a:pt x="22" y="11474"/>
                    </a:moveTo>
                    <a:cubicBezTo>
                      <a:pt x="22" y="11474"/>
                      <a:pt x="0" y="5735"/>
                      <a:pt x="4440" y="6297"/>
                    </a:cubicBezTo>
                    <a:cubicBezTo>
                      <a:pt x="4440" y="6297"/>
                      <a:pt x="2134" y="3149"/>
                      <a:pt x="6202" y="1"/>
                    </a:cubicBezTo>
                  </a:path>
                </a:pathLst>
              </a:custGeom>
              <a:noFill/>
              <a:ln w="9525" cap="rnd">
                <a:solidFill>
                  <a:srgbClr val="FFFFFF"/>
                </a:solidFill>
                <a:round/>
              </a:ln>
            </p:spPr>
            <p:style>
              <a:lnRef idx="0">
                <a:scrgbClr r="0" g="0" b="0"/>
              </a:lnRef>
              <a:fillRef idx="0">
                <a:scrgbClr r="0" g="0" b="0"/>
              </a:fillRef>
              <a:effectRef idx="0">
                <a:scrgbClr r="0" g="0" b="0"/>
              </a:effectRef>
              <a:fontRef idx="minor"/>
            </p:style>
          </p:sp>
          <p:sp>
            <p:nvSpPr>
              <p:cNvPr id="7846" name="Google Shape;8507;p95"/>
              <p:cNvSpPr/>
              <p:nvPr/>
            </p:nvSpPr>
            <p:spPr>
              <a:xfrm>
                <a:off x="1318320" y="3815280"/>
                <a:ext cx="11520" cy="31320"/>
              </a:xfrm>
              <a:custGeom>
                <a:avLst/>
                <a:gdLst/>
                <a:ahLst/>
                <a:cxnLst/>
                <a:rect l="l" t="t" r="r" b="b"/>
                <a:pathLst>
                  <a:path w="2751" h="7151">
                    <a:moveTo>
                      <a:pt x="2751" y="1"/>
                    </a:moveTo>
                    <a:cubicBezTo>
                      <a:pt x="2751" y="1"/>
                      <a:pt x="0" y="2963"/>
                      <a:pt x="1806" y="7151"/>
                    </a:cubicBezTo>
                  </a:path>
                </a:pathLst>
              </a:custGeom>
              <a:noFill/>
              <a:ln w="9525" cap="rnd">
                <a:solidFill>
                  <a:srgbClr val="FFFFFF"/>
                </a:solidFill>
                <a:round/>
              </a:ln>
            </p:spPr>
            <p:style>
              <a:lnRef idx="0">
                <a:scrgbClr r="0" g="0" b="0"/>
              </a:lnRef>
              <a:fillRef idx="0">
                <a:scrgbClr r="0" g="0" b="0"/>
              </a:fillRef>
              <a:effectRef idx="0">
                <a:scrgbClr r="0" g="0" b="0"/>
              </a:effectRef>
              <a:fontRef idx="minor"/>
            </p:style>
          </p:sp>
          <p:sp>
            <p:nvSpPr>
              <p:cNvPr id="7847" name="Google Shape;8508;p95"/>
              <p:cNvSpPr/>
              <p:nvPr/>
            </p:nvSpPr>
            <p:spPr>
              <a:xfrm>
                <a:off x="1344960" y="3813120"/>
                <a:ext cx="35280" cy="20520"/>
              </a:xfrm>
              <a:custGeom>
                <a:avLst/>
                <a:gdLst/>
                <a:ahLst/>
                <a:cxnLst/>
                <a:rect l="l" t="t" r="r" b="b"/>
                <a:pathLst>
                  <a:path w="8001" h="4802">
                    <a:moveTo>
                      <a:pt x="8000" y="512"/>
                    </a:moveTo>
                    <a:cubicBezTo>
                      <a:pt x="3783" y="1"/>
                      <a:pt x="1978" y="4087"/>
                      <a:pt x="1978" y="4087"/>
                    </a:cubicBezTo>
                    <a:cubicBezTo>
                      <a:pt x="1978" y="4087"/>
                      <a:pt x="858" y="3598"/>
                      <a:pt x="0" y="4802"/>
                    </a:cubicBezTo>
                  </a:path>
                </a:pathLst>
              </a:custGeom>
              <a:noFill/>
              <a:ln w="9525" cap="rnd">
                <a:solidFill>
                  <a:srgbClr val="FFFFFF"/>
                </a:solidFill>
                <a:round/>
              </a:ln>
            </p:spPr>
            <p:style>
              <a:lnRef idx="0">
                <a:scrgbClr r="0" g="0" b="0"/>
              </a:lnRef>
              <a:fillRef idx="0">
                <a:scrgbClr r="0" g="0" b="0"/>
              </a:fillRef>
              <a:effectRef idx="0">
                <a:scrgbClr r="0" g="0" b="0"/>
              </a:effectRef>
              <a:fontRef idx="minor"/>
            </p:style>
          </p:sp>
          <p:sp>
            <p:nvSpPr>
              <p:cNvPr id="7848" name="Google Shape;8509;p95"/>
              <p:cNvSpPr/>
              <p:nvPr/>
            </p:nvSpPr>
            <p:spPr>
              <a:xfrm>
                <a:off x="1317240" y="3741120"/>
                <a:ext cx="30960" cy="16920"/>
              </a:xfrm>
              <a:custGeom>
                <a:avLst/>
                <a:gdLst/>
                <a:ahLst/>
                <a:cxnLst/>
                <a:rect l="l" t="t" r="r" b="b"/>
                <a:pathLst>
                  <a:path w="7071" h="3959">
                    <a:moveTo>
                      <a:pt x="7070" y="1"/>
                    </a:moveTo>
                    <a:cubicBezTo>
                      <a:pt x="7070" y="1"/>
                      <a:pt x="2802" y="3959"/>
                      <a:pt x="1" y="1"/>
                    </a:cubicBezTo>
                  </a:path>
                </a:pathLst>
              </a:custGeom>
              <a:noFill/>
              <a:ln w="9525" cap="rnd">
                <a:solidFill>
                  <a:srgbClr val="FFFFFF"/>
                </a:solidFill>
                <a:round/>
              </a:ln>
            </p:spPr>
            <p:style>
              <a:lnRef idx="0">
                <a:scrgbClr r="0" g="0" b="0"/>
              </a:lnRef>
              <a:fillRef idx="0">
                <a:scrgbClr r="0" g="0" b="0"/>
              </a:fillRef>
              <a:effectRef idx="0">
                <a:scrgbClr r="0" g="0" b="0"/>
              </a:effectRef>
              <a:fontRef idx="minor"/>
            </p:style>
          </p:sp>
          <p:sp>
            <p:nvSpPr>
              <p:cNvPr id="7849" name="Google Shape;8510;p95"/>
              <p:cNvSpPr/>
              <p:nvPr/>
            </p:nvSpPr>
            <p:spPr>
              <a:xfrm>
                <a:off x="1349280" y="3773520"/>
                <a:ext cx="30960" cy="14760"/>
              </a:xfrm>
              <a:custGeom>
                <a:avLst/>
                <a:gdLst/>
                <a:ahLst/>
                <a:cxnLst/>
                <a:rect l="l" t="t" r="r" b="b"/>
                <a:pathLst>
                  <a:path w="7078" h="3489">
                    <a:moveTo>
                      <a:pt x="0" y="1125"/>
                    </a:moveTo>
                    <a:cubicBezTo>
                      <a:pt x="0" y="1125"/>
                      <a:pt x="4411" y="1"/>
                      <a:pt x="7077" y="3488"/>
                    </a:cubicBezTo>
                  </a:path>
                </a:pathLst>
              </a:custGeom>
              <a:noFill/>
              <a:ln w="9525" cap="rnd">
                <a:solidFill>
                  <a:srgbClr val="FFFFFF"/>
                </a:solidFill>
                <a:round/>
              </a:ln>
            </p:spPr>
            <p:style>
              <a:lnRef idx="0">
                <a:scrgbClr r="0" g="0" b="0"/>
              </a:lnRef>
              <a:fillRef idx="0">
                <a:scrgbClr r="0" g="0" b="0"/>
              </a:fillRef>
              <a:effectRef idx="0">
                <a:scrgbClr r="0" g="0" b="0"/>
              </a:effectRef>
              <a:fontRef idx="minor"/>
            </p:style>
          </p:sp>
          <p:sp>
            <p:nvSpPr>
              <p:cNvPr id="7850" name="Google Shape;8511;p95"/>
              <p:cNvSpPr/>
              <p:nvPr/>
            </p:nvSpPr>
            <p:spPr>
              <a:xfrm>
                <a:off x="1391040" y="3705840"/>
                <a:ext cx="40680" cy="51840"/>
              </a:xfrm>
              <a:custGeom>
                <a:avLst/>
                <a:gdLst/>
                <a:ahLst/>
                <a:cxnLst/>
                <a:rect l="l" t="t" r="r" b="b"/>
                <a:pathLst>
                  <a:path w="9230" h="11642">
                    <a:moveTo>
                      <a:pt x="0" y="1"/>
                    </a:moveTo>
                    <a:cubicBezTo>
                      <a:pt x="0" y="1"/>
                      <a:pt x="9229" y="570"/>
                      <a:pt x="6647" y="11641"/>
                    </a:cubicBezTo>
                  </a:path>
                </a:pathLst>
              </a:custGeom>
              <a:noFill/>
              <a:ln w="9525">
                <a:solidFill>
                  <a:srgbClr val="40566D"/>
                </a:solidFill>
                <a:miter/>
              </a:ln>
            </p:spPr>
            <p:style>
              <a:lnRef idx="0">
                <a:scrgbClr r="0" g="0" b="0"/>
              </a:lnRef>
              <a:fillRef idx="0">
                <a:scrgbClr r="0" g="0" b="0"/>
              </a:fillRef>
              <a:effectRef idx="0">
                <a:scrgbClr r="0" g="0" b="0"/>
              </a:effectRef>
              <a:fontRef idx="minor"/>
            </p:style>
          </p:sp>
          <p:sp>
            <p:nvSpPr>
              <p:cNvPr id="7851" name="Google Shape;8512;p95"/>
              <p:cNvSpPr/>
              <p:nvPr/>
            </p:nvSpPr>
            <p:spPr>
              <a:xfrm>
                <a:off x="1391040" y="3674880"/>
                <a:ext cx="26280" cy="24840"/>
              </a:xfrm>
              <a:custGeom>
                <a:avLst/>
                <a:gdLst/>
                <a:ahLst/>
                <a:cxnLst/>
                <a:rect l="l" t="t" r="r" b="b"/>
                <a:pathLst>
                  <a:path w="6023" h="5680">
                    <a:moveTo>
                      <a:pt x="6023" y="1795"/>
                    </a:moveTo>
                    <a:cubicBezTo>
                      <a:pt x="6023" y="1795"/>
                      <a:pt x="0" y="0"/>
                      <a:pt x="0" y="5680"/>
                    </a:cubicBezTo>
                  </a:path>
                </a:pathLst>
              </a:custGeom>
              <a:noFill/>
              <a:ln w="9525">
                <a:solidFill>
                  <a:srgbClr val="40566D"/>
                </a:solidFill>
                <a:miter/>
              </a:ln>
            </p:spPr>
            <p:style>
              <a:lnRef idx="0">
                <a:scrgbClr r="0" g="0" b="0"/>
              </a:lnRef>
              <a:fillRef idx="0">
                <a:scrgbClr r="0" g="0" b="0"/>
              </a:fillRef>
              <a:effectRef idx="0">
                <a:scrgbClr r="0" g="0" b="0"/>
              </a:effectRef>
              <a:fontRef idx="minor"/>
            </p:style>
          </p:sp>
          <p:sp>
            <p:nvSpPr>
              <p:cNvPr id="7852" name="Google Shape;8513;p95"/>
              <p:cNvSpPr/>
              <p:nvPr/>
            </p:nvSpPr>
            <p:spPr>
              <a:xfrm>
                <a:off x="1436760" y="3678840"/>
                <a:ext cx="7920" cy="20880"/>
              </a:xfrm>
              <a:custGeom>
                <a:avLst/>
                <a:gdLst/>
                <a:ahLst/>
                <a:cxnLst/>
                <a:rect l="l" t="t" r="r" b="b"/>
                <a:pathLst>
                  <a:path w="1975" h="4809">
                    <a:moveTo>
                      <a:pt x="1975" y="1"/>
                    </a:moveTo>
                    <a:cubicBezTo>
                      <a:pt x="1975" y="1"/>
                      <a:pt x="1975" y="2730"/>
                      <a:pt x="1" y="4809"/>
                    </a:cubicBezTo>
                  </a:path>
                </a:pathLst>
              </a:custGeom>
              <a:noFill/>
              <a:ln w="9525">
                <a:solidFill>
                  <a:srgbClr val="40566D"/>
                </a:solidFill>
                <a:miter/>
              </a:ln>
            </p:spPr>
            <p:style>
              <a:lnRef idx="0">
                <a:scrgbClr r="0" g="0" b="0"/>
              </a:lnRef>
              <a:fillRef idx="0">
                <a:scrgbClr r="0" g="0" b="0"/>
              </a:fillRef>
              <a:effectRef idx="0">
                <a:scrgbClr r="0" g="0" b="0"/>
              </a:effectRef>
              <a:fontRef idx="minor"/>
            </p:style>
          </p:sp>
          <p:sp>
            <p:nvSpPr>
              <p:cNvPr id="7853" name="Google Shape;8514;p95"/>
              <p:cNvSpPr/>
              <p:nvPr/>
            </p:nvSpPr>
            <p:spPr>
              <a:xfrm>
                <a:off x="1441080" y="3763440"/>
                <a:ext cx="27000" cy="51120"/>
              </a:xfrm>
              <a:custGeom>
                <a:avLst/>
                <a:gdLst/>
                <a:ahLst/>
                <a:cxnLst/>
                <a:rect l="l" t="t" r="r" b="b"/>
                <a:pathLst>
                  <a:path w="6203" h="11474">
                    <a:moveTo>
                      <a:pt x="6181" y="11474"/>
                    </a:moveTo>
                    <a:cubicBezTo>
                      <a:pt x="6181" y="11474"/>
                      <a:pt x="6202" y="5735"/>
                      <a:pt x="1767" y="6297"/>
                    </a:cubicBezTo>
                    <a:cubicBezTo>
                      <a:pt x="1767" y="6297"/>
                      <a:pt x="4068" y="3149"/>
                      <a:pt x="1" y="1"/>
                    </a:cubicBezTo>
                  </a:path>
                </a:pathLst>
              </a:custGeom>
              <a:noFill/>
              <a:ln w="9525">
                <a:solidFill>
                  <a:srgbClr val="40566D"/>
                </a:solidFill>
                <a:miter/>
              </a:ln>
            </p:spPr>
            <p:style>
              <a:lnRef idx="0">
                <a:scrgbClr r="0" g="0" b="0"/>
              </a:lnRef>
              <a:fillRef idx="0">
                <a:scrgbClr r="0" g="0" b="0"/>
              </a:fillRef>
              <a:effectRef idx="0">
                <a:scrgbClr r="0" g="0" b="0"/>
              </a:effectRef>
              <a:fontRef idx="minor"/>
            </p:style>
          </p:sp>
          <p:sp>
            <p:nvSpPr>
              <p:cNvPr id="7854" name="Google Shape;8515;p95"/>
              <p:cNvSpPr/>
              <p:nvPr/>
            </p:nvSpPr>
            <p:spPr>
              <a:xfrm>
                <a:off x="1441440" y="3815280"/>
                <a:ext cx="11520" cy="31320"/>
              </a:xfrm>
              <a:custGeom>
                <a:avLst/>
                <a:gdLst/>
                <a:ahLst/>
                <a:cxnLst/>
                <a:rect l="l" t="t" r="r" b="b"/>
                <a:pathLst>
                  <a:path w="2748" h="7151">
                    <a:moveTo>
                      <a:pt x="0" y="1"/>
                    </a:moveTo>
                    <a:cubicBezTo>
                      <a:pt x="0" y="1"/>
                      <a:pt x="2747" y="2963"/>
                      <a:pt x="942" y="7151"/>
                    </a:cubicBezTo>
                  </a:path>
                </a:pathLst>
              </a:custGeom>
              <a:noFill/>
              <a:ln w="9525">
                <a:solidFill>
                  <a:srgbClr val="40566D"/>
                </a:solidFill>
                <a:miter/>
              </a:ln>
            </p:spPr>
            <p:style>
              <a:lnRef idx="0">
                <a:scrgbClr r="0" g="0" b="0"/>
              </a:lnRef>
              <a:fillRef idx="0">
                <a:scrgbClr r="0" g="0" b="0"/>
              </a:fillRef>
              <a:effectRef idx="0">
                <a:scrgbClr r="0" g="0" b="0"/>
              </a:effectRef>
              <a:fontRef idx="minor"/>
            </p:style>
          </p:sp>
          <p:sp>
            <p:nvSpPr>
              <p:cNvPr id="7855" name="Google Shape;8516;p95"/>
              <p:cNvSpPr/>
              <p:nvPr/>
            </p:nvSpPr>
            <p:spPr>
              <a:xfrm>
                <a:off x="1391040" y="3813120"/>
                <a:ext cx="35280" cy="20520"/>
              </a:xfrm>
              <a:custGeom>
                <a:avLst/>
                <a:gdLst/>
                <a:ahLst/>
                <a:cxnLst/>
                <a:rect l="l" t="t" r="r" b="b"/>
                <a:pathLst>
                  <a:path w="8004" h="4802">
                    <a:moveTo>
                      <a:pt x="0" y="512"/>
                    </a:moveTo>
                    <a:cubicBezTo>
                      <a:pt x="4217" y="1"/>
                      <a:pt x="6023" y="4087"/>
                      <a:pt x="6023" y="4087"/>
                    </a:cubicBezTo>
                    <a:cubicBezTo>
                      <a:pt x="6023" y="4087"/>
                      <a:pt x="7143" y="3598"/>
                      <a:pt x="8004" y="4802"/>
                    </a:cubicBezTo>
                  </a:path>
                </a:pathLst>
              </a:custGeom>
              <a:noFill/>
              <a:ln w="9525">
                <a:solidFill>
                  <a:srgbClr val="40566D"/>
                </a:solidFill>
                <a:miter/>
              </a:ln>
            </p:spPr>
            <p:style>
              <a:lnRef idx="0">
                <a:scrgbClr r="0" g="0" b="0"/>
              </a:lnRef>
              <a:fillRef idx="0">
                <a:scrgbClr r="0" g="0" b="0"/>
              </a:fillRef>
              <a:effectRef idx="0">
                <a:scrgbClr r="0" g="0" b="0"/>
              </a:effectRef>
              <a:fontRef idx="minor"/>
            </p:style>
          </p:sp>
          <p:sp>
            <p:nvSpPr>
              <p:cNvPr id="7856" name="Google Shape;8517;p95"/>
              <p:cNvSpPr/>
              <p:nvPr/>
            </p:nvSpPr>
            <p:spPr>
              <a:xfrm>
                <a:off x="1423080" y="3741120"/>
                <a:ext cx="30960" cy="16920"/>
              </a:xfrm>
              <a:custGeom>
                <a:avLst/>
                <a:gdLst/>
                <a:ahLst/>
                <a:cxnLst/>
                <a:rect l="l" t="t" r="r" b="b"/>
                <a:pathLst>
                  <a:path w="7071" h="3959">
                    <a:moveTo>
                      <a:pt x="1" y="1"/>
                    </a:moveTo>
                    <a:cubicBezTo>
                      <a:pt x="1" y="1"/>
                      <a:pt x="4265" y="3959"/>
                      <a:pt x="7070" y="1"/>
                    </a:cubicBezTo>
                  </a:path>
                </a:pathLst>
              </a:custGeom>
              <a:noFill/>
              <a:ln w="9525">
                <a:solidFill>
                  <a:srgbClr val="40566D"/>
                </a:solidFill>
                <a:miter/>
              </a:ln>
            </p:spPr>
            <p:style>
              <a:lnRef idx="0">
                <a:scrgbClr r="0" g="0" b="0"/>
              </a:lnRef>
              <a:fillRef idx="0">
                <a:scrgbClr r="0" g="0" b="0"/>
              </a:fillRef>
              <a:effectRef idx="0">
                <a:scrgbClr r="0" g="0" b="0"/>
              </a:effectRef>
              <a:fontRef idx="minor"/>
            </p:style>
          </p:sp>
          <p:sp>
            <p:nvSpPr>
              <p:cNvPr id="7857" name="Google Shape;8518;p95"/>
              <p:cNvSpPr/>
              <p:nvPr/>
            </p:nvSpPr>
            <p:spPr>
              <a:xfrm>
                <a:off x="1391040" y="3773520"/>
                <a:ext cx="30960" cy="14760"/>
              </a:xfrm>
              <a:custGeom>
                <a:avLst/>
                <a:gdLst/>
                <a:ahLst/>
                <a:cxnLst/>
                <a:rect l="l" t="t" r="r" b="b"/>
                <a:pathLst>
                  <a:path w="7081" h="3489">
                    <a:moveTo>
                      <a:pt x="7081" y="1125"/>
                    </a:moveTo>
                    <a:cubicBezTo>
                      <a:pt x="7081" y="1125"/>
                      <a:pt x="2670" y="1"/>
                      <a:pt x="0" y="3488"/>
                    </a:cubicBezTo>
                  </a:path>
                </a:pathLst>
              </a:custGeom>
              <a:noFill/>
              <a:ln w="9525">
                <a:solidFill>
                  <a:srgbClr val="40566D"/>
                </a:solidFill>
                <a:miter/>
              </a:ln>
            </p:spPr>
            <p:style>
              <a:lnRef idx="0">
                <a:scrgbClr r="0" g="0" b="0"/>
              </a:lnRef>
              <a:fillRef idx="0">
                <a:scrgbClr r="0" g="0" b="0"/>
              </a:fillRef>
              <a:effectRef idx="0">
                <a:scrgbClr r="0" g="0" b="0"/>
              </a:effectRef>
              <a:fontRef idx="minor"/>
            </p:style>
          </p:sp>
          <p:sp>
            <p:nvSpPr>
              <p:cNvPr id="7858" name="Google Shape;8519;p95"/>
              <p:cNvSpPr/>
              <p:nvPr/>
            </p:nvSpPr>
            <p:spPr>
              <a:xfrm>
                <a:off x="1427400" y="3708360"/>
                <a:ext cx="52200" cy="14400"/>
              </a:xfrm>
              <a:custGeom>
                <a:avLst/>
                <a:gdLst/>
                <a:ahLst/>
                <a:cxnLst/>
                <a:rect l="l" t="t" r="r" b="b"/>
                <a:pathLst>
                  <a:path w="11780" h="3433">
                    <a:moveTo>
                      <a:pt x="11780" y="2663"/>
                    </a:moveTo>
                    <a:cubicBezTo>
                      <a:pt x="8420" y="0"/>
                      <a:pt x="5162" y="3433"/>
                      <a:pt x="5162" y="3433"/>
                    </a:cubicBezTo>
                    <a:cubicBezTo>
                      <a:pt x="5162" y="3433"/>
                      <a:pt x="4473" y="387"/>
                      <a:pt x="1" y="1653"/>
                    </a:cubicBezTo>
                  </a:path>
                </a:pathLst>
              </a:custGeom>
              <a:noFill/>
              <a:ln w="9525">
                <a:solidFill>
                  <a:srgbClr val="40566D"/>
                </a:solidFill>
                <a:miter/>
              </a:ln>
            </p:spPr>
            <p:style>
              <a:lnRef idx="0">
                <a:scrgbClr r="0" g="0" b="0"/>
              </a:lnRef>
              <a:fillRef idx="0">
                <a:scrgbClr r="0" g="0" b="0"/>
              </a:fillRef>
              <a:effectRef idx="0">
                <a:scrgbClr r="0" g="0" b="0"/>
              </a:effectRef>
              <a:fontRef idx="minor"/>
            </p:style>
          </p:sp>
          <p:sp>
            <p:nvSpPr>
              <p:cNvPr id="7859" name="Google Shape;8520;p95"/>
              <p:cNvSpPr/>
              <p:nvPr/>
            </p:nvSpPr>
            <p:spPr>
              <a:xfrm>
                <a:off x="1391760" y="3643200"/>
                <a:ext cx="100800" cy="229680"/>
              </a:xfrm>
              <a:custGeom>
                <a:avLst/>
                <a:gdLst/>
                <a:ahLst/>
                <a:cxnLst/>
                <a:rect l="l" t="t" r="r" b="b"/>
                <a:pathLst>
                  <a:path w="22483" h="50901">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a:solidFill>
                  <a:srgbClr val="40566D"/>
                </a:solidFill>
                <a:miter/>
              </a:ln>
            </p:spPr>
            <p:style>
              <a:lnRef idx="0">
                <a:scrgbClr r="0" g="0" b="0"/>
              </a:lnRef>
              <a:fillRef idx="0">
                <a:scrgbClr r="0" g="0" b="0"/>
              </a:fillRef>
              <a:effectRef idx="0">
                <a:scrgbClr r="0" g="0" b="0"/>
              </a:effectRef>
              <a:fontRef idx="minor"/>
            </p:style>
          </p:sp>
        </p:grpSp>
        <p:sp>
          <p:nvSpPr>
            <p:cNvPr id="7860" name="Google Shape;8521;p95"/>
            <p:cNvSpPr/>
            <p:nvPr/>
          </p:nvSpPr>
          <p:spPr>
            <a:xfrm>
              <a:off x="1946160" y="4018320"/>
              <a:ext cx="24120" cy="23040"/>
            </a:xfrm>
            <a:custGeom>
              <a:avLst/>
              <a:gdLst/>
              <a:ahLst/>
              <a:cxn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w="0">
              <a:noFill/>
            </a:ln>
          </p:spPr>
          <p:style>
            <a:lnRef idx="0">
              <a:scrgbClr r="0" g="0" b="0"/>
            </a:lnRef>
            <a:fillRef idx="0">
              <a:scrgbClr r="0" g="0" b="0"/>
            </a:fillRef>
            <a:effectRef idx="0">
              <a:scrgbClr r="0" g="0" b="0"/>
            </a:effectRef>
            <a:fontRef idx="minor"/>
          </p:style>
        </p:sp>
        <p:sp>
          <p:nvSpPr>
            <p:cNvPr id="7861" name="Google Shape;8522;p95"/>
            <p:cNvSpPr/>
            <p:nvPr/>
          </p:nvSpPr>
          <p:spPr>
            <a:xfrm>
              <a:off x="1470240" y="3850920"/>
              <a:ext cx="24120" cy="23040"/>
            </a:xfrm>
            <a:custGeom>
              <a:avLst/>
              <a:gdLst/>
              <a:ahLst/>
              <a:cxn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862" name="Google Shape;8523;p95"/>
            <p:cNvSpPr/>
            <p:nvPr/>
          </p:nvSpPr>
          <p:spPr>
            <a:xfrm>
              <a:off x="1146960" y="3745800"/>
              <a:ext cx="24120" cy="23040"/>
            </a:xfrm>
            <a:custGeom>
              <a:avLst/>
              <a:gdLst/>
              <a:ahLst/>
              <a:cxn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863" name="Google Shape;8524;p95"/>
            <p:cNvSpPr/>
            <p:nvPr/>
          </p:nvSpPr>
          <p:spPr>
            <a:xfrm>
              <a:off x="738360" y="3848040"/>
              <a:ext cx="24120" cy="23040"/>
            </a:xfrm>
            <a:custGeom>
              <a:avLst/>
              <a:gdLst/>
              <a:ahLst/>
              <a:cxn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7864" name="Google Shape;8525;p95"/>
            <p:cNvSpPr/>
            <p:nvPr/>
          </p:nvSpPr>
          <p:spPr>
            <a:xfrm>
              <a:off x="738360" y="3645000"/>
              <a:ext cx="24120" cy="23040"/>
            </a:xfrm>
            <a:custGeom>
              <a:avLst/>
              <a:gdLst/>
              <a:ahLst/>
              <a:cxn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w="0">
              <a:noFill/>
            </a:ln>
          </p:spPr>
          <p:style>
            <a:lnRef idx="0">
              <a:scrgbClr r="0" g="0" b="0"/>
            </a:lnRef>
            <a:fillRef idx="0">
              <a:scrgbClr r="0" g="0" b="0"/>
            </a:fillRef>
            <a:effectRef idx="0">
              <a:scrgbClr r="0" g="0" b="0"/>
            </a:effectRef>
            <a:fontRef idx="minor"/>
          </p:style>
        </p:sp>
        <p:sp>
          <p:nvSpPr>
            <p:cNvPr id="7865" name="Google Shape;8526;p95"/>
            <p:cNvSpPr/>
            <p:nvPr/>
          </p:nvSpPr>
          <p:spPr>
            <a:xfrm>
              <a:off x="1596240" y="3745800"/>
              <a:ext cx="24120" cy="23040"/>
            </a:xfrm>
            <a:custGeom>
              <a:avLst/>
              <a:gdLst/>
              <a:ahLst/>
              <a:cxn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866" name="Google Shape;8527;p95"/>
            <p:cNvSpPr/>
            <p:nvPr/>
          </p:nvSpPr>
          <p:spPr>
            <a:xfrm>
              <a:off x="795240" y="3468600"/>
              <a:ext cx="23040" cy="23040"/>
            </a:xfrm>
            <a:custGeom>
              <a:avLst/>
              <a:gdLst/>
              <a:ahLst/>
              <a:cxn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7867" name="Google Shape;8528;p95"/>
            <p:cNvSpPr/>
            <p:nvPr/>
          </p:nvSpPr>
          <p:spPr>
            <a:xfrm>
              <a:off x="1276920" y="3643920"/>
              <a:ext cx="24120" cy="23040"/>
            </a:xfrm>
            <a:custGeom>
              <a:avLst/>
              <a:gdLst/>
              <a:ahLst/>
              <a:cxn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868" name="Google Shape;8529;p95"/>
            <p:cNvSpPr/>
            <p:nvPr/>
          </p:nvSpPr>
          <p:spPr>
            <a:xfrm>
              <a:off x="1276920" y="3850920"/>
              <a:ext cx="24120" cy="23040"/>
            </a:xfrm>
            <a:custGeom>
              <a:avLst/>
              <a:gdLst/>
              <a:ahLst/>
              <a:cxn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869" name="Google Shape;8530;p95"/>
            <p:cNvSpPr/>
            <p:nvPr/>
          </p:nvSpPr>
          <p:spPr>
            <a:xfrm>
              <a:off x="795240" y="4018320"/>
              <a:ext cx="24120" cy="23040"/>
            </a:xfrm>
            <a:custGeom>
              <a:avLst/>
              <a:gdLst/>
              <a:ahLst/>
              <a:cxn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w="0">
              <a:noFill/>
            </a:ln>
          </p:spPr>
          <p:style>
            <a:lnRef idx="0">
              <a:scrgbClr r="0" g="0" b="0"/>
            </a:lnRef>
            <a:fillRef idx="0">
              <a:scrgbClr r="0" g="0" b="0"/>
            </a:fillRef>
            <a:effectRef idx="0">
              <a:scrgbClr r="0" g="0" b="0"/>
            </a:effectRef>
            <a:fontRef idx="minor"/>
          </p:style>
        </p:sp>
        <p:sp>
          <p:nvSpPr>
            <p:cNvPr id="7870" name="Google Shape;8531;p95"/>
            <p:cNvSpPr/>
            <p:nvPr/>
          </p:nvSpPr>
          <p:spPr>
            <a:xfrm>
              <a:off x="1946160" y="3468600"/>
              <a:ext cx="24120" cy="23040"/>
            </a:xfrm>
            <a:custGeom>
              <a:avLst/>
              <a:gdLst/>
              <a:ahLst/>
              <a:cxn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w="0">
              <a:noFill/>
            </a:ln>
          </p:spPr>
          <p:style>
            <a:lnRef idx="0">
              <a:scrgbClr r="0" g="0" b="0"/>
            </a:lnRef>
            <a:fillRef idx="0">
              <a:scrgbClr r="0" g="0" b="0"/>
            </a:fillRef>
            <a:effectRef idx="0">
              <a:scrgbClr r="0" g="0" b="0"/>
            </a:effectRef>
            <a:fontRef idx="minor"/>
          </p:style>
        </p:sp>
        <p:sp>
          <p:nvSpPr>
            <p:cNvPr id="7871" name="Google Shape;8532;p95"/>
            <p:cNvSpPr/>
            <p:nvPr/>
          </p:nvSpPr>
          <p:spPr>
            <a:xfrm>
              <a:off x="1473120" y="3643920"/>
              <a:ext cx="24120" cy="23040"/>
            </a:xfrm>
            <a:custGeom>
              <a:avLst/>
              <a:gdLst/>
              <a:ahLst/>
              <a:cxn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w="0">
              <a:noFill/>
            </a:ln>
          </p:spPr>
          <p:style>
            <a:lnRef idx="0">
              <a:scrgbClr r="0" g="0" b="0"/>
            </a:lnRef>
            <a:fillRef idx="0">
              <a:scrgbClr r="0" g="0" b="0"/>
            </a:fillRef>
            <a:effectRef idx="0">
              <a:scrgbClr r="0" g="0" b="0"/>
            </a:effectRef>
            <a:fontRef idx="minor"/>
          </p:style>
        </p:sp>
        <p:sp>
          <p:nvSpPr>
            <p:cNvPr id="7872" name="Google Shape;8533;p95"/>
            <p:cNvSpPr/>
            <p:nvPr/>
          </p:nvSpPr>
          <p:spPr>
            <a:xfrm>
              <a:off x="2008800" y="3642480"/>
              <a:ext cx="24120" cy="23040"/>
            </a:xfrm>
            <a:custGeom>
              <a:avLst/>
              <a:gdLst/>
              <a:ahLst/>
              <a:cxn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7873" name="Google Shape;8534;p95"/>
            <p:cNvSpPr/>
            <p:nvPr/>
          </p:nvSpPr>
          <p:spPr>
            <a:xfrm>
              <a:off x="2008800" y="3848040"/>
              <a:ext cx="24120" cy="23040"/>
            </a:xfrm>
            <a:custGeom>
              <a:avLst/>
              <a:gdLst/>
              <a:ahLst/>
              <a:cxn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w="0">
              <a:noFill/>
            </a:ln>
          </p:spPr>
          <p:style>
            <a:lnRef idx="0">
              <a:scrgbClr r="0" g="0" b="0"/>
            </a:lnRef>
            <a:fillRef idx="0">
              <a:scrgbClr r="0" g="0" b="0"/>
            </a:fillRef>
            <a:effectRef idx="0">
              <a:scrgbClr r="0" g="0" b="0"/>
            </a:effectRef>
            <a:fontRef idx="minor"/>
          </p:style>
        </p:sp>
      </p:grpSp>
      <p:grpSp>
        <p:nvGrpSpPr>
          <p:cNvPr id="7874" name="Google Shape;8535;p95"/>
          <p:cNvGrpSpPr/>
          <p:nvPr/>
        </p:nvGrpSpPr>
        <p:grpSpPr>
          <a:xfrm>
            <a:off x="5326920" y="3854160"/>
            <a:ext cx="1414080" cy="163080"/>
            <a:chOff x="5326920" y="3854160"/>
            <a:chExt cx="1414080" cy="163080"/>
          </a:xfrm>
        </p:grpSpPr>
        <p:sp>
          <p:nvSpPr>
            <p:cNvPr id="7875" name="Google Shape;8536;p95"/>
            <p:cNvSpPr/>
            <p:nvPr/>
          </p:nvSpPr>
          <p:spPr>
            <a:xfrm rot="5400000">
              <a:off x="6030000" y="3152520"/>
              <a:ext cx="9360" cy="1412280"/>
            </a:xfrm>
            <a:custGeom>
              <a:avLst/>
              <a:gdLst/>
              <a:ahLst/>
              <a:cxnLst/>
              <a:rect l="l" t="t" r="r" b="b"/>
              <a:pathLst>
                <a:path w="95" h="18328">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76" name="Google Shape;8537;p95"/>
            <p:cNvSpPr/>
            <p:nvPr/>
          </p:nvSpPr>
          <p:spPr>
            <a:xfrm rot="5400000">
              <a:off x="6656760" y="3933000"/>
              <a:ext cx="162360" cy="6120"/>
            </a:xfrm>
            <a:custGeom>
              <a:avLst/>
              <a:gdLst/>
              <a:ahLst/>
              <a:cxnLst/>
              <a:rect l="l" t="t" r="r" b="b"/>
              <a:pathLst>
                <a:path w="1472" h="88">
                  <a:moveTo>
                    <a:pt x="65" y="1"/>
                  </a:moveTo>
                  <a:cubicBezTo>
                    <a:pt x="0" y="1"/>
                    <a:pt x="0" y="87"/>
                    <a:pt x="65" y="87"/>
                  </a:cubicBezTo>
                  <a:lnTo>
                    <a:pt x="1414" y="87"/>
                  </a:lnTo>
                  <a:cubicBezTo>
                    <a:pt x="1472" y="87"/>
                    <a:pt x="1472" y="1"/>
                    <a:pt x="1414"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77" name="Google Shape;8538;p95"/>
            <p:cNvSpPr/>
            <p:nvPr/>
          </p:nvSpPr>
          <p:spPr>
            <a:xfrm rot="5400000">
              <a:off x="6652800" y="3891240"/>
              <a:ext cx="75960" cy="6120"/>
            </a:xfrm>
            <a:custGeom>
              <a:avLst/>
              <a:gdLst/>
              <a:ahLst/>
              <a:cxnLst/>
              <a:rect l="l" t="t" r="r" b="b"/>
              <a:pathLst>
                <a:path w="694" h="88">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78" name="Google Shape;8539;p95"/>
            <p:cNvSpPr/>
            <p:nvPr/>
          </p:nvSpPr>
          <p:spPr>
            <a:xfrm rot="5400000">
              <a:off x="6606000" y="3891240"/>
              <a:ext cx="75960" cy="6120"/>
            </a:xfrm>
            <a:custGeom>
              <a:avLst/>
              <a:gdLst/>
              <a:ahLst/>
              <a:cxnLst/>
              <a:rect l="l" t="t" r="r" b="b"/>
              <a:pathLst>
                <a:path w="694" h="87">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79" name="Google Shape;8540;p95"/>
            <p:cNvSpPr/>
            <p:nvPr/>
          </p:nvSpPr>
          <p:spPr>
            <a:xfrm rot="5400000">
              <a:off x="6517080" y="3933000"/>
              <a:ext cx="159480" cy="6120"/>
            </a:xfrm>
            <a:custGeom>
              <a:avLst/>
              <a:gdLst/>
              <a:ahLst/>
              <a:cxnLst/>
              <a:rect l="l" t="t" r="r" b="b"/>
              <a:pathLst>
                <a:path w="1444" h="87">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0" name="Google Shape;8541;p95"/>
            <p:cNvSpPr/>
            <p:nvPr/>
          </p:nvSpPr>
          <p:spPr>
            <a:xfrm rot="5400000">
              <a:off x="6510240" y="3891240"/>
              <a:ext cx="79200" cy="6120"/>
            </a:xfrm>
            <a:custGeom>
              <a:avLst/>
              <a:gdLst/>
              <a:ahLst/>
              <a:cxnLst/>
              <a:rect l="l" t="t" r="r" b="b"/>
              <a:pathLst>
                <a:path w="722" h="88">
                  <a:moveTo>
                    <a:pt x="65" y="1"/>
                  </a:moveTo>
                  <a:cubicBezTo>
                    <a:pt x="0" y="1"/>
                    <a:pt x="0" y="87"/>
                    <a:pt x="65" y="87"/>
                  </a:cubicBezTo>
                  <a:lnTo>
                    <a:pt x="664" y="87"/>
                  </a:lnTo>
                  <a:cubicBezTo>
                    <a:pt x="722" y="87"/>
                    <a:pt x="722" y="1"/>
                    <a:pt x="664"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1" name="Google Shape;8542;p95"/>
            <p:cNvSpPr/>
            <p:nvPr/>
          </p:nvSpPr>
          <p:spPr>
            <a:xfrm rot="5400000">
              <a:off x="6465240" y="3891240"/>
              <a:ext cx="75960" cy="6120"/>
            </a:xfrm>
            <a:custGeom>
              <a:avLst/>
              <a:gdLst/>
              <a:ahLst/>
              <a:cxnLst/>
              <a:rect l="l" t="t" r="r" b="b"/>
              <a:pathLst>
                <a:path w="694" h="88">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2" name="Google Shape;8543;p95"/>
            <p:cNvSpPr/>
            <p:nvPr/>
          </p:nvSpPr>
          <p:spPr>
            <a:xfrm rot="5400000">
              <a:off x="6375960" y="3932640"/>
              <a:ext cx="159480" cy="6840"/>
            </a:xfrm>
            <a:custGeom>
              <a:avLst/>
              <a:gdLst/>
              <a:ahLst/>
              <a:cxnLst/>
              <a:rect l="l" t="t" r="r" b="b"/>
              <a:pathLst>
                <a:path w="1444" h="95">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3" name="Google Shape;8544;p95"/>
            <p:cNvSpPr/>
            <p:nvPr/>
          </p:nvSpPr>
          <p:spPr>
            <a:xfrm rot="5400000">
              <a:off x="6369120" y="3890880"/>
              <a:ext cx="79200" cy="6840"/>
            </a:xfrm>
            <a:custGeom>
              <a:avLst/>
              <a:gdLst/>
              <a:ahLst/>
              <a:cxnLst/>
              <a:rect l="l" t="t" r="r" b="b"/>
              <a:pathLst>
                <a:path w="722" h="95">
                  <a:moveTo>
                    <a:pt x="65" y="0"/>
                  </a:moveTo>
                  <a:cubicBezTo>
                    <a:pt x="0" y="0"/>
                    <a:pt x="0" y="94"/>
                    <a:pt x="65" y="94"/>
                  </a:cubicBezTo>
                  <a:lnTo>
                    <a:pt x="664" y="94"/>
                  </a:lnTo>
                  <a:cubicBezTo>
                    <a:pt x="722" y="94"/>
                    <a:pt x="722" y="0"/>
                    <a:pt x="664"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4" name="Google Shape;8545;p95"/>
            <p:cNvSpPr/>
            <p:nvPr/>
          </p:nvSpPr>
          <p:spPr>
            <a:xfrm rot="5400000">
              <a:off x="6322320" y="3890880"/>
              <a:ext cx="79200" cy="6840"/>
            </a:xfrm>
            <a:custGeom>
              <a:avLst/>
              <a:gdLst/>
              <a:ahLst/>
              <a:cxnLst/>
              <a:rect l="l" t="t" r="r" b="b"/>
              <a:pathLst>
                <a:path w="722" h="94">
                  <a:moveTo>
                    <a:pt x="65" y="0"/>
                  </a:moveTo>
                  <a:cubicBezTo>
                    <a:pt x="0" y="0"/>
                    <a:pt x="0" y="94"/>
                    <a:pt x="65" y="94"/>
                  </a:cubicBezTo>
                  <a:lnTo>
                    <a:pt x="664" y="94"/>
                  </a:lnTo>
                  <a:cubicBezTo>
                    <a:pt x="722" y="94"/>
                    <a:pt x="722" y="0"/>
                    <a:pt x="664"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5" name="Google Shape;8546;p95"/>
            <p:cNvSpPr/>
            <p:nvPr/>
          </p:nvSpPr>
          <p:spPr>
            <a:xfrm rot="5400000">
              <a:off x="6235920" y="3933000"/>
              <a:ext cx="159480" cy="6120"/>
            </a:xfrm>
            <a:custGeom>
              <a:avLst/>
              <a:gdLst/>
              <a:ahLst/>
              <a:cxnLst/>
              <a:rect l="l" t="t" r="r" b="b"/>
              <a:pathLst>
                <a:path w="1444" h="88">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6" name="Google Shape;8547;p95"/>
            <p:cNvSpPr/>
            <p:nvPr/>
          </p:nvSpPr>
          <p:spPr>
            <a:xfrm rot="5400000">
              <a:off x="6230160" y="3890880"/>
              <a:ext cx="75960" cy="6840"/>
            </a:xfrm>
            <a:custGeom>
              <a:avLst/>
              <a:gdLst/>
              <a:ahLst/>
              <a:cxnLst/>
              <a:rect l="l" t="t" r="r" b="b"/>
              <a:pathLst>
                <a:path w="694" h="95">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7" name="Google Shape;8548;p95"/>
            <p:cNvSpPr/>
            <p:nvPr/>
          </p:nvSpPr>
          <p:spPr>
            <a:xfrm rot="5400000">
              <a:off x="6181560" y="3890880"/>
              <a:ext cx="79200" cy="6840"/>
            </a:xfrm>
            <a:custGeom>
              <a:avLst/>
              <a:gdLst/>
              <a:ahLst/>
              <a:cxnLst/>
              <a:rect l="l" t="t" r="r" b="b"/>
              <a:pathLst>
                <a:path w="722" h="95">
                  <a:moveTo>
                    <a:pt x="65" y="0"/>
                  </a:moveTo>
                  <a:cubicBezTo>
                    <a:pt x="0" y="0"/>
                    <a:pt x="0" y="94"/>
                    <a:pt x="65" y="94"/>
                  </a:cubicBezTo>
                  <a:lnTo>
                    <a:pt x="664" y="94"/>
                  </a:lnTo>
                  <a:cubicBezTo>
                    <a:pt x="722" y="94"/>
                    <a:pt x="722" y="0"/>
                    <a:pt x="664"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8" name="Google Shape;8549;p95"/>
            <p:cNvSpPr/>
            <p:nvPr/>
          </p:nvSpPr>
          <p:spPr>
            <a:xfrm rot="5400000">
              <a:off x="6094440" y="3932640"/>
              <a:ext cx="159480" cy="6840"/>
            </a:xfrm>
            <a:custGeom>
              <a:avLst/>
              <a:gdLst/>
              <a:ahLst/>
              <a:cxnLst/>
              <a:rect l="l" t="t" r="r" b="b"/>
              <a:pathLst>
                <a:path w="1444" h="9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89" name="Google Shape;8550;p95"/>
            <p:cNvSpPr/>
            <p:nvPr/>
          </p:nvSpPr>
          <p:spPr>
            <a:xfrm rot="5400000">
              <a:off x="6089400" y="3890880"/>
              <a:ext cx="75960" cy="6840"/>
            </a:xfrm>
            <a:custGeom>
              <a:avLst/>
              <a:gdLst/>
              <a:ahLst/>
              <a:cxnLst/>
              <a:rect l="l" t="t" r="r" b="b"/>
              <a:pathLst>
                <a:path w="694" h="95">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0" name="Google Shape;8551;p95"/>
            <p:cNvSpPr/>
            <p:nvPr/>
          </p:nvSpPr>
          <p:spPr>
            <a:xfrm rot="5400000">
              <a:off x="6042600" y="3890880"/>
              <a:ext cx="75960" cy="6840"/>
            </a:xfrm>
            <a:custGeom>
              <a:avLst/>
              <a:gdLst/>
              <a:ahLst/>
              <a:cxnLst/>
              <a:rect l="l" t="t" r="r" b="b"/>
              <a:pathLst>
                <a:path w="694" h="95">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1" name="Google Shape;8552;p95"/>
            <p:cNvSpPr/>
            <p:nvPr/>
          </p:nvSpPr>
          <p:spPr>
            <a:xfrm rot="5400000">
              <a:off x="5952600" y="3932640"/>
              <a:ext cx="162360" cy="6840"/>
            </a:xfrm>
            <a:custGeom>
              <a:avLst/>
              <a:gdLst/>
              <a:ahLst/>
              <a:cxnLst/>
              <a:rect l="l" t="t" r="r" b="b"/>
              <a:pathLst>
                <a:path w="1472" h="95">
                  <a:moveTo>
                    <a:pt x="65" y="1"/>
                  </a:moveTo>
                  <a:cubicBezTo>
                    <a:pt x="0" y="1"/>
                    <a:pt x="0" y="94"/>
                    <a:pt x="65" y="94"/>
                  </a:cubicBezTo>
                  <a:lnTo>
                    <a:pt x="1414" y="94"/>
                  </a:lnTo>
                  <a:cubicBezTo>
                    <a:pt x="1472" y="94"/>
                    <a:pt x="1472" y="1"/>
                    <a:pt x="1414"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2" name="Google Shape;8553;p95"/>
            <p:cNvSpPr/>
            <p:nvPr/>
          </p:nvSpPr>
          <p:spPr>
            <a:xfrm rot="5400000">
              <a:off x="5948640" y="3890880"/>
              <a:ext cx="75960" cy="6840"/>
            </a:xfrm>
            <a:custGeom>
              <a:avLst/>
              <a:gdLst/>
              <a:ahLst/>
              <a:cxnLst/>
              <a:rect l="l" t="t" r="r" b="b"/>
              <a:pathLst>
                <a:path w="694" h="95">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3" name="Google Shape;8554;p95"/>
            <p:cNvSpPr/>
            <p:nvPr/>
          </p:nvSpPr>
          <p:spPr>
            <a:xfrm rot="5400000">
              <a:off x="5901840" y="3890880"/>
              <a:ext cx="75960" cy="6840"/>
            </a:xfrm>
            <a:custGeom>
              <a:avLst/>
              <a:gdLst/>
              <a:ahLst/>
              <a:cxnLst/>
              <a:rect l="l" t="t" r="r" b="b"/>
              <a:pathLst>
                <a:path w="694" h="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4" name="Google Shape;8555;p95"/>
            <p:cNvSpPr/>
            <p:nvPr/>
          </p:nvSpPr>
          <p:spPr>
            <a:xfrm rot="5400000">
              <a:off x="5813280" y="3932640"/>
              <a:ext cx="159480" cy="6840"/>
            </a:xfrm>
            <a:custGeom>
              <a:avLst/>
              <a:gdLst/>
              <a:ahLst/>
              <a:cxnLst/>
              <a:rect l="l" t="t" r="r" b="b"/>
              <a:pathLst>
                <a:path w="1444" h="95">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5" name="Google Shape;8556;p95"/>
            <p:cNvSpPr/>
            <p:nvPr/>
          </p:nvSpPr>
          <p:spPr>
            <a:xfrm rot="5400000">
              <a:off x="5806080" y="3890880"/>
              <a:ext cx="79200" cy="6840"/>
            </a:xfrm>
            <a:custGeom>
              <a:avLst/>
              <a:gdLst/>
              <a:ahLst/>
              <a:cxnLst/>
              <a:rect l="l" t="t" r="r" b="b"/>
              <a:pathLst>
                <a:path w="722" h="95">
                  <a:moveTo>
                    <a:pt x="65" y="1"/>
                  </a:moveTo>
                  <a:cubicBezTo>
                    <a:pt x="0" y="1"/>
                    <a:pt x="0" y="94"/>
                    <a:pt x="65" y="94"/>
                  </a:cubicBezTo>
                  <a:lnTo>
                    <a:pt x="664" y="94"/>
                  </a:lnTo>
                  <a:cubicBezTo>
                    <a:pt x="722" y="94"/>
                    <a:pt x="722" y="1"/>
                    <a:pt x="664"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6" name="Google Shape;8557;p95"/>
            <p:cNvSpPr/>
            <p:nvPr/>
          </p:nvSpPr>
          <p:spPr>
            <a:xfrm rot="5400000">
              <a:off x="5761080" y="3890880"/>
              <a:ext cx="75960" cy="6840"/>
            </a:xfrm>
            <a:custGeom>
              <a:avLst/>
              <a:gdLst/>
              <a:ahLst/>
              <a:cxnLst/>
              <a:rect l="l" t="t" r="r" b="b"/>
              <a:pathLst>
                <a:path w="694" h="95">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7" name="Google Shape;8558;p95"/>
            <p:cNvSpPr/>
            <p:nvPr/>
          </p:nvSpPr>
          <p:spPr>
            <a:xfrm rot="5400000">
              <a:off x="5672160" y="3932640"/>
              <a:ext cx="159480" cy="6840"/>
            </a:xfrm>
            <a:custGeom>
              <a:avLst/>
              <a:gdLst/>
              <a:ahLst/>
              <a:cxnLst/>
              <a:rect l="l" t="t" r="r" b="b"/>
              <a:pathLst>
                <a:path w="1444" h="9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8" name="Google Shape;8559;p95"/>
            <p:cNvSpPr/>
            <p:nvPr/>
          </p:nvSpPr>
          <p:spPr>
            <a:xfrm rot="5400000">
              <a:off x="5666760" y="3891240"/>
              <a:ext cx="75960" cy="6120"/>
            </a:xfrm>
            <a:custGeom>
              <a:avLst/>
              <a:gdLst/>
              <a:ahLst/>
              <a:cxnLst/>
              <a:rect l="l" t="t" r="r" b="b"/>
              <a:pathLst>
                <a:path w="694" h="87">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899" name="Google Shape;8560;p95"/>
            <p:cNvSpPr/>
            <p:nvPr/>
          </p:nvSpPr>
          <p:spPr>
            <a:xfrm rot="5400000">
              <a:off x="5618160" y="3891240"/>
              <a:ext cx="79200" cy="6120"/>
            </a:xfrm>
            <a:custGeom>
              <a:avLst/>
              <a:gdLst/>
              <a:ahLst/>
              <a:cxnLst/>
              <a:rect l="l" t="t" r="r" b="b"/>
              <a:pathLst>
                <a:path w="722" h="87">
                  <a:moveTo>
                    <a:pt x="65" y="0"/>
                  </a:moveTo>
                  <a:cubicBezTo>
                    <a:pt x="0" y="0"/>
                    <a:pt x="0" y="87"/>
                    <a:pt x="65" y="87"/>
                  </a:cubicBezTo>
                  <a:lnTo>
                    <a:pt x="664" y="87"/>
                  </a:lnTo>
                  <a:cubicBezTo>
                    <a:pt x="722" y="87"/>
                    <a:pt x="722" y="0"/>
                    <a:pt x="664"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900" name="Google Shape;8561;p95"/>
            <p:cNvSpPr/>
            <p:nvPr/>
          </p:nvSpPr>
          <p:spPr>
            <a:xfrm rot="5400000">
              <a:off x="5531400" y="3933000"/>
              <a:ext cx="159480" cy="6120"/>
            </a:xfrm>
            <a:custGeom>
              <a:avLst/>
              <a:gdLst/>
              <a:ahLst/>
              <a:cxnLst/>
              <a:rect l="l" t="t" r="r" b="b"/>
              <a:pathLst>
                <a:path w="1444" h="88">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901" name="Google Shape;8562;p95"/>
            <p:cNvSpPr/>
            <p:nvPr/>
          </p:nvSpPr>
          <p:spPr>
            <a:xfrm rot="5400000">
              <a:off x="5526000" y="3890880"/>
              <a:ext cx="75960" cy="6840"/>
            </a:xfrm>
            <a:custGeom>
              <a:avLst/>
              <a:gdLst/>
              <a:ahLst/>
              <a:cxnLst/>
              <a:rect l="l" t="t" r="r" b="b"/>
              <a:pathLst>
                <a:path w="694" h="95">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902" name="Google Shape;8563;p95"/>
            <p:cNvSpPr/>
            <p:nvPr/>
          </p:nvSpPr>
          <p:spPr>
            <a:xfrm rot="5400000">
              <a:off x="5479200" y="3891240"/>
              <a:ext cx="75960" cy="6120"/>
            </a:xfrm>
            <a:custGeom>
              <a:avLst/>
              <a:gdLst/>
              <a:ahLst/>
              <a:cxnLst/>
              <a:rect l="l" t="t" r="r" b="b"/>
              <a:pathLst>
                <a:path w="694" h="87">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903" name="Google Shape;8564;p95"/>
            <p:cNvSpPr/>
            <p:nvPr/>
          </p:nvSpPr>
          <p:spPr>
            <a:xfrm rot="5400000">
              <a:off x="5389200" y="3933000"/>
              <a:ext cx="162360" cy="6120"/>
            </a:xfrm>
            <a:custGeom>
              <a:avLst/>
              <a:gdLst/>
              <a:ahLst/>
              <a:cxnLst/>
              <a:rect l="l" t="t" r="r" b="b"/>
              <a:pathLst>
                <a:path w="1472" h="87">
                  <a:moveTo>
                    <a:pt x="65" y="0"/>
                  </a:moveTo>
                  <a:cubicBezTo>
                    <a:pt x="0" y="0"/>
                    <a:pt x="0" y="87"/>
                    <a:pt x="65" y="87"/>
                  </a:cubicBezTo>
                  <a:lnTo>
                    <a:pt x="1414" y="87"/>
                  </a:lnTo>
                  <a:cubicBezTo>
                    <a:pt x="1472" y="87"/>
                    <a:pt x="1472" y="0"/>
                    <a:pt x="1414" y="0"/>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904" name="Google Shape;8565;p95"/>
            <p:cNvSpPr/>
            <p:nvPr/>
          </p:nvSpPr>
          <p:spPr>
            <a:xfrm rot="5400000">
              <a:off x="5385600" y="3891240"/>
              <a:ext cx="75960" cy="6120"/>
            </a:xfrm>
            <a:custGeom>
              <a:avLst/>
              <a:gdLst/>
              <a:ahLst/>
              <a:cxnLst/>
              <a:rect l="l" t="t" r="r" b="b"/>
              <a:pathLst>
                <a:path w="694" h="88">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905" name="Google Shape;8566;p95"/>
            <p:cNvSpPr/>
            <p:nvPr/>
          </p:nvSpPr>
          <p:spPr>
            <a:xfrm rot="5400000">
              <a:off x="5338440" y="3891240"/>
              <a:ext cx="75960" cy="6120"/>
            </a:xfrm>
            <a:custGeom>
              <a:avLst/>
              <a:gdLst/>
              <a:ahLst/>
              <a:cxnLst/>
              <a:rect l="l" t="t" r="r" b="b"/>
              <a:pathLst>
                <a:path w="694" h="88">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w="0">
              <a:noFill/>
            </a:ln>
          </p:spPr>
          <p:style>
            <a:lnRef idx="0">
              <a:scrgbClr r="0" g="0" b="0"/>
            </a:lnRef>
            <a:fillRef idx="0">
              <a:scrgbClr r="0" g="0" b="0"/>
            </a:fillRef>
            <a:effectRef idx="0">
              <a:scrgbClr r="0" g="0" b="0"/>
            </a:effectRef>
            <a:fontRef idx="minor"/>
          </p:style>
        </p:sp>
        <p:sp>
          <p:nvSpPr>
            <p:cNvPr id="7906" name="Google Shape;8567;p95"/>
            <p:cNvSpPr/>
            <p:nvPr/>
          </p:nvSpPr>
          <p:spPr>
            <a:xfrm rot="5400000">
              <a:off x="5250240" y="3932280"/>
              <a:ext cx="159480" cy="6120"/>
            </a:xfrm>
            <a:custGeom>
              <a:avLst/>
              <a:gdLst/>
              <a:ahLst/>
              <a:cxnLst/>
              <a:rect l="l" t="t" r="r" b="b"/>
              <a:pathLst>
                <a:path w="1444" h="88">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w="0">
              <a:noFill/>
            </a:ln>
          </p:spPr>
          <p:style>
            <a:lnRef idx="0">
              <a:scrgbClr r="0" g="0" b="0"/>
            </a:lnRef>
            <a:fillRef idx="0">
              <a:scrgbClr r="0" g="0" b="0"/>
            </a:fillRef>
            <a:effectRef idx="0">
              <a:scrgbClr r="0" g="0" b="0"/>
            </a:effectRef>
            <a:fontRef idx="minor"/>
          </p:style>
        </p:sp>
      </p:grpSp>
      <p:grpSp>
        <p:nvGrpSpPr>
          <p:cNvPr id="7907" name="Google Shape;8568;p95"/>
          <p:cNvGrpSpPr/>
          <p:nvPr/>
        </p:nvGrpSpPr>
        <p:grpSpPr>
          <a:xfrm>
            <a:off x="5323680" y="2816640"/>
            <a:ext cx="1418040" cy="23760"/>
            <a:chOff x="5323680" y="2816640"/>
            <a:chExt cx="1418040" cy="23760"/>
          </a:xfrm>
        </p:grpSpPr>
        <p:sp>
          <p:nvSpPr>
            <p:cNvPr id="7908" name="Google Shape;8569;p95"/>
            <p:cNvSpPr/>
            <p:nvPr/>
          </p:nvSpPr>
          <p:spPr>
            <a:xfrm flipV="1">
              <a:off x="5323680" y="2826720"/>
              <a:ext cx="1418040" cy="360"/>
            </a:xfrm>
            <a:custGeom>
              <a:avLst/>
              <a:gdLst/>
              <a:ahLst/>
              <a:cxnLst/>
              <a:rect l="l" t="t" r="r" b="b"/>
              <a:pathLst>
                <a:path w="21600" h="21600">
                  <a:moveTo>
                    <a:pt x="0" y="0"/>
                  </a:moveTo>
                  <a:lnTo>
                    <a:pt x="21600" y="21600"/>
                  </a:lnTo>
                </a:path>
              </a:pathLst>
            </a:custGeom>
            <a:noFill/>
            <a:ln w="9525">
              <a:solidFill>
                <a:srgbClr val="5F7D95"/>
              </a:solidFill>
              <a:round/>
              <a:headEnd type="oval" w="med" len="med"/>
              <a:tailEnd type="oval" w="med" len="med"/>
            </a:ln>
          </p:spPr>
          <p:style>
            <a:lnRef idx="0">
              <a:scrgbClr r="0" g="0" b="0"/>
            </a:lnRef>
            <a:fillRef idx="0">
              <a:scrgbClr r="0" g="0" b="0"/>
            </a:fillRef>
            <a:effectRef idx="0">
              <a:scrgbClr r="0" g="0" b="0"/>
            </a:effectRef>
            <a:fontRef idx="minor"/>
          </p:style>
        </p:sp>
        <p:sp>
          <p:nvSpPr>
            <p:cNvPr id="7909" name="Google Shape;8570;p95"/>
            <p:cNvSpPr/>
            <p:nvPr/>
          </p:nvSpPr>
          <p:spPr>
            <a:xfrm flipV="1">
              <a:off x="5561640" y="2816640"/>
              <a:ext cx="23760" cy="23760"/>
            </a:xfrm>
            <a:prstGeom prst="ellipse">
              <a:avLst/>
            </a:prstGeom>
            <a:solidFill>
              <a:srgbClr val="5F7D95"/>
            </a:solidFill>
            <a:ln w="0">
              <a:noFill/>
            </a:ln>
          </p:spPr>
          <p:style>
            <a:lnRef idx="0">
              <a:scrgbClr r="0" g="0" b="0"/>
            </a:lnRef>
            <a:fillRef idx="0">
              <a:scrgbClr r="0" g="0" b="0"/>
            </a:fillRef>
            <a:effectRef idx="0">
              <a:scrgbClr r="0" g="0" b="0"/>
            </a:effectRef>
            <a:fontRef idx="minor"/>
          </p:style>
        </p:sp>
        <p:sp>
          <p:nvSpPr>
            <p:cNvPr id="7910" name="Google Shape;8571;p95"/>
            <p:cNvSpPr/>
            <p:nvPr/>
          </p:nvSpPr>
          <p:spPr>
            <a:xfrm flipV="1">
              <a:off x="5798160" y="2816640"/>
              <a:ext cx="23760" cy="23760"/>
            </a:xfrm>
            <a:prstGeom prst="ellipse">
              <a:avLst/>
            </a:prstGeom>
            <a:solidFill>
              <a:srgbClr val="5F7D95"/>
            </a:solidFill>
            <a:ln w="0">
              <a:noFill/>
            </a:ln>
          </p:spPr>
          <p:style>
            <a:lnRef idx="0">
              <a:scrgbClr r="0" g="0" b="0"/>
            </a:lnRef>
            <a:fillRef idx="0">
              <a:scrgbClr r="0" g="0" b="0"/>
            </a:fillRef>
            <a:effectRef idx="0">
              <a:scrgbClr r="0" g="0" b="0"/>
            </a:effectRef>
            <a:fontRef idx="minor"/>
          </p:style>
        </p:sp>
        <p:sp>
          <p:nvSpPr>
            <p:cNvPr id="7911" name="Google Shape;8572;p95"/>
            <p:cNvSpPr/>
            <p:nvPr/>
          </p:nvSpPr>
          <p:spPr>
            <a:xfrm flipV="1">
              <a:off x="6008040" y="2816640"/>
              <a:ext cx="23760" cy="23760"/>
            </a:xfrm>
            <a:prstGeom prst="ellipse">
              <a:avLst/>
            </a:prstGeom>
            <a:solidFill>
              <a:srgbClr val="5F7D95"/>
            </a:solidFill>
            <a:ln w="0">
              <a:noFill/>
            </a:ln>
          </p:spPr>
          <p:style>
            <a:lnRef idx="0">
              <a:scrgbClr r="0" g="0" b="0"/>
            </a:lnRef>
            <a:fillRef idx="0">
              <a:scrgbClr r="0" g="0" b="0"/>
            </a:fillRef>
            <a:effectRef idx="0">
              <a:scrgbClr r="0" g="0" b="0"/>
            </a:effectRef>
            <a:fontRef idx="minor"/>
          </p:style>
        </p:sp>
        <p:sp>
          <p:nvSpPr>
            <p:cNvPr id="7912" name="Google Shape;8573;p95"/>
            <p:cNvSpPr/>
            <p:nvPr/>
          </p:nvSpPr>
          <p:spPr>
            <a:xfrm flipV="1">
              <a:off x="6247440" y="2816640"/>
              <a:ext cx="23760" cy="23760"/>
            </a:xfrm>
            <a:prstGeom prst="ellipse">
              <a:avLst/>
            </a:prstGeom>
            <a:solidFill>
              <a:srgbClr val="5F7D95"/>
            </a:solidFill>
            <a:ln w="0">
              <a:noFill/>
            </a:ln>
          </p:spPr>
          <p:style>
            <a:lnRef idx="0">
              <a:scrgbClr r="0" g="0" b="0"/>
            </a:lnRef>
            <a:fillRef idx="0">
              <a:scrgbClr r="0" g="0" b="0"/>
            </a:fillRef>
            <a:effectRef idx="0">
              <a:scrgbClr r="0" g="0" b="0"/>
            </a:effectRef>
            <a:fontRef idx="minor"/>
          </p:style>
        </p:sp>
        <p:sp>
          <p:nvSpPr>
            <p:cNvPr id="7913" name="Google Shape;8574;p95"/>
            <p:cNvSpPr/>
            <p:nvPr/>
          </p:nvSpPr>
          <p:spPr>
            <a:xfrm flipV="1">
              <a:off x="6492960" y="2816640"/>
              <a:ext cx="23760" cy="23760"/>
            </a:xfrm>
            <a:prstGeom prst="ellipse">
              <a:avLst/>
            </a:prstGeom>
            <a:solidFill>
              <a:srgbClr val="5F7D95"/>
            </a:solidFill>
            <a:ln w="0">
              <a:noFill/>
            </a:ln>
          </p:spPr>
          <p:style>
            <a:lnRef idx="0">
              <a:scrgbClr r="0" g="0" b="0"/>
            </a:lnRef>
            <a:fillRef idx="0">
              <a:scrgbClr r="0" g="0" b="0"/>
            </a:fillRef>
            <a:effectRef idx="0">
              <a:scrgbClr r="0" g="0" b="0"/>
            </a:effectRef>
            <a:fontRef idx="minor"/>
          </p:style>
        </p:sp>
      </p:grpSp>
      <p:grpSp>
        <p:nvGrpSpPr>
          <p:cNvPr id="7914" name="Google Shape;8575;p95"/>
          <p:cNvGrpSpPr/>
          <p:nvPr/>
        </p:nvGrpSpPr>
        <p:grpSpPr>
          <a:xfrm>
            <a:off x="5335200" y="3190320"/>
            <a:ext cx="1396800" cy="385560"/>
            <a:chOff x="5335200" y="3190320"/>
            <a:chExt cx="1396800" cy="385560"/>
          </a:xfrm>
        </p:grpSpPr>
        <p:sp>
          <p:nvSpPr>
            <p:cNvPr id="7915" name="Google Shape;8576;p95"/>
            <p:cNvSpPr/>
            <p:nvPr/>
          </p:nvSpPr>
          <p:spPr>
            <a:xfrm>
              <a:off x="5800680" y="3318840"/>
              <a:ext cx="469080" cy="360"/>
            </a:xfrm>
            <a:custGeom>
              <a:avLst/>
              <a:gdLst/>
              <a:ahLst/>
              <a:cxnLst/>
              <a:rect l="l" t="t" r="r" b="b"/>
              <a:pathLst>
                <a:path w="21600" h="21600">
                  <a:moveTo>
                    <a:pt x="0" y="0"/>
                  </a:moveTo>
                  <a:lnTo>
                    <a:pt x="21600" y="21600"/>
                  </a:lnTo>
                </a:path>
              </a:pathLst>
            </a:custGeom>
            <a:noFill/>
            <a:ln w="9525">
              <a:solidFill>
                <a:srgbClr val="435D74"/>
              </a:solidFill>
              <a:round/>
              <a:headEnd type="oval" w="med" len="med"/>
              <a:tailEnd type="oval" w="med" len="med"/>
            </a:ln>
          </p:spPr>
          <p:style>
            <a:lnRef idx="0">
              <a:scrgbClr r="0" g="0" b="0"/>
            </a:lnRef>
            <a:fillRef idx="0">
              <a:scrgbClr r="0" g="0" b="0"/>
            </a:fillRef>
            <a:effectRef idx="0">
              <a:scrgbClr r="0" g="0" b="0"/>
            </a:effectRef>
            <a:fontRef idx="minor"/>
          </p:style>
        </p:sp>
        <p:sp>
          <p:nvSpPr>
            <p:cNvPr id="7916" name="Google Shape;8577;p95"/>
            <p:cNvSpPr/>
            <p:nvPr/>
          </p:nvSpPr>
          <p:spPr>
            <a:xfrm>
              <a:off x="6028920" y="3575520"/>
              <a:ext cx="593280" cy="360"/>
            </a:xfrm>
            <a:custGeom>
              <a:avLst/>
              <a:gdLst/>
              <a:ahLst/>
              <a:cxnLst/>
              <a:rect l="l" t="t" r="r" b="b"/>
              <a:pathLst>
                <a:path w="21600" h="21600">
                  <a:moveTo>
                    <a:pt x="0" y="0"/>
                  </a:moveTo>
                  <a:lnTo>
                    <a:pt x="21600" y="21600"/>
                  </a:lnTo>
                </a:path>
              </a:pathLst>
            </a:custGeom>
            <a:noFill/>
            <a:ln w="9525">
              <a:solidFill>
                <a:srgbClr val="435D74"/>
              </a:solidFill>
              <a:round/>
              <a:headEnd type="oval" w="med" len="med"/>
              <a:tailEnd type="oval" w="med" len="med"/>
            </a:ln>
          </p:spPr>
          <p:style>
            <a:lnRef idx="0">
              <a:scrgbClr r="0" g="0" b="0"/>
            </a:lnRef>
            <a:fillRef idx="0">
              <a:scrgbClr r="0" g="0" b="0"/>
            </a:fillRef>
            <a:effectRef idx="0">
              <a:scrgbClr r="0" g="0" b="0"/>
            </a:effectRef>
            <a:fontRef idx="minor"/>
          </p:style>
        </p:sp>
        <p:grpSp>
          <p:nvGrpSpPr>
            <p:cNvPr id="7917" name="Google Shape;8578;p95"/>
            <p:cNvGrpSpPr/>
            <p:nvPr/>
          </p:nvGrpSpPr>
          <p:grpSpPr>
            <a:xfrm>
              <a:off x="5336640" y="3397320"/>
              <a:ext cx="1395360" cy="73080"/>
              <a:chOff x="5336640" y="3397320"/>
              <a:chExt cx="1395360" cy="73080"/>
            </a:xfrm>
          </p:grpSpPr>
          <p:sp>
            <p:nvSpPr>
              <p:cNvPr id="7918" name="Google Shape;8579;p95"/>
              <p:cNvSpPr/>
              <p:nvPr/>
            </p:nvSpPr>
            <p:spPr>
              <a:xfrm>
                <a:off x="6731640" y="3397320"/>
                <a:ext cx="360" cy="7272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919" name="Google Shape;8580;p95"/>
              <p:cNvSpPr/>
              <p:nvPr/>
            </p:nvSpPr>
            <p:spPr>
              <a:xfrm>
                <a:off x="5336640" y="3434400"/>
                <a:ext cx="1393560" cy="36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920" name="Google Shape;8581;p95"/>
              <p:cNvSpPr/>
              <p:nvPr/>
            </p:nvSpPr>
            <p:spPr>
              <a:xfrm>
                <a:off x="5567400" y="3397320"/>
                <a:ext cx="360" cy="7308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921" name="Google Shape;8582;p95"/>
              <p:cNvSpPr/>
              <p:nvPr/>
            </p:nvSpPr>
            <p:spPr>
              <a:xfrm>
                <a:off x="5336640" y="3397320"/>
                <a:ext cx="360" cy="7308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922" name="Google Shape;8583;p95"/>
              <p:cNvSpPr/>
              <p:nvPr/>
            </p:nvSpPr>
            <p:spPr>
              <a:xfrm>
                <a:off x="5799960" y="3397320"/>
                <a:ext cx="360" cy="7308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923" name="Google Shape;8584;p95"/>
              <p:cNvSpPr/>
              <p:nvPr/>
            </p:nvSpPr>
            <p:spPr>
              <a:xfrm>
                <a:off x="6031080" y="3397320"/>
                <a:ext cx="360" cy="7308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924" name="Google Shape;8585;p95"/>
              <p:cNvSpPr/>
              <p:nvPr/>
            </p:nvSpPr>
            <p:spPr>
              <a:xfrm>
                <a:off x="6265080" y="3397320"/>
                <a:ext cx="360" cy="7308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7925" name="Google Shape;8586;p95"/>
              <p:cNvSpPr/>
              <p:nvPr/>
            </p:nvSpPr>
            <p:spPr>
              <a:xfrm>
                <a:off x="6498360" y="3397320"/>
                <a:ext cx="360" cy="7308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grpSp>
        <p:sp>
          <p:nvSpPr>
            <p:cNvPr id="7926" name="Google Shape;8587;p95"/>
            <p:cNvSpPr/>
            <p:nvPr/>
          </p:nvSpPr>
          <p:spPr>
            <a:xfrm>
              <a:off x="5335200" y="3190320"/>
              <a:ext cx="467640" cy="360"/>
            </a:xfrm>
            <a:custGeom>
              <a:avLst/>
              <a:gdLst/>
              <a:ahLst/>
              <a:cxnLst/>
              <a:rect l="l" t="t" r="r" b="b"/>
              <a:pathLst>
                <a:path w="21600" h="21600">
                  <a:moveTo>
                    <a:pt x="0" y="0"/>
                  </a:moveTo>
                  <a:lnTo>
                    <a:pt x="21600" y="21600"/>
                  </a:lnTo>
                </a:path>
              </a:pathLst>
            </a:custGeom>
            <a:noFill/>
            <a:ln w="9525">
              <a:solidFill>
                <a:srgbClr val="435D74"/>
              </a:solidFill>
              <a:round/>
              <a:headEnd type="oval" w="med" len="med"/>
              <a:tailEnd type="oval" w="med" len="med"/>
            </a:ln>
          </p:spPr>
          <p:style>
            <a:lnRef idx="0">
              <a:scrgbClr r="0" g="0" b="0"/>
            </a:lnRef>
            <a:fillRef idx="0">
              <a:scrgbClr r="0" g="0" b="0"/>
            </a:fillRef>
            <a:effectRef idx="0">
              <a:scrgbClr r="0" g="0" b="0"/>
            </a:effectRef>
            <a:fontRef idx="minor"/>
          </p:style>
        </p:sp>
      </p:grpSp>
      <p:grpSp>
        <p:nvGrpSpPr>
          <p:cNvPr id="7927" name="Google Shape;8588;p95"/>
          <p:cNvGrpSpPr/>
          <p:nvPr/>
        </p:nvGrpSpPr>
        <p:grpSpPr>
          <a:xfrm>
            <a:off x="2021040" y="1609200"/>
            <a:ext cx="1181520" cy="660960"/>
            <a:chOff x="2021040" y="1609200"/>
            <a:chExt cx="1181520" cy="660960"/>
          </a:xfrm>
        </p:grpSpPr>
        <p:grpSp>
          <p:nvGrpSpPr>
            <p:cNvPr id="7928" name="Google Shape;8589;p95"/>
            <p:cNvGrpSpPr/>
            <p:nvPr/>
          </p:nvGrpSpPr>
          <p:grpSpPr>
            <a:xfrm>
              <a:off x="2719800" y="1624320"/>
              <a:ext cx="467640" cy="250560"/>
              <a:chOff x="2719800" y="1624320"/>
              <a:chExt cx="467640" cy="250560"/>
            </a:xfrm>
          </p:grpSpPr>
          <p:grpSp>
            <p:nvGrpSpPr>
              <p:cNvPr id="7929" name="Google Shape;8590;p95"/>
              <p:cNvGrpSpPr/>
              <p:nvPr/>
            </p:nvGrpSpPr>
            <p:grpSpPr>
              <a:xfrm>
                <a:off x="2931120" y="1661040"/>
                <a:ext cx="256320" cy="213840"/>
                <a:chOff x="2931120" y="1661040"/>
                <a:chExt cx="256320" cy="213840"/>
              </a:xfrm>
            </p:grpSpPr>
            <p:sp>
              <p:nvSpPr>
                <p:cNvPr id="7930" name="Google Shape;8591;p95"/>
                <p:cNvSpPr/>
                <p:nvPr/>
              </p:nvSpPr>
              <p:spPr>
                <a:xfrm rot="16200000" flipH="1">
                  <a:off x="2931120" y="1661040"/>
                  <a:ext cx="179280" cy="179280"/>
                </a:xfrm>
                <a:prstGeom prst="bentConnector3">
                  <a:avLst>
                    <a:gd name="adj1" fmla="val 50000"/>
                  </a:avLst>
                </a:prstGeom>
                <a:noFill/>
                <a:ln w="9525">
                  <a:solidFill>
                    <a:srgbClr val="869FB2"/>
                  </a:solidFill>
                  <a:round/>
                </a:ln>
              </p:spPr>
              <p:style>
                <a:lnRef idx="0">
                  <a:scrgbClr r="0" g="0" b="0"/>
                </a:lnRef>
                <a:fillRef idx="0">
                  <a:scrgbClr r="0" g="0" b="0"/>
                </a:fillRef>
                <a:effectRef idx="0">
                  <a:scrgbClr r="0" g="0" b="0"/>
                </a:effectRef>
                <a:fontRef idx="minor"/>
              </p:style>
            </p:sp>
            <p:sp>
              <p:nvSpPr>
                <p:cNvPr id="7931" name="Google Shape;8592;p95"/>
                <p:cNvSpPr/>
                <p:nvPr/>
              </p:nvSpPr>
              <p:spPr>
                <a:xfrm>
                  <a:off x="3108240" y="1801440"/>
                  <a:ext cx="79200" cy="73440"/>
                </a:xfrm>
                <a:custGeom>
                  <a:avLst/>
                  <a:gdLst/>
                  <a:ahLst/>
                  <a:cxn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nvGrpSpPr>
              <p:cNvPr id="7932" name="Google Shape;8593;p95"/>
              <p:cNvGrpSpPr/>
              <p:nvPr/>
            </p:nvGrpSpPr>
            <p:grpSpPr>
              <a:xfrm>
                <a:off x="2719800" y="1624320"/>
                <a:ext cx="462240" cy="73440"/>
                <a:chOff x="2719800" y="1624320"/>
                <a:chExt cx="462240" cy="73440"/>
              </a:xfrm>
            </p:grpSpPr>
            <p:sp>
              <p:nvSpPr>
                <p:cNvPr id="7933" name="Google Shape;8594;p95"/>
                <p:cNvSpPr/>
                <p:nvPr/>
              </p:nvSpPr>
              <p:spPr>
                <a:xfrm>
                  <a:off x="2719800" y="1660680"/>
                  <a:ext cx="389520" cy="360"/>
                </a:xfrm>
                <a:prstGeom prst="bentConnector3">
                  <a:avLst>
                    <a:gd name="adj1" fmla="val 50000"/>
                  </a:avLst>
                </a:prstGeom>
                <a:noFill/>
                <a:ln w="9525">
                  <a:solidFill>
                    <a:srgbClr val="869FB2"/>
                  </a:solidFill>
                  <a:round/>
                </a:ln>
              </p:spPr>
              <p:style>
                <a:lnRef idx="0">
                  <a:scrgbClr r="0" g="0" b="0"/>
                </a:lnRef>
                <a:fillRef idx="0">
                  <a:scrgbClr r="0" g="0" b="0"/>
                </a:fillRef>
                <a:effectRef idx="0">
                  <a:scrgbClr r="0" g="0" b="0"/>
                </a:effectRef>
                <a:fontRef idx="minor"/>
              </p:style>
            </p:sp>
            <p:sp>
              <p:nvSpPr>
                <p:cNvPr id="7934" name="Google Shape;8595;p95"/>
                <p:cNvSpPr/>
                <p:nvPr/>
              </p:nvSpPr>
              <p:spPr>
                <a:xfrm>
                  <a:off x="3102840" y="1624320"/>
                  <a:ext cx="79200" cy="73440"/>
                </a:xfrm>
                <a:custGeom>
                  <a:avLst/>
                  <a:gdLst/>
                  <a:ahLst/>
                  <a:cxn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grpSp>
          <p:nvGrpSpPr>
            <p:cNvPr id="7935" name="Google Shape;8596;p95"/>
            <p:cNvGrpSpPr/>
            <p:nvPr/>
          </p:nvGrpSpPr>
          <p:grpSpPr>
            <a:xfrm>
              <a:off x="2021040" y="1609200"/>
              <a:ext cx="1181520" cy="660960"/>
              <a:chOff x="2021040" y="1609200"/>
              <a:chExt cx="1181520" cy="660960"/>
            </a:xfrm>
          </p:grpSpPr>
          <p:grpSp>
            <p:nvGrpSpPr>
              <p:cNvPr id="7936" name="Google Shape;8597;p95"/>
              <p:cNvGrpSpPr/>
              <p:nvPr/>
            </p:nvGrpSpPr>
            <p:grpSpPr>
              <a:xfrm>
                <a:off x="2714760" y="1990800"/>
                <a:ext cx="487800" cy="266400"/>
                <a:chOff x="2714760" y="1990800"/>
                <a:chExt cx="487800" cy="266400"/>
              </a:xfrm>
            </p:grpSpPr>
            <p:grpSp>
              <p:nvGrpSpPr>
                <p:cNvPr id="7937" name="Google Shape;8598;p95"/>
                <p:cNvGrpSpPr/>
                <p:nvPr/>
              </p:nvGrpSpPr>
              <p:grpSpPr>
                <a:xfrm>
                  <a:off x="2714760" y="2183760"/>
                  <a:ext cx="462240" cy="73440"/>
                  <a:chOff x="2714760" y="2183760"/>
                  <a:chExt cx="462240" cy="73440"/>
                </a:xfrm>
              </p:grpSpPr>
              <p:sp>
                <p:nvSpPr>
                  <p:cNvPr id="7938" name="Google Shape;8599;p95"/>
                  <p:cNvSpPr/>
                  <p:nvPr/>
                </p:nvSpPr>
                <p:spPr>
                  <a:xfrm>
                    <a:off x="2714760" y="2220840"/>
                    <a:ext cx="389520" cy="360"/>
                  </a:xfrm>
                  <a:prstGeom prst="bentConnector3">
                    <a:avLst>
                      <a:gd name="adj1" fmla="val 50000"/>
                    </a:avLst>
                  </a:prstGeom>
                  <a:noFill/>
                  <a:ln w="9525">
                    <a:solidFill>
                      <a:srgbClr val="869FB2"/>
                    </a:solidFill>
                    <a:round/>
                  </a:ln>
                </p:spPr>
                <p:style>
                  <a:lnRef idx="0">
                    <a:scrgbClr r="0" g="0" b="0"/>
                  </a:lnRef>
                  <a:fillRef idx="0">
                    <a:scrgbClr r="0" g="0" b="0"/>
                  </a:fillRef>
                  <a:effectRef idx="0">
                    <a:scrgbClr r="0" g="0" b="0"/>
                  </a:effectRef>
                  <a:fontRef idx="minor"/>
                </p:style>
              </p:sp>
              <p:sp>
                <p:nvSpPr>
                  <p:cNvPr id="7939" name="Google Shape;8600;p95"/>
                  <p:cNvSpPr/>
                  <p:nvPr/>
                </p:nvSpPr>
                <p:spPr>
                  <a:xfrm>
                    <a:off x="3097800" y="2183760"/>
                    <a:ext cx="79200" cy="73440"/>
                  </a:xfrm>
                  <a:custGeom>
                    <a:avLst/>
                    <a:gdLst/>
                    <a:ahLst/>
                    <a:cxn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nvGrpSpPr>
                <p:cNvPr id="7940" name="Google Shape;8601;p95"/>
                <p:cNvGrpSpPr/>
                <p:nvPr/>
              </p:nvGrpSpPr>
              <p:grpSpPr>
                <a:xfrm>
                  <a:off x="2926080" y="1990800"/>
                  <a:ext cx="276480" cy="230040"/>
                  <a:chOff x="2926080" y="1990800"/>
                  <a:chExt cx="276480" cy="230040"/>
                </a:xfrm>
              </p:grpSpPr>
              <p:sp>
                <p:nvSpPr>
                  <p:cNvPr id="7941" name="Google Shape;8602;p95"/>
                  <p:cNvSpPr/>
                  <p:nvPr/>
                </p:nvSpPr>
                <p:spPr>
                  <a:xfrm rot="10800000" flipH="1">
                    <a:off x="2926080" y="2030760"/>
                    <a:ext cx="204480" cy="190080"/>
                  </a:xfrm>
                  <a:prstGeom prst="bentConnector3">
                    <a:avLst>
                      <a:gd name="adj1" fmla="val 50000"/>
                    </a:avLst>
                  </a:prstGeom>
                  <a:noFill/>
                  <a:ln w="9525">
                    <a:solidFill>
                      <a:srgbClr val="869FB2"/>
                    </a:solidFill>
                    <a:round/>
                  </a:ln>
                </p:spPr>
                <p:style>
                  <a:lnRef idx="0">
                    <a:scrgbClr r="0" g="0" b="0"/>
                  </a:lnRef>
                  <a:fillRef idx="0">
                    <a:scrgbClr r="0" g="0" b="0"/>
                  </a:fillRef>
                  <a:effectRef idx="0">
                    <a:scrgbClr r="0" g="0" b="0"/>
                  </a:effectRef>
                  <a:fontRef idx="minor"/>
                </p:style>
              </p:sp>
              <p:sp>
                <p:nvSpPr>
                  <p:cNvPr id="7942" name="Google Shape;8603;p95"/>
                  <p:cNvSpPr/>
                  <p:nvPr/>
                </p:nvSpPr>
                <p:spPr>
                  <a:xfrm>
                    <a:off x="3123360" y="1990800"/>
                    <a:ext cx="79200" cy="73440"/>
                  </a:xfrm>
                  <a:custGeom>
                    <a:avLst/>
                    <a:gdLst/>
                    <a:ahLst/>
                    <a:cxn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grpSp>
            <p:nvGrpSpPr>
              <p:cNvPr id="7943" name="Google Shape;8604;p95"/>
              <p:cNvGrpSpPr/>
              <p:nvPr/>
            </p:nvGrpSpPr>
            <p:grpSpPr>
              <a:xfrm>
                <a:off x="2021040" y="1609200"/>
                <a:ext cx="704520" cy="660960"/>
                <a:chOff x="2021040" y="1609200"/>
                <a:chExt cx="704520" cy="660960"/>
              </a:xfrm>
            </p:grpSpPr>
            <p:sp>
              <p:nvSpPr>
                <p:cNvPr id="7944" name="Google Shape;8605;p95"/>
                <p:cNvSpPr/>
                <p:nvPr/>
              </p:nvSpPr>
              <p:spPr>
                <a:xfrm>
                  <a:off x="2021040" y="1881000"/>
                  <a:ext cx="137880" cy="138240"/>
                </a:xfrm>
                <a:custGeom>
                  <a:avLst/>
                  <a:gdLst/>
                  <a:ahLst/>
                  <a:cxn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nvGrpSpPr>
                <p:cNvPr id="7945" name="Google Shape;8606;p95"/>
                <p:cNvGrpSpPr/>
                <p:nvPr/>
              </p:nvGrpSpPr>
              <p:grpSpPr>
                <a:xfrm>
                  <a:off x="2154240" y="1609200"/>
                  <a:ext cx="571320" cy="342720"/>
                  <a:chOff x="2154240" y="1609200"/>
                  <a:chExt cx="571320" cy="342720"/>
                </a:xfrm>
              </p:grpSpPr>
              <p:sp>
                <p:nvSpPr>
                  <p:cNvPr id="7946" name="Google Shape;8607;p95"/>
                  <p:cNvSpPr/>
                  <p:nvPr/>
                </p:nvSpPr>
                <p:spPr>
                  <a:xfrm rot="10800000" flipH="1">
                    <a:off x="2153880" y="1662480"/>
                    <a:ext cx="471240" cy="289440"/>
                  </a:xfrm>
                  <a:prstGeom prst="bentConnector3">
                    <a:avLst>
                      <a:gd name="adj1" fmla="val 50000"/>
                    </a:avLst>
                  </a:prstGeom>
                  <a:noFill/>
                  <a:ln w="9525">
                    <a:solidFill>
                      <a:srgbClr val="BAC8D3"/>
                    </a:solidFill>
                    <a:round/>
                  </a:ln>
                </p:spPr>
                <p:style>
                  <a:lnRef idx="0">
                    <a:scrgbClr r="0" g="0" b="0"/>
                  </a:lnRef>
                  <a:fillRef idx="0">
                    <a:scrgbClr r="0" g="0" b="0"/>
                  </a:fillRef>
                  <a:effectRef idx="0">
                    <a:scrgbClr r="0" g="0" b="0"/>
                  </a:effectRef>
                  <a:fontRef idx="minor"/>
                </p:style>
              </p:sp>
              <p:sp>
                <p:nvSpPr>
                  <p:cNvPr id="7947" name="Google Shape;8608;p95"/>
                  <p:cNvSpPr/>
                  <p:nvPr/>
                </p:nvSpPr>
                <p:spPr>
                  <a:xfrm>
                    <a:off x="2620440" y="1609200"/>
                    <a:ext cx="105120" cy="101880"/>
                  </a:xfrm>
                  <a:custGeom>
                    <a:avLst/>
                    <a:gdLst/>
                    <a:ahLst/>
                    <a:cxn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nvGrpSpPr>
                <p:cNvPr id="7948" name="Google Shape;8609;p95"/>
                <p:cNvGrpSpPr/>
                <p:nvPr/>
              </p:nvGrpSpPr>
              <p:grpSpPr>
                <a:xfrm>
                  <a:off x="2155320" y="1951560"/>
                  <a:ext cx="565560" cy="318600"/>
                  <a:chOff x="2155320" y="1951560"/>
                  <a:chExt cx="565560" cy="318600"/>
                </a:xfrm>
              </p:grpSpPr>
              <p:sp>
                <p:nvSpPr>
                  <p:cNvPr id="7949" name="Google Shape;8610;p95"/>
                  <p:cNvSpPr/>
                  <p:nvPr/>
                </p:nvSpPr>
                <p:spPr>
                  <a:xfrm>
                    <a:off x="2155320" y="1951560"/>
                    <a:ext cx="466560" cy="268560"/>
                  </a:xfrm>
                  <a:prstGeom prst="bentConnector3">
                    <a:avLst>
                      <a:gd name="adj1" fmla="val 50000"/>
                    </a:avLst>
                  </a:prstGeom>
                  <a:noFill/>
                  <a:ln w="9525">
                    <a:solidFill>
                      <a:srgbClr val="BAC8D3"/>
                    </a:solidFill>
                    <a:round/>
                  </a:ln>
                </p:spPr>
                <p:style>
                  <a:lnRef idx="0">
                    <a:scrgbClr r="0" g="0" b="0"/>
                  </a:lnRef>
                  <a:fillRef idx="0">
                    <a:scrgbClr r="0" g="0" b="0"/>
                  </a:fillRef>
                  <a:effectRef idx="0">
                    <a:scrgbClr r="0" g="0" b="0"/>
                  </a:effectRef>
                  <a:fontRef idx="minor"/>
                </p:style>
              </p:sp>
              <p:sp>
                <p:nvSpPr>
                  <p:cNvPr id="7950" name="Google Shape;8611;p95"/>
                  <p:cNvSpPr/>
                  <p:nvPr/>
                </p:nvSpPr>
                <p:spPr>
                  <a:xfrm>
                    <a:off x="2615760" y="2168280"/>
                    <a:ext cx="105120" cy="101880"/>
                  </a:xfrm>
                  <a:custGeom>
                    <a:avLst/>
                    <a:gdLst/>
                    <a:ahLst/>
                    <a:cxn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grpSp>
      </p:grpSp>
      <p:grpSp>
        <p:nvGrpSpPr>
          <p:cNvPr id="7951" name="Google Shape;8612;p95"/>
          <p:cNvGrpSpPr/>
          <p:nvPr/>
        </p:nvGrpSpPr>
        <p:grpSpPr>
          <a:xfrm>
            <a:off x="706320" y="1557000"/>
            <a:ext cx="961560" cy="808920"/>
            <a:chOff x="706320" y="1557000"/>
            <a:chExt cx="961560" cy="808920"/>
          </a:xfrm>
        </p:grpSpPr>
        <p:grpSp>
          <p:nvGrpSpPr>
            <p:cNvPr id="7952" name="Google Shape;8613;p95"/>
            <p:cNvGrpSpPr/>
            <p:nvPr/>
          </p:nvGrpSpPr>
          <p:grpSpPr>
            <a:xfrm>
              <a:off x="706320" y="1699200"/>
              <a:ext cx="338040" cy="523440"/>
              <a:chOff x="706320" y="1699200"/>
              <a:chExt cx="338040" cy="523440"/>
            </a:xfrm>
          </p:grpSpPr>
          <p:sp>
            <p:nvSpPr>
              <p:cNvPr id="7953" name="Google Shape;8614;p95"/>
              <p:cNvSpPr/>
              <p:nvPr/>
            </p:nvSpPr>
            <p:spPr>
              <a:xfrm>
                <a:off x="706320" y="1900800"/>
                <a:ext cx="120600" cy="120960"/>
              </a:xfrm>
              <a:custGeom>
                <a:avLst/>
                <a:gdLst/>
                <a:ahLst/>
                <a:cxn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7954" name="Google Shape;8615;p95"/>
              <p:cNvSpPr/>
              <p:nvPr/>
            </p:nvSpPr>
            <p:spPr>
              <a:xfrm>
                <a:off x="879840" y="1961280"/>
                <a:ext cx="151200" cy="244080"/>
              </a:xfrm>
              <a:custGeom>
                <a:avLst/>
                <a:gdLst/>
                <a:ahLst/>
                <a:cxnLst/>
                <a:rect l="l" t="t" r="r" b="b"/>
                <a:pathLst>
                  <a:path w="25153" h="40463">
                    <a:moveTo>
                      <a:pt x="25152" y="40463"/>
                    </a:moveTo>
                    <a:cubicBezTo>
                      <a:pt x="19315" y="40463"/>
                      <a:pt x="14378" y="32724"/>
                      <a:pt x="12777" y="22150"/>
                    </a:cubicBezTo>
                    <a:lnTo>
                      <a:pt x="12810" y="22350"/>
                    </a:lnTo>
                    <a:cubicBezTo>
                      <a:pt x="10542" y="7606"/>
                      <a:pt x="6372" y="1"/>
                      <a:pt x="1" y="1"/>
                    </a:cubicBezTo>
                    <a:lnTo>
                      <a:pt x="1" y="1"/>
                    </a:lnTo>
                  </a:path>
                </a:pathLst>
              </a:custGeom>
              <a:noFill/>
              <a:ln w="9525" cap="rnd">
                <a:solidFill>
                  <a:srgbClr val="435D74"/>
                </a:solidFill>
                <a:miter/>
              </a:ln>
            </p:spPr>
            <p:style>
              <a:lnRef idx="0">
                <a:scrgbClr r="0" g="0" b="0"/>
              </a:lnRef>
              <a:fillRef idx="0">
                <a:scrgbClr r="0" g="0" b="0"/>
              </a:fillRef>
              <a:effectRef idx="0">
                <a:scrgbClr r="0" g="0" b="0"/>
              </a:effectRef>
              <a:fontRef idx="minor"/>
            </p:style>
          </p:sp>
          <p:sp>
            <p:nvSpPr>
              <p:cNvPr id="7955" name="Google Shape;8616;p95"/>
              <p:cNvSpPr/>
              <p:nvPr/>
            </p:nvSpPr>
            <p:spPr>
              <a:xfrm>
                <a:off x="879840" y="1716480"/>
                <a:ext cx="151200" cy="244080"/>
              </a:xfrm>
              <a:custGeom>
                <a:avLst/>
                <a:gdLst/>
                <a:ahLst/>
                <a:cxnLst/>
                <a:rect l="l" t="t" r="r" b="b"/>
                <a:pathLst>
                  <a:path w="25153" h="40463">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a:solidFill>
                  <a:srgbClr val="435D74"/>
                </a:solidFill>
                <a:miter/>
              </a:ln>
            </p:spPr>
            <p:style>
              <a:lnRef idx="0">
                <a:scrgbClr r="0" g="0" b="0"/>
              </a:lnRef>
              <a:fillRef idx="0">
                <a:scrgbClr r="0" g="0" b="0"/>
              </a:fillRef>
              <a:effectRef idx="0">
                <a:scrgbClr r="0" g="0" b="0"/>
              </a:effectRef>
              <a:fontRef idx="minor"/>
            </p:style>
          </p:sp>
          <p:sp>
            <p:nvSpPr>
              <p:cNvPr id="7956" name="Google Shape;8617;p95"/>
              <p:cNvSpPr/>
              <p:nvPr/>
            </p:nvSpPr>
            <p:spPr>
              <a:xfrm>
                <a:off x="870120" y="1942920"/>
                <a:ext cx="36000" cy="36000"/>
              </a:xfrm>
              <a:custGeom>
                <a:avLst/>
                <a:gdLst/>
                <a:ahLst/>
                <a:cxnLst/>
                <a:rect l="l" t="t" r="r" b="b"/>
                <a:pathLst>
                  <a:path w="6105" h="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7957" name="Google Shape;8618;p95"/>
              <p:cNvSpPr/>
              <p:nvPr/>
            </p:nvSpPr>
            <p:spPr>
              <a:xfrm>
                <a:off x="1019520" y="2188800"/>
                <a:ext cx="24840" cy="33840"/>
              </a:xfrm>
              <a:custGeom>
                <a:avLst/>
                <a:gdLst/>
                <a:ahLst/>
                <a:cxn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7958" name="Google Shape;8619;p95"/>
              <p:cNvSpPr/>
              <p:nvPr/>
            </p:nvSpPr>
            <p:spPr>
              <a:xfrm>
                <a:off x="1019520" y="1699200"/>
                <a:ext cx="24840" cy="33840"/>
              </a:xfrm>
              <a:custGeom>
                <a:avLst/>
                <a:gdLst/>
                <a:ahLst/>
                <a:cxnLst/>
                <a:rect l="l" t="t" r="r" b="b"/>
                <a:pathLst>
                  <a:path w="4304" h="5778">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w="0">
                <a:noFill/>
              </a:ln>
            </p:spPr>
            <p:style>
              <a:lnRef idx="0">
                <a:scrgbClr r="0" g="0" b="0"/>
              </a:lnRef>
              <a:fillRef idx="0">
                <a:scrgbClr r="0" g="0" b="0"/>
              </a:fillRef>
              <a:effectRef idx="0">
                <a:scrgbClr r="0" g="0" b="0"/>
              </a:effectRef>
              <a:fontRef idx="minor"/>
            </p:style>
          </p:sp>
        </p:grpSp>
        <p:grpSp>
          <p:nvGrpSpPr>
            <p:cNvPr id="7959" name="Google Shape;8620;p95"/>
            <p:cNvGrpSpPr/>
            <p:nvPr/>
          </p:nvGrpSpPr>
          <p:grpSpPr>
            <a:xfrm>
              <a:off x="1158840" y="2047320"/>
              <a:ext cx="509040" cy="318600"/>
              <a:chOff x="1158840" y="2047320"/>
              <a:chExt cx="509040" cy="318600"/>
            </a:xfrm>
          </p:grpSpPr>
          <p:sp>
            <p:nvSpPr>
              <p:cNvPr id="7960" name="Google Shape;8621;p95"/>
              <p:cNvSpPr/>
              <p:nvPr/>
            </p:nvSpPr>
            <p:spPr>
              <a:xfrm>
                <a:off x="1158840" y="2158200"/>
                <a:ext cx="95400" cy="95400"/>
              </a:xfrm>
              <a:custGeom>
                <a:avLst/>
                <a:gdLst/>
                <a:ahLst/>
                <a:cxn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nvGrpSpPr>
              <p:cNvPr id="7961" name="Google Shape;8622;p95"/>
              <p:cNvGrpSpPr/>
              <p:nvPr/>
            </p:nvGrpSpPr>
            <p:grpSpPr>
              <a:xfrm>
                <a:off x="1388160" y="2047320"/>
                <a:ext cx="279720" cy="318600"/>
                <a:chOff x="1388160" y="2047320"/>
                <a:chExt cx="279720" cy="318600"/>
              </a:xfrm>
            </p:grpSpPr>
            <p:grpSp>
              <p:nvGrpSpPr>
                <p:cNvPr id="7962" name="Google Shape;8623;p95"/>
                <p:cNvGrpSpPr/>
                <p:nvPr/>
              </p:nvGrpSpPr>
              <p:grpSpPr>
                <a:xfrm>
                  <a:off x="1388160" y="2065680"/>
                  <a:ext cx="170280" cy="280080"/>
                  <a:chOff x="1388160" y="2065680"/>
                  <a:chExt cx="170280" cy="280080"/>
                </a:xfrm>
              </p:grpSpPr>
              <p:sp>
                <p:nvSpPr>
                  <p:cNvPr id="7963" name="Google Shape;8624;p95"/>
                  <p:cNvSpPr/>
                  <p:nvPr/>
                </p:nvSpPr>
                <p:spPr>
                  <a:xfrm>
                    <a:off x="1393920" y="2206440"/>
                    <a:ext cx="76680" cy="66960"/>
                  </a:xfrm>
                  <a:custGeom>
                    <a:avLst/>
                    <a:gdLst/>
                    <a:ahLst/>
                    <a:cxnLst/>
                    <a:rect l="l" t="t" r="r" b="b"/>
                    <a:pathLst>
                      <a:path w="12810" h="11209">
                        <a:moveTo>
                          <a:pt x="1" y="0"/>
                        </a:moveTo>
                        <a:lnTo>
                          <a:pt x="1" y="0"/>
                        </a:lnTo>
                        <a:cubicBezTo>
                          <a:pt x="6372" y="0"/>
                          <a:pt x="10542" y="3803"/>
                          <a:pt x="12810" y="11208"/>
                        </a:cubicBezTo>
                      </a:path>
                    </a:pathLst>
                  </a:custGeom>
                  <a:noFill/>
                  <a:ln w="9525" cap="rnd">
                    <a:solidFill>
                      <a:srgbClr val="5F7D95"/>
                    </a:solidFill>
                    <a:miter/>
                  </a:ln>
                </p:spPr>
                <p:style>
                  <a:lnRef idx="0">
                    <a:scrgbClr r="0" g="0" b="0"/>
                  </a:lnRef>
                  <a:fillRef idx="0">
                    <a:scrgbClr r="0" g="0" b="0"/>
                  </a:fillRef>
                  <a:effectRef idx="0">
                    <a:scrgbClr r="0" g="0" b="0"/>
                  </a:effectRef>
                  <a:fontRef idx="minor"/>
                </p:style>
              </p:sp>
              <p:sp>
                <p:nvSpPr>
                  <p:cNvPr id="7964" name="Google Shape;8625;p95"/>
                  <p:cNvSpPr/>
                  <p:nvPr/>
                </p:nvSpPr>
                <p:spPr>
                  <a:xfrm>
                    <a:off x="1471320" y="2083320"/>
                    <a:ext cx="73800" cy="54360"/>
                  </a:xfrm>
                  <a:custGeom>
                    <a:avLst/>
                    <a:gdLst/>
                    <a:ahLst/>
                    <a:cxnLst/>
                    <a:rect l="l" t="t" r="r" b="b"/>
                    <a:pathLst>
                      <a:path w="12377" h="9174">
                        <a:moveTo>
                          <a:pt x="1" y="9174"/>
                        </a:moveTo>
                        <a:cubicBezTo>
                          <a:pt x="1635" y="3870"/>
                          <a:pt x="6539" y="0"/>
                          <a:pt x="12376" y="0"/>
                        </a:cubicBezTo>
                      </a:path>
                    </a:pathLst>
                  </a:custGeom>
                  <a:noFill/>
                  <a:ln w="9525" cap="rnd">
                    <a:solidFill>
                      <a:srgbClr val="5F7D95"/>
                    </a:solidFill>
                    <a:miter/>
                  </a:ln>
                </p:spPr>
                <p:style>
                  <a:lnRef idx="0">
                    <a:scrgbClr r="0" g="0" b="0"/>
                  </a:lnRef>
                  <a:fillRef idx="0">
                    <a:scrgbClr r="0" g="0" b="0"/>
                  </a:fillRef>
                  <a:effectRef idx="0">
                    <a:scrgbClr r="0" g="0" b="0"/>
                  </a:effectRef>
                  <a:fontRef idx="minor"/>
                </p:style>
              </p:sp>
              <p:sp>
                <p:nvSpPr>
                  <p:cNvPr id="7965" name="Google Shape;8626;p95"/>
                  <p:cNvSpPr/>
                  <p:nvPr/>
                </p:nvSpPr>
                <p:spPr>
                  <a:xfrm>
                    <a:off x="1471320" y="2273760"/>
                    <a:ext cx="73800" cy="54360"/>
                  </a:xfrm>
                  <a:custGeom>
                    <a:avLst/>
                    <a:gdLst/>
                    <a:ahLst/>
                    <a:cxnLst/>
                    <a:rect l="l" t="t" r="r" b="b"/>
                    <a:pathLst>
                      <a:path w="12377" h="9175">
                        <a:moveTo>
                          <a:pt x="1" y="1"/>
                        </a:moveTo>
                        <a:cubicBezTo>
                          <a:pt x="1635" y="5305"/>
                          <a:pt x="6539" y="9174"/>
                          <a:pt x="12376" y="9174"/>
                        </a:cubicBezTo>
                      </a:path>
                    </a:pathLst>
                  </a:custGeom>
                  <a:noFill/>
                  <a:ln w="9525" cap="rnd">
                    <a:solidFill>
                      <a:srgbClr val="5F7D95"/>
                    </a:solidFill>
                    <a:miter/>
                  </a:ln>
                </p:spPr>
                <p:style>
                  <a:lnRef idx="0">
                    <a:scrgbClr r="0" g="0" b="0"/>
                  </a:lnRef>
                  <a:fillRef idx="0">
                    <a:scrgbClr r="0" g="0" b="0"/>
                  </a:fillRef>
                  <a:effectRef idx="0">
                    <a:scrgbClr r="0" g="0" b="0"/>
                  </a:effectRef>
                  <a:fontRef idx="minor"/>
                </p:style>
              </p:sp>
              <p:sp>
                <p:nvSpPr>
                  <p:cNvPr id="7966" name="Google Shape;8627;p95"/>
                  <p:cNvSpPr/>
                  <p:nvPr/>
                </p:nvSpPr>
                <p:spPr>
                  <a:xfrm>
                    <a:off x="1393920" y="2138760"/>
                    <a:ext cx="76680" cy="66600"/>
                  </a:xfrm>
                  <a:custGeom>
                    <a:avLst/>
                    <a:gdLst/>
                    <a:ahLst/>
                    <a:cxnLst/>
                    <a:rect l="l" t="t" r="r" b="b"/>
                    <a:pathLst>
                      <a:path w="12810" h="11175">
                        <a:moveTo>
                          <a:pt x="1" y="11175"/>
                        </a:moveTo>
                        <a:cubicBezTo>
                          <a:pt x="6539" y="11175"/>
                          <a:pt x="10275" y="7105"/>
                          <a:pt x="12810" y="0"/>
                        </a:cubicBezTo>
                      </a:path>
                    </a:pathLst>
                  </a:custGeom>
                  <a:noFill/>
                  <a:ln w="9525" cap="rnd">
                    <a:solidFill>
                      <a:srgbClr val="5F7D95"/>
                    </a:solidFill>
                    <a:miter/>
                  </a:ln>
                </p:spPr>
                <p:style>
                  <a:lnRef idx="0">
                    <a:scrgbClr r="0" g="0" b="0"/>
                  </a:lnRef>
                  <a:fillRef idx="0">
                    <a:scrgbClr r="0" g="0" b="0"/>
                  </a:fillRef>
                  <a:effectRef idx="0">
                    <a:scrgbClr r="0" g="0" b="0"/>
                  </a:effectRef>
                  <a:fontRef idx="minor"/>
                </p:style>
              </p:sp>
              <p:sp>
                <p:nvSpPr>
                  <p:cNvPr id="7967" name="Google Shape;8628;p95"/>
                  <p:cNvSpPr/>
                  <p:nvPr/>
                </p:nvSpPr>
                <p:spPr>
                  <a:xfrm>
                    <a:off x="1388160" y="2188080"/>
                    <a:ext cx="37800" cy="35640"/>
                  </a:xfrm>
                  <a:custGeom>
                    <a:avLst/>
                    <a:gdLst/>
                    <a:ahLst/>
                    <a:cxnLst/>
                    <a:rect l="l" t="t" r="r" b="b"/>
                    <a:pathLst>
                      <a:path w="6439" h="6082">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7968" name="Google Shape;8629;p95"/>
                  <p:cNvSpPr/>
                  <p:nvPr/>
                </p:nvSpPr>
                <p:spPr>
                  <a:xfrm>
                    <a:off x="1533600" y="2311920"/>
                    <a:ext cx="24840" cy="33840"/>
                  </a:xfrm>
                  <a:custGeom>
                    <a:avLst/>
                    <a:gdLst/>
                    <a:ahLst/>
                    <a:cxnLst/>
                    <a:rect l="l" t="t" r="r" b="b"/>
                    <a:pathLst>
                      <a:path w="4304" h="5785">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7969" name="Google Shape;8630;p95"/>
                  <p:cNvSpPr/>
                  <p:nvPr/>
                </p:nvSpPr>
                <p:spPr>
                  <a:xfrm>
                    <a:off x="1533600" y="2065680"/>
                    <a:ext cx="24840" cy="33840"/>
                  </a:xfrm>
                  <a:custGeom>
                    <a:avLst/>
                    <a:gdLst/>
                    <a:ahLst/>
                    <a:cxnLst/>
                    <a:rect l="l" t="t" r="r" b="b"/>
                    <a:pathLst>
                      <a:path w="4304" h="579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w="0">
                    <a:noFill/>
                  </a:ln>
                </p:spPr>
                <p:style>
                  <a:lnRef idx="0">
                    <a:scrgbClr r="0" g="0" b="0"/>
                  </a:lnRef>
                  <a:fillRef idx="0">
                    <a:scrgbClr r="0" g="0" b="0"/>
                  </a:fillRef>
                  <a:effectRef idx="0">
                    <a:scrgbClr r="0" g="0" b="0"/>
                  </a:effectRef>
                  <a:fontRef idx="minor"/>
                </p:style>
              </p:sp>
            </p:grpSp>
            <p:sp>
              <p:nvSpPr>
                <p:cNvPr id="7970" name="Google Shape;8631;p95"/>
                <p:cNvSpPr/>
                <p:nvPr/>
              </p:nvSpPr>
              <p:spPr>
                <a:xfrm>
                  <a:off x="1594080" y="2291760"/>
                  <a:ext cx="73800" cy="74160"/>
                </a:xfrm>
                <a:custGeom>
                  <a:avLst/>
                  <a:gdLst/>
                  <a:ahLst/>
                  <a:cxn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7971" name="Google Shape;8632;p95"/>
                <p:cNvSpPr/>
                <p:nvPr/>
              </p:nvSpPr>
              <p:spPr>
                <a:xfrm>
                  <a:off x="1594080" y="2047320"/>
                  <a:ext cx="73800" cy="74160"/>
                </a:xfrm>
                <a:custGeom>
                  <a:avLst/>
                  <a:gdLst/>
                  <a:ahLst/>
                  <a:cxn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grpSp>
          <p:nvGrpSpPr>
            <p:cNvPr id="7972" name="Google Shape;8633;p95"/>
            <p:cNvGrpSpPr/>
            <p:nvPr/>
          </p:nvGrpSpPr>
          <p:grpSpPr>
            <a:xfrm>
              <a:off x="1158840" y="1557000"/>
              <a:ext cx="509040" cy="318240"/>
              <a:chOff x="1158840" y="1557000"/>
              <a:chExt cx="509040" cy="318240"/>
            </a:xfrm>
          </p:grpSpPr>
          <p:sp>
            <p:nvSpPr>
              <p:cNvPr id="7973" name="Google Shape;8634;p95"/>
              <p:cNvSpPr/>
              <p:nvPr/>
            </p:nvSpPr>
            <p:spPr>
              <a:xfrm>
                <a:off x="1158840" y="1668240"/>
                <a:ext cx="95400" cy="95400"/>
              </a:xfrm>
              <a:custGeom>
                <a:avLst/>
                <a:gdLst/>
                <a:ahLst/>
                <a:cxn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nvGrpSpPr>
              <p:cNvPr id="7974" name="Google Shape;8635;p95"/>
              <p:cNvGrpSpPr/>
              <p:nvPr/>
            </p:nvGrpSpPr>
            <p:grpSpPr>
              <a:xfrm>
                <a:off x="1388160" y="1557000"/>
                <a:ext cx="279720" cy="318240"/>
                <a:chOff x="1388160" y="1557000"/>
                <a:chExt cx="279720" cy="318240"/>
              </a:xfrm>
            </p:grpSpPr>
            <p:grpSp>
              <p:nvGrpSpPr>
                <p:cNvPr id="7975" name="Google Shape;8636;p95"/>
                <p:cNvGrpSpPr/>
                <p:nvPr/>
              </p:nvGrpSpPr>
              <p:grpSpPr>
                <a:xfrm>
                  <a:off x="1388160" y="1576080"/>
                  <a:ext cx="170280" cy="279720"/>
                  <a:chOff x="1388160" y="1576080"/>
                  <a:chExt cx="170280" cy="279720"/>
                </a:xfrm>
              </p:grpSpPr>
              <p:sp>
                <p:nvSpPr>
                  <p:cNvPr id="7976" name="Google Shape;8637;p95"/>
                  <p:cNvSpPr/>
                  <p:nvPr/>
                </p:nvSpPr>
                <p:spPr>
                  <a:xfrm>
                    <a:off x="1393920" y="1716480"/>
                    <a:ext cx="76680" cy="66960"/>
                  </a:xfrm>
                  <a:custGeom>
                    <a:avLst/>
                    <a:gdLst/>
                    <a:ahLst/>
                    <a:cxnLst/>
                    <a:rect l="l" t="t" r="r" b="b"/>
                    <a:pathLst>
                      <a:path w="12810" h="11209">
                        <a:moveTo>
                          <a:pt x="1" y="0"/>
                        </a:moveTo>
                        <a:lnTo>
                          <a:pt x="1" y="0"/>
                        </a:lnTo>
                        <a:cubicBezTo>
                          <a:pt x="6372" y="0"/>
                          <a:pt x="10542" y="3803"/>
                          <a:pt x="12810" y="11208"/>
                        </a:cubicBezTo>
                      </a:path>
                    </a:pathLst>
                  </a:custGeom>
                  <a:noFill/>
                  <a:ln w="9525" cap="rnd">
                    <a:solidFill>
                      <a:srgbClr val="5F7D95"/>
                    </a:solidFill>
                    <a:miter/>
                  </a:ln>
                </p:spPr>
                <p:style>
                  <a:lnRef idx="0">
                    <a:scrgbClr r="0" g="0" b="0"/>
                  </a:lnRef>
                  <a:fillRef idx="0">
                    <a:scrgbClr r="0" g="0" b="0"/>
                  </a:fillRef>
                  <a:effectRef idx="0">
                    <a:scrgbClr r="0" g="0" b="0"/>
                  </a:effectRef>
                  <a:fontRef idx="minor"/>
                </p:style>
              </p:sp>
              <p:sp>
                <p:nvSpPr>
                  <p:cNvPr id="7977" name="Google Shape;8638;p95"/>
                  <p:cNvSpPr/>
                  <p:nvPr/>
                </p:nvSpPr>
                <p:spPr>
                  <a:xfrm>
                    <a:off x="1471320" y="1593360"/>
                    <a:ext cx="73800" cy="54720"/>
                  </a:xfrm>
                  <a:custGeom>
                    <a:avLst/>
                    <a:gdLst/>
                    <a:ahLst/>
                    <a:cxnLst/>
                    <a:rect l="l" t="t" r="r" b="b"/>
                    <a:pathLst>
                      <a:path w="12377" h="9208">
                        <a:moveTo>
                          <a:pt x="1" y="9207"/>
                        </a:moveTo>
                        <a:cubicBezTo>
                          <a:pt x="1635" y="3870"/>
                          <a:pt x="6539" y="1"/>
                          <a:pt x="12376" y="1"/>
                        </a:cubicBezTo>
                      </a:path>
                    </a:pathLst>
                  </a:custGeom>
                  <a:noFill/>
                  <a:ln w="9525" cap="rnd">
                    <a:solidFill>
                      <a:srgbClr val="5F7D95"/>
                    </a:solidFill>
                    <a:miter/>
                  </a:ln>
                </p:spPr>
                <p:style>
                  <a:lnRef idx="0">
                    <a:scrgbClr r="0" g="0" b="0"/>
                  </a:lnRef>
                  <a:fillRef idx="0">
                    <a:scrgbClr r="0" g="0" b="0"/>
                  </a:fillRef>
                  <a:effectRef idx="0">
                    <a:scrgbClr r="0" g="0" b="0"/>
                  </a:effectRef>
                  <a:fontRef idx="minor"/>
                </p:style>
              </p:sp>
              <p:sp>
                <p:nvSpPr>
                  <p:cNvPr id="7978" name="Google Shape;8639;p95"/>
                  <p:cNvSpPr/>
                  <p:nvPr/>
                </p:nvSpPr>
                <p:spPr>
                  <a:xfrm>
                    <a:off x="1471320" y="1783800"/>
                    <a:ext cx="73800" cy="54360"/>
                  </a:xfrm>
                  <a:custGeom>
                    <a:avLst/>
                    <a:gdLst/>
                    <a:ahLst/>
                    <a:cxnLst/>
                    <a:rect l="l" t="t" r="r" b="b"/>
                    <a:pathLst>
                      <a:path w="12377" h="9174">
                        <a:moveTo>
                          <a:pt x="1" y="0"/>
                        </a:moveTo>
                        <a:cubicBezTo>
                          <a:pt x="1635" y="5304"/>
                          <a:pt x="6539" y="9173"/>
                          <a:pt x="12376" y="9173"/>
                        </a:cubicBezTo>
                      </a:path>
                    </a:pathLst>
                  </a:custGeom>
                  <a:noFill/>
                  <a:ln w="9525" cap="rnd">
                    <a:solidFill>
                      <a:srgbClr val="5F7D95"/>
                    </a:solidFill>
                    <a:miter/>
                  </a:ln>
                </p:spPr>
                <p:style>
                  <a:lnRef idx="0">
                    <a:scrgbClr r="0" g="0" b="0"/>
                  </a:lnRef>
                  <a:fillRef idx="0">
                    <a:scrgbClr r="0" g="0" b="0"/>
                  </a:fillRef>
                  <a:effectRef idx="0">
                    <a:scrgbClr r="0" g="0" b="0"/>
                  </a:effectRef>
                  <a:fontRef idx="minor"/>
                </p:style>
              </p:sp>
              <p:sp>
                <p:nvSpPr>
                  <p:cNvPr id="7979" name="Google Shape;8640;p95"/>
                  <p:cNvSpPr/>
                  <p:nvPr/>
                </p:nvSpPr>
                <p:spPr>
                  <a:xfrm>
                    <a:off x="1393920" y="1649160"/>
                    <a:ext cx="76680" cy="66600"/>
                  </a:xfrm>
                  <a:custGeom>
                    <a:avLst/>
                    <a:gdLst/>
                    <a:ahLst/>
                    <a:cxnLst/>
                    <a:rect l="l" t="t" r="r" b="b"/>
                    <a:pathLst>
                      <a:path w="12810" h="11143">
                        <a:moveTo>
                          <a:pt x="1" y="11142"/>
                        </a:moveTo>
                        <a:cubicBezTo>
                          <a:pt x="6539" y="11142"/>
                          <a:pt x="10275" y="7106"/>
                          <a:pt x="12810" y="1"/>
                        </a:cubicBezTo>
                      </a:path>
                    </a:pathLst>
                  </a:custGeom>
                  <a:noFill/>
                  <a:ln w="9525" cap="rnd">
                    <a:solidFill>
                      <a:srgbClr val="5F7D95"/>
                    </a:solidFill>
                    <a:miter/>
                  </a:ln>
                </p:spPr>
                <p:style>
                  <a:lnRef idx="0">
                    <a:scrgbClr r="0" g="0" b="0"/>
                  </a:lnRef>
                  <a:fillRef idx="0">
                    <a:scrgbClr r="0" g="0" b="0"/>
                  </a:fillRef>
                  <a:effectRef idx="0">
                    <a:scrgbClr r="0" g="0" b="0"/>
                  </a:effectRef>
                  <a:fontRef idx="minor"/>
                </p:style>
              </p:sp>
              <p:sp>
                <p:nvSpPr>
                  <p:cNvPr id="7980" name="Google Shape;8641;p95"/>
                  <p:cNvSpPr/>
                  <p:nvPr/>
                </p:nvSpPr>
                <p:spPr>
                  <a:xfrm>
                    <a:off x="1388160" y="1698120"/>
                    <a:ext cx="37800" cy="36000"/>
                  </a:xfrm>
                  <a:custGeom>
                    <a:avLst/>
                    <a:gdLst/>
                    <a:ahLst/>
                    <a:cxnLst/>
                    <a:rect l="l" t="t" r="r" b="b"/>
                    <a:pathLst>
                      <a:path w="6439" h="6116">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7981" name="Google Shape;8642;p95"/>
                  <p:cNvSpPr/>
                  <p:nvPr/>
                </p:nvSpPr>
                <p:spPr>
                  <a:xfrm>
                    <a:off x="1533600" y="1821960"/>
                    <a:ext cx="24840" cy="33840"/>
                  </a:xfrm>
                  <a:custGeom>
                    <a:avLst/>
                    <a:gdLst/>
                    <a:ahLst/>
                    <a:cxnLst/>
                    <a:rect l="l" t="t" r="r" b="b"/>
                    <a:pathLst>
                      <a:path w="4304" h="5778">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7982" name="Google Shape;8643;p95"/>
                  <p:cNvSpPr/>
                  <p:nvPr/>
                </p:nvSpPr>
                <p:spPr>
                  <a:xfrm>
                    <a:off x="1533600" y="1576080"/>
                    <a:ext cx="24840" cy="33840"/>
                  </a:xfrm>
                  <a:custGeom>
                    <a:avLst/>
                    <a:gdLst/>
                    <a:ahLst/>
                    <a:cxn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w="0">
                    <a:noFill/>
                  </a:ln>
                </p:spPr>
                <p:style>
                  <a:lnRef idx="0">
                    <a:scrgbClr r="0" g="0" b="0"/>
                  </a:lnRef>
                  <a:fillRef idx="0">
                    <a:scrgbClr r="0" g="0" b="0"/>
                  </a:fillRef>
                  <a:effectRef idx="0">
                    <a:scrgbClr r="0" g="0" b="0"/>
                  </a:effectRef>
                  <a:fontRef idx="minor"/>
                </p:style>
              </p:sp>
            </p:grpSp>
            <p:sp>
              <p:nvSpPr>
                <p:cNvPr id="7983" name="Google Shape;8644;p95"/>
                <p:cNvSpPr/>
                <p:nvPr/>
              </p:nvSpPr>
              <p:spPr>
                <a:xfrm>
                  <a:off x="1594080" y="1801080"/>
                  <a:ext cx="73800" cy="74160"/>
                </a:xfrm>
                <a:custGeom>
                  <a:avLst/>
                  <a:gdLst/>
                  <a:ahLst/>
                  <a:cxn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7984" name="Google Shape;8645;p95"/>
                <p:cNvSpPr/>
                <p:nvPr/>
              </p:nvSpPr>
              <p:spPr>
                <a:xfrm>
                  <a:off x="1594080" y="1557000"/>
                  <a:ext cx="73800" cy="74160"/>
                </a:xfrm>
                <a:custGeom>
                  <a:avLst/>
                  <a:gdLst/>
                  <a:ahLst/>
                  <a:cxn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grpSp>
      <p:grpSp>
        <p:nvGrpSpPr>
          <p:cNvPr id="7985" name="Google Shape;8646;p95"/>
          <p:cNvGrpSpPr/>
          <p:nvPr/>
        </p:nvGrpSpPr>
        <p:grpSpPr>
          <a:xfrm>
            <a:off x="6815520" y="2324160"/>
            <a:ext cx="1621080" cy="551160"/>
            <a:chOff x="6815520" y="2324160"/>
            <a:chExt cx="1621080" cy="551160"/>
          </a:xfrm>
        </p:grpSpPr>
        <p:sp>
          <p:nvSpPr>
            <p:cNvPr id="7986" name="Google Shape;8647;p95"/>
            <p:cNvSpPr/>
            <p:nvPr/>
          </p:nvSpPr>
          <p:spPr>
            <a:xfrm>
              <a:off x="7104240" y="2638080"/>
              <a:ext cx="464760" cy="237240"/>
            </a:xfrm>
            <a:custGeom>
              <a:avLst/>
              <a:gdLst/>
              <a:ahLst/>
              <a:cxn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7987" name="Google Shape;8648;p95"/>
            <p:cNvSpPr/>
            <p:nvPr/>
          </p:nvSpPr>
          <p:spPr>
            <a:xfrm>
              <a:off x="7679160" y="2638080"/>
              <a:ext cx="464760" cy="237240"/>
            </a:xfrm>
            <a:custGeom>
              <a:avLst/>
              <a:gdLst/>
              <a:ahLst/>
              <a:cxn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7988" name="Google Shape;8649;p95"/>
            <p:cNvSpPr/>
            <p:nvPr/>
          </p:nvSpPr>
          <p:spPr>
            <a:xfrm>
              <a:off x="6816600" y="2325600"/>
              <a:ext cx="470880" cy="237600"/>
            </a:xfrm>
            <a:custGeom>
              <a:avLst/>
              <a:gdLst/>
              <a:ahLst/>
              <a:cxnLst/>
              <a:rect l="l" t="t" r="r" b="b"/>
              <a:pathLst>
                <a:path w="12652" h="6393">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7989" name="Google Shape;8650;p95"/>
            <p:cNvSpPr/>
            <p:nvPr/>
          </p:nvSpPr>
          <p:spPr>
            <a:xfrm>
              <a:off x="7382160" y="2324160"/>
              <a:ext cx="470880" cy="237240"/>
            </a:xfrm>
            <a:custGeom>
              <a:avLst/>
              <a:gdLst/>
              <a:ahLst/>
              <a:cxn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7990" name="Google Shape;8651;p95"/>
            <p:cNvSpPr/>
            <p:nvPr/>
          </p:nvSpPr>
          <p:spPr>
            <a:xfrm>
              <a:off x="7957440" y="2324160"/>
              <a:ext cx="470880" cy="237240"/>
            </a:xfrm>
            <a:custGeom>
              <a:avLst/>
              <a:gdLst/>
              <a:ahLst/>
              <a:cxn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7991" name="Google Shape;8652;p95"/>
            <p:cNvSpPr/>
            <p:nvPr/>
          </p:nvSpPr>
          <p:spPr>
            <a:xfrm>
              <a:off x="6815520" y="2601720"/>
              <a:ext cx="1621080" cy="360"/>
            </a:xfrm>
            <a:custGeom>
              <a:avLst/>
              <a:gdLst/>
              <a:ahLst/>
              <a:cxnLst/>
              <a:rect l="l" t="t" r="r" b="b"/>
              <a:pathLst>
                <a:path w="21600" h="21600">
                  <a:moveTo>
                    <a:pt x="0" y="0"/>
                  </a:moveTo>
                  <a:lnTo>
                    <a:pt x="21600" y="21600"/>
                  </a:lnTo>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7992" name="Google Shape;8653;p95"/>
          <p:cNvGrpSpPr/>
          <p:nvPr/>
        </p:nvGrpSpPr>
        <p:grpSpPr>
          <a:xfrm>
            <a:off x="6833880" y="3699720"/>
            <a:ext cx="1582200" cy="473400"/>
            <a:chOff x="6833880" y="3699720"/>
            <a:chExt cx="1582200" cy="473400"/>
          </a:xfrm>
        </p:grpSpPr>
        <p:sp>
          <p:nvSpPr>
            <p:cNvPr id="7993" name="Google Shape;8654;p95"/>
            <p:cNvSpPr/>
            <p:nvPr/>
          </p:nvSpPr>
          <p:spPr>
            <a:xfrm rot="10800000">
              <a:off x="7023600" y="3892320"/>
              <a:ext cx="360" cy="183960"/>
            </a:xfrm>
            <a:custGeom>
              <a:avLst/>
              <a:gdLst/>
              <a:ahLst/>
              <a:cxnLst/>
              <a:rect l="l" t="t" r="r" b="b"/>
              <a:pathLst>
                <a:path w="21600" h="21600">
                  <a:moveTo>
                    <a:pt x="0" y="0"/>
                  </a:moveTo>
                  <a:lnTo>
                    <a:pt x="21600" y="21600"/>
                  </a:lnTo>
                </a:path>
              </a:pathLst>
            </a:custGeom>
            <a:noFill/>
            <a:ln w="19050">
              <a:solidFill>
                <a:srgbClr val="5F7D95"/>
              </a:solidFill>
              <a:round/>
            </a:ln>
          </p:spPr>
          <p:style>
            <a:lnRef idx="0">
              <a:scrgbClr r="0" g="0" b="0"/>
            </a:lnRef>
            <a:fillRef idx="0">
              <a:scrgbClr r="0" g="0" b="0"/>
            </a:fillRef>
            <a:effectRef idx="0">
              <a:scrgbClr r="0" g="0" b="0"/>
            </a:effectRef>
            <a:fontRef idx="minor"/>
          </p:style>
        </p:sp>
        <p:sp>
          <p:nvSpPr>
            <p:cNvPr id="7994" name="Google Shape;8655;p95"/>
            <p:cNvSpPr/>
            <p:nvPr/>
          </p:nvSpPr>
          <p:spPr>
            <a:xfrm>
              <a:off x="7440120" y="3987720"/>
              <a:ext cx="360" cy="185400"/>
            </a:xfrm>
            <a:custGeom>
              <a:avLst/>
              <a:gdLst/>
              <a:ahLst/>
              <a:cxnLst/>
              <a:rect l="l" t="t" r="r" b="b"/>
              <a:pathLst>
                <a:path w="21600" h="21600">
                  <a:moveTo>
                    <a:pt x="0" y="0"/>
                  </a:moveTo>
                  <a:lnTo>
                    <a:pt x="21600" y="21600"/>
                  </a:lnTo>
                </a:path>
              </a:pathLst>
            </a:custGeom>
            <a:noFill/>
            <a:ln w="19050">
              <a:solidFill>
                <a:srgbClr val="5F7D95"/>
              </a:solidFill>
              <a:round/>
            </a:ln>
          </p:spPr>
          <p:style>
            <a:lnRef idx="0">
              <a:scrgbClr r="0" g="0" b="0"/>
            </a:lnRef>
            <a:fillRef idx="0">
              <a:scrgbClr r="0" g="0" b="0"/>
            </a:fillRef>
            <a:effectRef idx="0">
              <a:scrgbClr r="0" g="0" b="0"/>
            </a:effectRef>
            <a:fontRef idx="minor"/>
          </p:style>
        </p:sp>
        <p:sp>
          <p:nvSpPr>
            <p:cNvPr id="7995" name="Google Shape;8656;p95"/>
            <p:cNvSpPr/>
            <p:nvPr/>
          </p:nvSpPr>
          <p:spPr>
            <a:xfrm rot="10800000">
              <a:off x="7862760" y="3699720"/>
              <a:ext cx="360" cy="183960"/>
            </a:xfrm>
            <a:custGeom>
              <a:avLst/>
              <a:gdLst/>
              <a:ahLst/>
              <a:cxnLst/>
              <a:rect l="l" t="t" r="r" b="b"/>
              <a:pathLst>
                <a:path w="21600" h="21600">
                  <a:moveTo>
                    <a:pt x="0" y="0"/>
                  </a:moveTo>
                  <a:lnTo>
                    <a:pt x="21600" y="21600"/>
                  </a:lnTo>
                </a:path>
              </a:pathLst>
            </a:custGeom>
            <a:noFill/>
            <a:ln w="19050">
              <a:solidFill>
                <a:srgbClr val="5F7D95"/>
              </a:solidFill>
              <a:round/>
            </a:ln>
          </p:spPr>
          <p:style>
            <a:lnRef idx="0">
              <a:scrgbClr r="0" g="0" b="0"/>
            </a:lnRef>
            <a:fillRef idx="0">
              <a:scrgbClr r="0" g="0" b="0"/>
            </a:fillRef>
            <a:effectRef idx="0">
              <a:scrgbClr r="0" g="0" b="0"/>
            </a:effectRef>
            <a:fontRef idx="minor"/>
          </p:style>
        </p:sp>
        <p:sp>
          <p:nvSpPr>
            <p:cNvPr id="7996" name="Google Shape;8657;p95"/>
            <p:cNvSpPr/>
            <p:nvPr/>
          </p:nvSpPr>
          <p:spPr>
            <a:xfrm>
              <a:off x="8287920" y="3787920"/>
              <a:ext cx="360" cy="196200"/>
            </a:xfrm>
            <a:custGeom>
              <a:avLst/>
              <a:gdLst/>
              <a:ahLst/>
              <a:cxnLst/>
              <a:rect l="l" t="t" r="r" b="b"/>
              <a:pathLst>
                <a:path w="21600" h="21600">
                  <a:moveTo>
                    <a:pt x="0" y="0"/>
                  </a:moveTo>
                  <a:lnTo>
                    <a:pt x="21600" y="21600"/>
                  </a:lnTo>
                </a:path>
              </a:pathLst>
            </a:custGeom>
            <a:noFill/>
            <a:ln w="19050">
              <a:solidFill>
                <a:srgbClr val="5F7D95"/>
              </a:solidFill>
              <a:round/>
            </a:ln>
          </p:spPr>
          <p:style>
            <a:lnRef idx="0">
              <a:scrgbClr r="0" g="0" b="0"/>
            </a:lnRef>
            <a:fillRef idx="0">
              <a:scrgbClr r="0" g="0" b="0"/>
            </a:fillRef>
            <a:effectRef idx="0">
              <a:scrgbClr r="0" g="0" b="0"/>
            </a:effectRef>
            <a:fontRef idx="minor"/>
          </p:style>
        </p:sp>
        <p:sp>
          <p:nvSpPr>
            <p:cNvPr id="7997" name="Google Shape;8658;p95"/>
            <p:cNvSpPr/>
            <p:nvPr/>
          </p:nvSpPr>
          <p:spPr>
            <a:xfrm flipH="1">
              <a:off x="6833520" y="3752280"/>
              <a:ext cx="1582200" cy="375840"/>
            </a:xfrm>
            <a:custGeom>
              <a:avLst/>
              <a:gdLst/>
              <a:ahLst/>
              <a:cxnLst/>
              <a:rect l="l" t="t" r="r" b="b"/>
              <a:pathLst>
                <a:path w="21600" h="21600">
                  <a:moveTo>
                    <a:pt x="0" y="0"/>
                  </a:moveTo>
                  <a:lnTo>
                    <a:pt x="21600" y="21600"/>
                  </a:lnTo>
                </a:path>
              </a:pathLst>
            </a:custGeom>
            <a:noFill/>
            <a:ln w="19050">
              <a:solidFill>
                <a:srgbClr val="435D74"/>
              </a:solidFill>
              <a:round/>
            </a:ln>
          </p:spPr>
          <p:style>
            <a:lnRef idx="0">
              <a:scrgbClr r="0" g="0" b="0"/>
            </a:lnRef>
            <a:fillRef idx="0">
              <a:scrgbClr r="0" g="0" b="0"/>
            </a:fillRef>
            <a:effectRef idx="0">
              <a:scrgbClr r="0" g="0" b="0"/>
            </a:effectRef>
            <a:fontRef idx="minor"/>
          </p:style>
        </p:sp>
      </p:grpSp>
      <p:grpSp>
        <p:nvGrpSpPr>
          <p:cNvPr id="7998" name="Google Shape;8659;p95"/>
          <p:cNvGrpSpPr/>
          <p:nvPr/>
        </p:nvGrpSpPr>
        <p:grpSpPr>
          <a:xfrm>
            <a:off x="2338560" y="2459520"/>
            <a:ext cx="835200" cy="823320"/>
            <a:chOff x="2338560" y="2459520"/>
            <a:chExt cx="835200" cy="823320"/>
          </a:xfrm>
        </p:grpSpPr>
        <p:grpSp>
          <p:nvGrpSpPr>
            <p:cNvPr id="7999" name="Google Shape;8660;p95"/>
            <p:cNvGrpSpPr/>
            <p:nvPr/>
          </p:nvGrpSpPr>
          <p:grpSpPr>
            <a:xfrm>
              <a:off x="2444040" y="2753640"/>
              <a:ext cx="623880" cy="235440"/>
              <a:chOff x="2444040" y="2753640"/>
              <a:chExt cx="623880" cy="235440"/>
            </a:xfrm>
          </p:grpSpPr>
          <p:sp>
            <p:nvSpPr>
              <p:cNvPr id="8000" name="Google Shape;8661;p95"/>
              <p:cNvSpPr/>
              <p:nvPr/>
            </p:nvSpPr>
            <p:spPr>
              <a:xfrm>
                <a:off x="2483640" y="2786760"/>
                <a:ext cx="544680" cy="169560"/>
              </a:xfrm>
              <a:custGeom>
                <a:avLst/>
                <a:gdLst/>
                <a:ahLst/>
                <a:cxnLst/>
                <a:rect l="l" t="t" r="r" b="b"/>
                <a:pathLst>
                  <a:path w="116549" h="36397">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8001" name="Google Shape;8662;p95"/>
              <p:cNvSpPr/>
              <p:nvPr/>
            </p:nvSpPr>
            <p:spPr>
              <a:xfrm>
                <a:off x="2849760" y="2753640"/>
                <a:ext cx="218160" cy="235440"/>
              </a:xfrm>
              <a:custGeom>
                <a:avLst/>
                <a:gdLst/>
                <a:ahLst/>
                <a:cxnLst/>
                <a:rect l="l" t="t" r="r" b="b"/>
                <a:pathLst>
                  <a:path w="46777" h="5046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w="0">
                <a:noFill/>
              </a:ln>
            </p:spPr>
            <p:style>
              <a:lnRef idx="0">
                <a:scrgbClr r="0" g="0" b="0"/>
              </a:lnRef>
              <a:fillRef idx="0">
                <a:scrgbClr r="0" g="0" b="0"/>
              </a:fillRef>
              <a:effectRef idx="0">
                <a:scrgbClr r="0" g="0" b="0"/>
              </a:effectRef>
              <a:fontRef idx="minor"/>
            </p:style>
          </p:sp>
          <p:sp>
            <p:nvSpPr>
              <p:cNvPr id="8002" name="Google Shape;8663;p95"/>
              <p:cNvSpPr/>
              <p:nvPr/>
            </p:nvSpPr>
            <p:spPr>
              <a:xfrm>
                <a:off x="2444040" y="2753640"/>
                <a:ext cx="218160" cy="235440"/>
              </a:xfrm>
              <a:custGeom>
                <a:avLst/>
                <a:gdLst/>
                <a:ahLst/>
                <a:cxnLst/>
                <a:rect l="l" t="t" r="r" b="b"/>
                <a:pathLst>
                  <a:path w="46773" h="50467">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w="0">
                <a:noFill/>
              </a:ln>
            </p:spPr>
            <p:style>
              <a:lnRef idx="0">
                <a:scrgbClr r="0" g="0" b="0"/>
              </a:lnRef>
              <a:fillRef idx="0">
                <a:scrgbClr r="0" g="0" b="0"/>
              </a:fillRef>
              <a:effectRef idx="0">
                <a:scrgbClr r="0" g="0" b="0"/>
              </a:effectRef>
              <a:fontRef idx="minor"/>
            </p:style>
          </p:sp>
        </p:grpSp>
        <p:grpSp>
          <p:nvGrpSpPr>
            <p:cNvPr id="8003" name="Google Shape;8664;p95"/>
            <p:cNvGrpSpPr/>
            <p:nvPr/>
          </p:nvGrpSpPr>
          <p:grpSpPr>
            <a:xfrm>
              <a:off x="2338560" y="2459520"/>
              <a:ext cx="835200" cy="304560"/>
              <a:chOff x="2338560" y="2459520"/>
              <a:chExt cx="835200" cy="304560"/>
            </a:xfrm>
          </p:grpSpPr>
          <p:grpSp>
            <p:nvGrpSpPr>
              <p:cNvPr id="8004" name="Google Shape;8665;p95"/>
              <p:cNvGrpSpPr/>
              <p:nvPr/>
            </p:nvGrpSpPr>
            <p:grpSpPr>
              <a:xfrm>
                <a:off x="2338560" y="2459520"/>
                <a:ext cx="372960" cy="304560"/>
                <a:chOff x="2338560" y="2459520"/>
                <a:chExt cx="372960" cy="304560"/>
              </a:xfrm>
            </p:grpSpPr>
            <p:grpSp>
              <p:nvGrpSpPr>
                <p:cNvPr id="8005" name="Google Shape;8666;p95"/>
                <p:cNvGrpSpPr/>
                <p:nvPr/>
              </p:nvGrpSpPr>
              <p:grpSpPr>
                <a:xfrm>
                  <a:off x="2445840" y="2664000"/>
                  <a:ext cx="265680" cy="100080"/>
                  <a:chOff x="2445840" y="2664000"/>
                  <a:chExt cx="265680" cy="100080"/>
                </a:xfrm>
              </p:grpSpPr>
              <p:sp>
                <p:nvSpPr>
                  <p:cNvPr id="8006" name="Google Shape;8667;p95"/>
                  <p:cNvSpPr/>
                  <p:nvPr/>
                </p:nvSpPr>
                <p:spPr>
                  <a:xfrm>
                    <a:off x="2452680" y="2670840"/>
                    <a:ext cx="252000" cy="86400"/>
                  </a:xfrm>
                  <a:custGeom>
                    <a:avLst/>
                    <a:gdLst/>
                    <a:ahLst/>
                    <a:cxnLst/>
                    <a:rect l="l" t="t" r="r" b="b"/>
                    <a:pathLst>
                      <a:path w="54066" h="18698">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w="0">
                    <a:noFill/>
                  </a:ln>
                </p:spPr>
                <p:style>
                  <a:lnRef idx="0">
                    <a:scrgbClr r="0" g="0" b="0"/>
                  </a:lnRef>
                  <a:fillRef idx="0">
                    <a:scrgbClr r="0" g="0" b="0"/>
                  </a:fillRef>
                  <a:effectRef idx="0">
                    <a:scrgbClr r="0" g="0" b="0"/>
                  </a:effectRef>
                  <a:fontRef idx="minor"/>
                </p:style>
              </p:sp>
              <p:sp>
                <p:nvSpPr>
                  <p:cNvPr id="8007" name="Google Shape;8668;p95"/>
                  <p:cNvSpPr/>
                  <p:nvPr/>
                </p:nvSpPr>
                <p:spPr>
                  <a:xfrm>
                    <a:off x="2445840" y="2664000"/>
                    <a:ext cx="14760" cy="14760"/>
                  </a:xfrm>
                  <a:custGeom>
                    <a:avLst/>
                    <a:gdLst/>
                    <a:ahLst/>
                    <a:cxnLst/>
                    <a:rect l="l" t="t" r="r" b="b"/>
                    <a:pathLst>
                      <a:path w="3374" h="3373">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w="0">
                    <a:noFill/>
                  </a:ln>
                </p:spPr>
                <p:style>
                  <a:lnRef idx="0">
                    <a:scrgbClr r="0" g="0" b="0"/>
                  </a:lnRef>
                  <a:fillRef idx="0">
                    <a:scrgbClr r="0" g="0" b="0"/>
                  </a:fillRef>
                  <a:effectRef idx="0">
                    <a:scrgbClr r="0" g="0" b="0"/>
                  </a:effectRef>
                  <a:fontRef idx="minor"/>
                </p:style>
              </p:sp>
              <p:sp>
                <p:nvSpPr>
                  <p:cNvPr id="8008" name="Google Shape;8669;p95"/>
                  <p:cNvSpPr/>
                  <p:nvPr/>
                </p:nvSpPr>
                <p:spPr>
                  <a:xfrm>
                    <a:off x="2696760" y="2749320"/>
                    <a:ext cx="14760" cy="14760"/>
                  </a:xfrm>
                  <a:custGeom>
                    <a:avLst/>
                    <a:gdLst/>
                    <a:ahLst/>
                    <a:cxnLst/>
                    <a:rect l="l" t="t" r="r" b="b"/>
                    <a:pathLst>
                      <a:path w="3372" h="3373">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w="0">
                    <a:noFill/>
                  </a:ln>
                </p:spPr>
                <p:style>
                  <a:lnRef idx="0">
                    <a:scrgbClr r="0" g="0" b="0"/>
                  </a:lnRef>
                  <a:fillRef idx="0">
                    <a:scrgbClr r="0" g="0" b="0"/>
                  </a:fillRef>
                  <a:effectRef idx="0">
                    <a:scrgbClr r="0" g="0" b="0"/>
                  </a:effectRef>
                  <a:fontRef idx="minor"/>
                </p:style>
              </p:sp>
            </p:grpSp>
            <p:grpSp>
              <p:nvGrpSpPr>
                <p:cNvPr id="8009" name="Google Shape;8670;p95"/>
                <p:cNvGrpSpPr/>
                <p:nvPr/>
              </p:nvGrpSpPr>
              <p:grpSpPr>
                <a:xfrm>
                  <a:off x="2338560" y="2459520"/>
                  <a:ext cx="229680" cy="186120"/>
                  <a:chOff x="2338560" y="2459520"/>
                  <a:chExt cx="229680" cy="186120"/>
                </a:xfrm>
              </p:grpSpPr>
              <p:sp>
                <p:nvSpPr>
                  <p:cNvPr id="8010" name="Google Shape;8671;p95"/>
                  <p:cNvSpPr/>
                  <p:nvPr/>
                </p:nvSpPr>
                <p:spPr>
                  <a:xfrm>
                    <a:off x="2338560" y="2459520"/>
                    <a:ext cx="229680" cy="186120"/>
                  </a:xfrm>
                  <a:custGeom>
                    <a:avLst/>
                    <a:gdLst/>
                    <a:ahLst/>
                    <a:cxnLst/>
                    <a:rect l="l" t="t" r="r" b="b"/>
                    <a:pathLst>
                      <a:path w="49279" h="3999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a:solidFill>
                      <a:srgbClr val="657E93"/>
                    </a:solidFill>
                    <a:round/>
                  </a:ln>
                </p:spPr>
                <p:style>
                  <a:lnRef idx="0">
                    <a:scrgbClr r="0" g="0" b="0"/>
                  </a:lnRef>
                  <a:fillRef idx="0">
                    <a:scrgbClr r="0" g="0" b="0"/>
                  </a:fillRef>
                  <a:effectRef idx="0">
                    <a:scrgbClr r="0" g="0" b="0"/>
                  </a:effectRef>
                  <a:fontRef idx="minor"/>
                </p:style>
              </p:sp>
              <p:sp>
                <p:nvSpPr>
                  <p:cNvPr id="8011" name="Google Shape;8672;p95"/>
                  <p:cNvSpPr/>
                  <p:nvPr/>
                </p:nvSpPr>
                <p:spPr>
                  <a:xfrm>
                    <a:off x="2380680" y="2552760"/>
                    <a:ext cx="143280" cy="360"/>
                  </a:xfrm>
                  <a:custGeom>
                    <a:avLst/>
                    <a:gdLst/>
                    <a:ahLst/>
                    <a:cxnLst/>
                    <a:rect l="l" t="t" r="r" b="b"/>
                    <a:pathLst>
                      <a:path w="30824" h="243">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w="0">
                    <a:noFill/>
                  </a:ln>
                </p:spPr>
                <p:style>
                  <a:lnRef idx="0">
                    <a:scrgbClr r="0" g="0" b="0"/>
                  </a:lnRef>
                  <a:fillRef idx="0">
                    <a:scrgbClr r="0" g="0" b="0"/>
                  </a:fillRef>
                  <a:effectRef idx="0">
                    <a:scrgbClr r="0" g="0" b="0"/>
                  </a:effectRef>
                  <a:fontRef idx="minor"/>
                </p:style>
              </p:sp>
            </p:grpSp>
          </p:grpSp>
          <p:grpSp>
            <p:nvGrpSpPr>
              <p:cNvPr id="8012" name="Google Shape;8673;p95"/>
              <p:cNvGrpSpPr/>
              <p:nvPr/>
            </p:nvGrpSpPr>
            <p:grpSpPr>
              <a:xfrm>
                <a:off x="2641320" y="2459520"/>
                <a:ext cx="229680" cy="304560"/>
                <a:chOff x="2641320" y="2459520"/>
                <a:chExt cx="229680" cy="304560"/>
              </a:xfrm>
            </p:grpSpPr>
            <p:grpSp>
              <p:nvGrpSpPr>
                <p:cNvPr id="8013" name="Google Shape;8674;p95"/>
                <p:cNvGrpSpPr/>
                <p:nvPr/>
              </p:nvGrpSpPr>
              <p:grpSpPr>
                <a:xfrm>
                  <a:off x="2748600" y="2664000"/>
                  <a:ext cx="14760" cy="100080"/>
                  <a:chOff x="2748600" y="2664000"/>
                  <a:chExt cx="14760" cy="100080"/>
                </a:xfrm>
              </p:grpSpPr>
              <p:sp>
                <p:nvSpPr>
                  <p:cNvPr id="8014" name="Google Shape;8675;p95"/>
                  <p:cNvSpPr/>
                  <p:nvPr/>
                </p:nvSpPr>
                <p:spPr>
                  <a:xfrm>
                    <a:off x="2755440" y="2670840"/>
                    <a:ext cx="1080" cy="86400"/>
                  </a:xfrm>
                  <a:custGeom>
                    <a:avLst/>
                    <a:gdLst/>
                    <a:ahLst/>
                    <a:cxnLst/>
                    <a:rect l="l" t="t" r="r" b="b"/>
                    <a:pathLst>
                      <a:path w="486" h="1869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w="0">
                    <a:noFill/>
                  </a:ln>
                </p:spPr>
                <p:style>
                  <a:lnRef idx="0">
                    <a:scrgbClr r="0" g="0" b="0"/>
                  </a:lnRef>
                  <a:fillRef idx="0">
                    <a:scrgbClr r="0" g="0" b="0"/>
                  </a:fillRef>
                  <a:effectRef idx="0">
                    <a:scrgbClr r="0" g="0" b="0"/>
                  </a:effectRef>
                  <a:fontRef idx="minor"/>
                </p:style>
              </p:sp>
              <p:sp>
                <p:nvSpPr>
                  <p:cNvPr id="8015" name="Google Shape;8676;p95"/>
                  <p:cNvSpPr/>
                  <p:nvPr/>
                </p:nvSpPr>
                <p:spPr>
                  <a:xfrm>
                    <a:off x="2748600" y="2664000"/>
                    <a:ext cx="14760" cy="14760"/>
                  </a:xfrm>
                  <a:custGeom>
                    <a:avLst/>
                    <a:gdLst/>
                    <a:ahLst/>
                    <a:cxnLst/>
                    <a:rect l="l" t="t" r="r" b="b"/>
                    <a:pathLst>
                      <a:path w="3373" h="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w="0">
                    <a:noFill/>
                  </a:ln>
                </p:spPr>
                <p:style>
                  <a:lnRef idx="0">
                    <a:scrgbClr r="0" g="0" b="0"/>
                  </a:lnRef>
                  <a:fillRef idx="0">
                    <a:scrgbClr r="0" g="0" b="0"/>
                  </a:fillRef>
                  <a:effectRef idx="0">
                    <a:scrgbClr r="0" g="0" b="0"/>
                  </a:effectRef>
                  <a:fontRef idx="minor"/>
                </p:style>
              </p:sp>
              <p:sp>
                <p:nvSpPr>
                  <p:cNvPr id="8016" name="Google Shape;8677;p95"/>
                  <p:cNvSpPr/>
                  <p:nvPr/>
                </p:nvSpPr>
                <p:spPr>
                  <a:xfrm>
                    <a:off x="2748600" y="2749320"/>
                    <a:ext cx="14760" cy="14760"/>
                  </a:xfrm>
                  <a:custGeom>
                    <a:avLst/>
                    <a:gdLst/>
                    <a:ahLst/>
                    <a:cxnLst/>
                    <a:rect l="l" t="t" r="r" b="b"/>
                    <a:pathLst>
                      <a:path w="3373" h="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w="0">
                    <a:noFill/>
                  </a:ln>
                </p:spPr>
                <p:style>
                  <a:lnRef idx="0">
                    <a:scrgbClr r="0" g="0" b="0"/>
                  </a:lnRef>
                  <a:fillRef idx="0">
                    <a:scrgbClr r="0" g="0" b="0"/>
                  </a:fillRef>
                  <a:effectRef idx="0">
                    <a:scrgbClr r="0" g="0" b="0"/>
                  </a:effectRef>
                  <a:fontRef idx="minor"/>
                </p:style>
              </p:sp>
            </p:grpSp>
            <p:grpSp>
              <p:nvGrpSpPr>
                <p:cNvPr id="8017" name="Google Shape;8678;p95"/>
                <p:cNvGrpSpPr/>
                <p:nvPr/>
              </p:nvGrpSpPr>
              <p:grpSpPr>
                <a:xfrm>
                  <a:off x="2641320" y="2459520"/>
                  <a:ext cx="229680" cy="186120"/>
                  <a:chOff x="2641320" y="2459520"/>
                  <a:chExt cx="229680" cy="186120"/>
                </a:xfrm>
              </p:grpSpPr>
              <p:sp>
                <p:nvSpPr>
                  <p:cNvPr id="8018" name="Google Shape;8679;p95"/>
                  <p:cNvSpPr/>
                  <p:nvPr/>
                </p:nvSpPr>
                <p:spPr>
                  <a:xfrm>
                    <a:off x="2641320" y="2459520"/>
                    <a:ext cx="229680" cy="186120"/>
                  </a:xfrm>
                  <a:custGeom>
                    <a:avLst/>
                    <a:gdLst/>
                    <a:ahLst/>
                    <a:cxnLst/>
                    <a:rect l="l" t="t" r="r" b="b"/>
                    <a:pathLst>
                      <a:path w="49277" h="3999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a:solidFill>
                      <a:srgbClr val="657E93"/>
                    </a:solidFill>
                    <a:round/>
                  </a:ln>
                </p:spPr>
                <p:style>
                  <a:lnRef idx="0">
                    <a:scrgbClr r="0" g="0" b="0"/>
                  </a:lnRef>
                  <a:fillRef idx="0">
                    <a:scrgbClr r="0" g="0" b="0"/>
                  </a:fillRef>
                  <a:effectRef idx="0">
                    <a:scrgbClr r="0" g="0" b="0"/>
                  </a:effectRef>
                  <a:fontRef idx="minor"/>
                </p:style>
              </p:sp>
              <p:sp>
                <p:nvSpPr>
                  <p:cNvPr id="8019" name="Google Shape;8680;p95"/>
                  <p:cNvSpPr/>
                  <p:nvPr/>
                </p:nvSpPr>
                <p:spPr>
                  <a:xfrm>
                    <a:off x="2683800" y="2552760"/>
                    <a:ext cx="143280" cy="360"/>
                  </a:xfrm>
                  <a:custGeom>
                    <a:avLst/>
                    <a:gdLst/>
                    <a:ahLst/>
                    <a:cxnLst/>
                    <a:rect l="l" t="t" r="r" b="b"/>
                    <a:pathLst>
                      <a:path w="30823" h="24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w="0">
                    <a:noFill/>
                  </a:ln>
                </p:spPr>
                <p:style>
                  <a:lnRef idx="0">
                    <a:scrgbClr r="0" g="0" b="0"/>
                  </a:lnRef>
                  <a:fillRef idx="0">
                    <a:scrgbClr r="0" g="0" b="0"/>
                  </a:fillRef>
                  <a:effectRef idx="0">
                    <a:scrgbClr r="0" g="0" b="0"/>
                  </a:effectRef>
                  <a:fontRef idx="minor"/>
                </p:style>
              </p:sp>
            </p:grpSp>
          </p:grpSp>
          <p:grpSp>
            <p:nvGrpSpPr>
              <p:cNvPr id="8020" name="Google Shape;8681;p95"/>
              <p:cNvGrpSpPr/>
              <p:nvPr/>
            </p:nvGrpSpPr>
            <p:grpSpPr>
              <a:xfrm>
                <a:off x="2800440" y="2459520"/>
                <a:ext cx="373320" cy="304560"/>
                <a:chOff x="2800440" y="2459520"/>
                <a:chExt cx="373320" cy="304560"/>
              </a:xfrm>
            </p:grpSpPr>
            <p:grpSp>
              <p:nvGrpSpPr>
                <p:cNvPr id="8021" name="Google Shape;8682;p95"/>
                <p:cNvGrpSpPr/>
                <p:nvPr/>
              </p:nvGrpSpPr>
              <p:grpSpPr>
                <a:xfrm>
                  <a:off x="2800440" y="2664000"/>
                  <a:ext cx="265680" cy="100080"/>
                  <a:chOff x="2800440" y="2664000"/>
                  <a:chExt cx="265680" cy="100080"/>
                </a:xfrm>
              </p:grpSpPr>
              <p:sp>
                <p:nvSpPr>
                  <p:cNvPr id="8022" name="Google Shape;8683;p95"/>
                  <p:cNvSpPr/>
                  <p:nvPr/>
                </p:nvSpPr>
                <p:spPr>
                  <a:xfrm>
                    <a:off x="2807280" y="2670840"/>
                    <a:ext cx="252000" cy="86400"/>
                  </a:xfrm>
                  <a:custGeom>
                    <a:avLst/>
                    <a:gdLst/>
                    <a:ahLst/>
                    <a:cxnLst/>
                    <a:rect l="l" t="t" r="r" b="b"/>
                    <a:pathLst>
                      <a:path w="54063" h="18698">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w="0">
                    <a:noFill/>
                  </a:ln>
                </p:spPr>
                <p:style>
                  <a:lnRef idx="0">
                    <a:scrgbClr r="0" g="0" b="0"/>
                  </a:lnRef>
                  <a:fillRef idx="0">
                    <a:scrgbClr r="0" g="0" b="0"/>
                  </a:fillRef>
                  <a:effectRef idx="0">
                    <a:scrgbClr r="0" g="0" b="0"/>
                  </a:effectRef>
                  <a:fontRef idx="minor"/>
                </p:style>
              </p:sp>
              <p:sp>
                <p:nvSpPr>
                  <p:cNvPr id="8023" name="Google Shape;8684;p95"/>
                  <p:cNvSpPr/>
                  <p:nvPr/>
                </p:nvSpPr>
                <p:spPr>
                  <a:xfrm>
                    <a:off x="3051360" y="2664000"/>
                    <a:ext cx="14760" cy="14760"/>
                  </a:xfrm>
                  <a:custGeom>
                    <a:avLst/>
                    <a:gdLst/>
                    <a:ahLst/>
                    <a:cxnLst/>
                    <a:rect l="l" t="t" r="r" b="b"/>
                    <a:pathLst>
                      <a:path w="3374" h="3373">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w="0">
                    <a:noFill/>
                  </a:ln>
                </p:spPr>
                <p:style>
                  <a:lnRef idx="0">
                    <a:scrgbClr r="0" g="0" b="0"/>
                  </a:lnRef>
                  <a:fillRef idx="0">
                    <a:scrgbClr r="0" g="0" b="0"/>
                  </a:fillRef>
                  <a:effectRef idx="0">
                    <a:scrgbClr r="0" g="0" b="0"/>
                  </a:effectRef>
                  <a:fontRef idx="minor"/>
                </p:style>
              </p:sp>
              <p:sp>
                <p:nvSpPr>
                  <p:cNvPr id="8024" name="Google Shape;8685;p95"/>
                  <p:cNvSpPr/>
                  <p:nvPr/>
                </p:nvSpPr>
                <p:spPr>
                  <a:xfrm>
                    <a:off x="2800440" y="2749320"/>
                    <a:ext cx="14760" cy="14760"/>
                  </a:xfrm>
                  <a:custGeom>
                    <a:avLst/>
                    <a:gdLst/>
                    <a:ahLst/>
                    <a:cxnLst/>
                    <a:rect l="l" t="t" r="r" b="b"/>
                    <a:pathLst>
                      <a:path w="3372" h="3373">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w="0">
                    <a:noFill/>
                  </a:ln>
                </p:spPr>
                <p:style>
                  <a:lnRef idx="0">
                    <a:scrgbClr r="0" g="0" b="0"/>
                  </a:lnRef>
                  <a:fillRef idx="0">
                    <a:scrgbClr r="0" g="0" b="0"/>
                  </a:fillRef>
                  <a:effectRef idx="0">
                    <a:scrgbClr r="0" g="0" b="0"/>
                  </a:effectRef>
                  <a:fontRef idx="minor"/>
                </p:style>
              </p:sp>
            </p:grpSp>
            <p:grpSp>
              <p:nvGrpSpPr>
                <p:cNvPr id="8025" name="Google Shape;8686;p95"/>
                <p:cNvGrpSpPr/>
                <p:nvPr/>
              </p:nvGrpSpPr>
              <p:grpSpPr>
                <a:xfrm>
                  <a:off x="2944080" y="2459520"/>
                  <a:ext cx="229680" cy="186120"/>
                  <a:chOff x="2944080" y="2459520"/>
                  <a:chExt cx="229680" cy="186120"/>
                </a:xfrm>
              </p:grpSpPr>
              <p:sp>
                <p:nvSpPr>
                  <p:cNvPr id="8026" name="Google Shape;8687;p95"/>
                  <p:cNvSpPr/>
                  <p:nvPr/>
                </p:nvSpPr>
                <p:spPr>
                  <a:xfrm>
                    <a:off x="2944080" y="2459520"/>
                    <a:ext cx="229680" cy="186120"/>
                  </a:xfrm>
                  <a:custGeom>
                    <a:avLst/>
                    <a:gdLst/>
                    <a:ahLst/>
                    <a:cxnLst/>
                    <a:rect l="l" t="t" r="r" b="b"/>
                    <a:pathLst>
                      <a:path w="49279" h="3999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a:solidFill>
                      <a:srgbClr val="657E93"/>
                    </a:solidFill>
                    <a:round/>
                  </a:ln>
                </p:spPr>
                <p:style>
                  <a:lnRef idx="0">
                    <a:scrgbClr r="0" g="0" b="0"/>
                  </a:lnRef>
                  <a:fillRef idx="0">
                    <a:scrgbClr r="0" g="0" b="0"/>
                  </a:fillRef>
                  <a:effectRef idx="0">
                    <a:scrgbClr r="0" g="0" b="0"/>
                  </a:effectRef>
                  <a:fontRef idx="minor"/>
                </p:style>
              </p:sp>
              <p:sp>
                <p:nvSpPr>
                  <p:cNvPr id="8027" name="Google Shape;8688;p95"/>
                  <p:cNvSpPr/>
                  <p:nvPr/>
                </p:nvSpPr>
                <p:spPr>
                  <a:xfrm>
                    <a:off x="2988000" y="2552760"/>
                    <a:ext cx="143280" cy="360"/>
                  </a:xfrm>
                  <a:custGeom>
                    <a:avLst/>
                    <a:gdLst/>
                    <a:ahLst/>
                    <a:cxn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w="0">
                    <a:noFill/>
                  </a:ln>
                </p:spPr>
                <p:style>
                  <a:lnRef idx="0">
                    <a:scrgbClr r="0" g="0" b="0"/>
                  </a:lnRef>
                  <a:fillRef idx="0">
                    <a:scrgbClr r="0" g="0" b="0"/>
                  </a:fillRef>
                  <a:effectRef idx="0">
                    <a:scrgbClr r="0" g="0" b="0"/>
                  </a:effectRef>
                  <a:fontRef idx="minor"/>
                </p:style>
              </p:sp>
            </p:grpSp>
          </p:grpSp>
        </p:grpSp>
        <p:grpSp>
          <p:nvGrpSpPr>
            <p:cNvPr id="8028" name="Google Shape;8689;p95"/>
            <p:cNvGrpSpPr/>
            <p:nvPr/>
          </p:nvGrpSpPr>
          <p:grpSpPr>
            <a:xfrm>
              <a:off x="2338560" y="2978640"/>
              <a:ext cx="835200" cy="304200"/>
              <a:chOff x="2338560" y="2978640"/>
              <a:chExt cx="835200" cy="304200"/>
            </a:xfrm>
          </p:grpSpPr>
          <p:grpSp>
            <p:nvGrpSpPr>
              <p:cNvPr id="8029" name="Google Shape;8690;p95"/>
              <p:cNvGrpSpPr/>
              <p:nvPr/>
            </p:nvGrpSpPr>
            <p:grpSpPr>
              <a:xfrm>
                <a:off x="2641320" y="2978640"/>
                <a:ext cx="229680" cy="304200"/>
                <a:chOff x="2641320" y="2978640"/>
                <a:chExt cx="229680" cy="304200"/>
              </a:xfrm>
            </p:grpSpPr>
            <p:grpSp>
              <p:nvGrpSpPr>
                <p:cNvPr id="8030" name="Google Shape;8691;p95"/>
                <p:cNvGrpSpPr/>
                <p:nvPr/>
              </p:nvGrpSpPr>
              <p:grpSpPr>
                <a:xfrm>
                  <a:off x="2748600" y="2978640"/>
                  <a:ext cx="14760" cy="100080"/>
                  <a:chOff x="2748600" y="2978640"/>
                  <a:chExt cx="14760" cy="100080"/>
                </a:xfrm>
              </p:grpSpPr>
              <p:sp>
                <p:nvSpPr>
                  <p:cNvPr id="8031" name="Google Shape;8692;p95"/>
                  <p:cNvSpPr/>
                  <p:nvPr/>
                </p:nvSpPr>
                <p:spPr>
                  <a:xfrm>
                    <a:off x="2755440" y="2985480"/>
                    <a:ext cx="1080" cy="86400"/>
                  </a:xfrm>
                  <a:custGeom>
                    <a:avLst/>
                    <a:gdLst/>
                    <a:ahLst/>
                    <a:cxnLst/>
                    <a:rect l="l" t="t" r="r" b="b"/>
                    <a:pathLst>
                      <a:path w="486" h="18697">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w="0">
                    <a:noFill/>
                  </a:ln>
                </p:spPr>
                <p:style>
                  <a:lnRef idx="0">
                    <a:scrgbClr r="0" g="0" b="0"/>
                  </a:lnRef>
                  <a:fillRef idx="0">
                    <a:scrgbClr r="0" g="0" b="0"/>
                  </a:fillRef>
                  <a:effectRef idx="0">
                    <a:scrgbClr r="0" g="0" b="0"/>
                  </a:effectRef>
                  <a:fontRef idx="minor"/>
                </p:style>
              </p:sp>
              <p:sp>
                <p:nvSpPr>
                  <p:cNvPr id="8032" name="Google Shape;8693;p95"/>
                  <p:cNvSpPr/>
                  <p:nvPr/>
                </p:nvSpPr>
                <p:spPr>
                  <a:xfrm>
                    <a:off x="2748600" y="3063960"/>
                    <a:ext cx="14760" cy="14760"/>
                  </a:xfrm>
                  <a:custGeom>
                    <a:avLst/>
                    <a:gdLst/>
                    <a:ahLst/>
                    <a:cxnLst/>
                    <a:rect l="l" t="t" r="r" b="b"/>
                    <a:pathLst>
                      <a:path w="3373" h="3374">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w="0">
                    <a:noFill/>
                  </a:ln>
                </p:spPr>
                <p:style>
                  <a:lnRef idx="0">
                    <a:scrgbClr r="0" g="0" b="0"/>
                  </a:lnRef>
                  <a:fillRef idx="0">
                    <a:scrgbClr r="0" g="0" b="0"/>
                  </a:fillRef>
                  <a:effectRef idx="0">
                    <a:scrgbClr r="0" g="0" b="0"/>
                  </a:effectRef>
                  <a:fontRef idx="minor"/>
                </p:style>
              </p:sp>
              <p:sp>
                <p:nvSpPr>
                  <p:cNvPr id="8033" name="Google Shape;8694;p95"/>
                  <p:cNvSpPr/>
                  <p:nvPr/>
                </p:nvSpPr>
                <p:spPr>
                  <a:xfrm>
                    <a:off x="2748600" y="2978640"/>
                    <a:ext cx="14760" cy="14760"/>
                  </a:xfrm>
                  <a:custGeom>
                    <a:avLst/>
                    <a:gdLst/>
                    <a:ahLst/>
                    <a:cxnLst/>
                    <a:rect l="l" t="t" r="r" b="b"/>
                    <a:pathLst>
                      <a:path w="3373" h="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w="0">
                    <a:noFill/>
                  </a:ln>
                </p:spPr>
                <p:style>
                  <a:lnRef idx="0">
                    <a:scrgbClr r="0" g="0" b="0"/>
                  </a:lnRef>
                  <a:fillRef idx="0">
                    <a:scrgbClr r="0" g="0" b="0"/>
                  </a:fillRef>
                  <a:effectRef idx="0">
                    <a:scrgbClr r="0" g="0" b="0"/>
                  </a:effectRef>
                  <a:fontRef idx="minor"/>
                </p:style>
              </p:sp>
            </p:grpSp>
            <p:grpSp>
              <p:nvGrpSpPr>
                <p:cNvPr id="8034" name="Google Shape;8695;p95"/>
                <p:cNvGrpSpPr/>
                <p:nvPr/>
              </p:nvGrpSpPr>
              <p:grpSpPr>
                <a:xfrm>
                  <a:off x="2641320" y="3096720"/>
                  <a:ext cx="229680" cy="186120"/>
                  <a:chOff x="2641320" y="3096720"/>
                  <a:chExt cx="229680" cy="186120"/>
                </a:xfrm>
              </p:grpSpPr>
              <p:sp>
                <p:nvSpPr>
                  <p:cNvPr id="8035" name="Google Shape;8696;p95"/>
                  <p:cNvSpPr/>
                  <p:nvPr/>
                </p:nvSpPr>
                <p:spPr>
                  <a:xfrm>
                    <a:off x="2641320" y="3096720"/>
                    <a:ext cx="229680" cy="186120"/>
                  </a:xfrm>
                  <a:custGeom>
                    <a:avLst/>
                    <a:gdLst/>
                    <a:ahLst/>
                    <a:cxnLst/>
                    <a:rect l="l" t="t" r="r" b="b"/>
                    <a:pathLst>
                      <a:path w="49277" h="39988">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036" name="Google Shape;8697;p95"/>
                  <p:cNvSpPr/>
                  <p:nvPr/>
                </p:nvSpPr>
                <p:spPr>
                  <a:xfrm>
                    <a:off x="2683800" y="3189960"/>
                    <a:ext cx="143280" cy="360"/>
                  </a:xfrm>
                  <a:custGeom>
                    <a:avLst/>
                    <a:gdLst/>
                    <a:ahLst/>
                    <a:cxnLst/>
                    <a:rect l="l" t="t" r="r" b="b"/>
                    <a:pathLst>
                      <a:path w="30825" h="243">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w="0">
                    <a:noFill/>
                  </a:ln>
                </p:spPr>
                <p:style>
                  <a:lnRef idx="0">
                    <a:scrgbClr r="0" g="0" b="0"/>
                  </a:lnRef>
                  <a:fillRef idx="0">
                    <a:scrgbClr r="0" g="0" b="0"/>
                  </a:fillRef>
                  <a:effectRef idx="0">
                    <a:scrgbClr r="0" g="0" b="0"/>
                  </a:effectRef>
                  <a:fontRef idx="minor"/>
                </p:style>
              </p:sp>
            </p:grpSp>
          </p:grpSp>
          <p:grpSp>
            <p:nvGrpSpPr>
              <p:cNvPr id="8037" name="Google Shape;8698;p95"/>
              <p:cNvGrpSpPr/>
              <p:nvPr/>
            </p:nvGrpSpPr>
            <p:grpSpPr>
              <a:xfrm>
                <a:off x="2338560" y="2978640"/>
                <a:ext cx="372960" cy="304200"/>
                <a:chOff x="2338560" y="2978640"/>
                <a:chExt cx="372960" cy="304200"/>
              </a:xfrm>
            </p:grpSpPr>
            <p:grpSp>
              <p:nvGrpSpPr>
                <p:cNvPr id="8038" name="Google Shape;8699;p95"/>
                <p:cNvGrpSpPr/>
                <p:nvPr/>
              </p:nvGrpSpPr>
              <p:grpSpPr>
                <a:xfrm>
                  <a:off x="2445840" y="2978640"/>
                  <a:ext cx="265680" cy="100080"/>
                  <a:chOff x="2445840" y="2978640"/>
                  <a:chExt cx="265680" cy="100080"/>
                </a:xfrm>
              </p:grpSpPr>
              <p:sp>
                <p:nvSpPr>
                  <p:cNvPr id="8039" name="Google Shape;8700;p95"/>
                  <p:cNvSpPr/>
                  <p:nvPr/>
                </p:nvSpPr>
                <p:spPr>
                  <a:xfrm>
                    <a:off x="2452680" y="2985480"/>
                    <a:ext cx="252000" cy="86400"/>
                  </a:xfrm>
                  <a:custGeom>
                    <a:avLst/>
                    <a:gdLst/>
                    <a:ahLst/>
                    <a:cxnLst/>
                    <a:rect l="l" t="t" r="r" b="b"/>
                    <a:pathLst>
                      <a:path w="54064" h="18698">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w="0">
                    <a:noFill/>
                  </a:ln>
                </p:spPr>
                <p:style>
                  <a:lnRef idx="0">
                    <a:scrgbClr r="0" g="0" b="0"/>
                  </a:lnRef>
                  <a:fillRef idx="0">
                    <a:scrgbClr r="0" g="0" b="0"/>
                  </a:fillRef>
                  <a:effectRef idx="0">
                    <a:scrgbClr r="0" g="0" b="0"/>
                  </a:effectRef>
                  <a:fontRef idx="minor"/>
                </p:style>
              </p:sp>
              <p:sp>
                <p:nvSpPr>
                  <p:cNvPr id="8040" name="Google Shape;8701;p95"/>
                  <p:cNvSpPr/>
                  <p:nvPr/>
                </p:nvSpPr>
                <p:spPr>
                  <a:xfrm>
                    <a:off x="2445840" y="3063960"/>
                    <a:ext cx="14760" cy="14760"/>
                  </a:xfrm>
                  <a:custGeom>
                    <a:avLst/>
                    <a:gdLst/>
                    <a:ahLst/>
                    <a:cxnLst/>
                    <a:rect l="l" t="t" r="r" b="b"/>
                    <a:pathLst>
                      <a:path w="3374" h="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w="0">
                    <a:noFill/>
                  </a:ln>
                </p:spPr>
                <p:style>
                  <a:lnRef idx="0">
                    <a:scrgbClr r="0" g="0" b="0"/>
                  </a:lnRef>
                  <a:fillRef idx="0">
                    <a:scrgbClr r="0" g="0" b="0"/>
                  </a:fillRef>
                  <a:effectRef idx="0">
                    <a:scrgbClr r="0" g="0" b="0"/>
                  </a:effectRef>
                  <a:fontRef idx="minor"/>
                </p:style>
              </p:sp>
              <p:sp>
                <p:nvSpPr>
                  <p:cNvPr id="8041" name="Google Shape;8702;p95"/>
                  <p:cNvSpPr/>
                  <p:nvPr/>
                </p:nvSpPr>
                <p:spPr>
                  <a:xfrm>
                    <a:off x="2696760" y="2978640"/>
                    <a:ext cx="14760" cy="14760"/>
                  </a:xfrm>
                  <a:custGeom>
                    <a:avLst/>
                    <a:gdLst/>
                    <a:ahLst/>
                    <a:cxnLst/>
                    <a:rect l="l" t="t" r="r" b="b"/>
                    <a:pathLst>
                      <a:path w="3372" h="3373">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w="0">
                    <a:noFill/>
                  </a:ln>
                </p:spPr>
                <p:style>
                  <a:lnRef idx="0">
                    <a:scrgbClr r="0" g="0" b="0"/>
                  </a:lnRef>
                  <a:fillRef idx="0">
                    <a:scrgbClr r="0" g="0" b="0"/>
                  </a:fillRef>
                  <a:effectRef idx="0">
                    <a:scrgbClr r="0" g="0" b="0"/>
                  </a:effectRef>
                  <a:fontRef idx="minor"/>
                </p:style>
              </p:sp>
            </p:grpSp>
            <p:grpSp>
              <p:nvGrpSpPr>
                <p:cNvPr id="8042" name="Google Shape;8703;p95"/>
                <p:cNvGrpSpPr/>
                <p:nvPr/>
              </p:nvGrpSpPr>
              <p:grpSpPr>
                <a:xfrm>
                  <a:off x="2338560" y="3096720"/>
                  <a:ext cx="229680" cy="186120"/>
                  <a:chOff x="2338560" y="3096720"/>
                  <a:chExt cx="229680" cy="186120"/>
                </a:xfrm>
              </p:grpSpPr>
              <p:sp>
                <p:nvSpPr>
                  <p:cNvPr id="8043" name="Google Shape;8704;p95"/>
                  <p:cNvSpPr/>
                  <p:nvPr/>
                </p:nvSpPr>
                <p:spPr>
                  <a:xfrm>
                    <a:off x="2338560" y="3096720"/>
                    <a:ext cx="229680" cy="186120"/>
                  </a:xfrm>
                  <a:custGeom>
                    <a:avLst/>
                    <a:gdLst/>
                    <a:ahLst/>
                    <a:cxnLst/>
                    <a:rect l="l" t="t" r="r" b="b"/>
                    <a:pathLst>
                      <a:path w="49279" h="39988">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044" name="Google Shape;8705;p95"/>
                  <p:cNvSpPr/>
                  <p:nvPr/>
                </p:nvSpPr>
                <p:spPr>
                  <a:xfrm>
                    <a:off x="2381040" y="3189960"/>
                    <a:ext cx="143280" cy="360"/>
                  </a:xfrm>
                  <a:custGeom>
                    <a:avLst/>
                    <a:gdLst/>
                    <a:ahLst/>
                    <a:cxnLst/>
                    <a:rect l="l" t="t" r="r" b="b"/>
                    <a:pathLst>
                      <a:path w="30825" h="243">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w="0">
                    <a:noFill/>
                  </a:ln>
                </p:spPr>
                <p:style>
                  <a:lnRef idx="0">
                    <a:scrgbClr r="0" g="0" b="0"/>
                  </a:lnRef>
                  <a:fillRef idx="0">
                    <a:scrgbClr r="0" g="0" b="0"/>
                  </a:fillRef>
                  <a:effectRef idx="0">
                    <a:scrgbClr r="0" g="0" b="0"/>
                  </a:effectRef>
                  <a:fontRef idx="minor"/>
                </p:style>
              </p:sp>
            </p:grpSp>
          </p:grpSp>
          <p:grpSp>
            <p:nvGrpSpPr>
              <p:cNvPr id="8045" name="Google Shape;8706;p95"/>
              <p:cNvGrpSpPr/>
              <p:nvPr/>
            </p:nvGrpSpPr>
            <p:grpSpPr>
              <a:xfrm>
                <a:off x="2800440" y="2978640"/>
                <a:ext cx="373320" cy="304200"/>
                <a:chOff x="2800440" y="2978640"/>
                <a:chExt cx="373320" cy="304200"/>
              </a:xfrm>
            </p:grpSpPr>
            <p:grpSp>
              <p:nvGrpSpPr>
                <p:cNvPr id="8046" name="Google Shape;8707;p95"/>
                <p:cNvGrpSpPr/>
                <p:nvPr/>
              </p:nvGrpSpPr>
              <p:grpSpPr>
                <a:xfrm>
                  <a:off x="2800440" y="2978640"/>
                  <a:ext cx="265680" cy="100080"/>
                  <a:chOff x="2800440" y="2978640"/>
                  <a:chExt cx="265680" cy="100080"/>
                </a:xfrm>
              </p:grpSpPr>
              <p:sp>
                <p:nvSpPr>
                  <p:cNvPr id="8047" name="Google Shape;8708;p95"/>
                  <p:cNvSpPr/>
                  <p:nvPr/>
                </p:nvSpPr>
                <p:spPr>
                  <a:xfrm>
                    <a:off x="2807280" y="2985480"/>
                    <a:ext cx="252000" cy="86400"/>
                  </a:xfrm>
                  <a:custGeom>
                    <a:avLst/>
                    <a:gdLst/>
                    <a:ahLst/>
                    <a:cxnLst/>
                    <a:rect l="l" t="t" r="r" b="b"/>
                    <a:pathLst>
                      <a:path w="54065" h="18698">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w="0">
                    <a:noFill/>
                  </a:ln>
                </p:spPr>
                <p:style>
                  <a:lnRef idx="0">
                    <a:scrgbClr r="0" g="0" b="0"/>
                  </a:lnRef>
                  <a:fillRef idx="0">
                    <a:scrgbClr r="0" g="0" b="0"/>
                  </a:fillRef>
                  <a:effectRef idx="0">
                    <a:scrgbClr r="0" g="0" b="0"/>
                  </a:effectRef>
                  <a:fontRef idx="minor"/>
                </p:style>
              </p:sp>
              <p:sp>
                <p:nvSpPr>
                  <p:cNvPr id="8048" name="Google Shape;8709;p95"/>
                  <p:cNvSpPr/>
                  <p:nvPr/>
                </p:nvSpPr>
                <p:spPr>
                  <a:xfrm>
                    <a:off x="3051360" y="3063960"/>
                    <a:ext cx="14760" cy="14760"/>
                  </a:xfrm>
                  <a:custGeom>
                    <a:avLst/>
                    <a:gdLst/>
                    <a:ahLst/>
                    <a:cxnLst/>
                    <a:rect l="l" t="t" r="r" b="b"/>
                    <a:pathLst>
                      <a:path w="3374" h="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w="0">
                    <a:noFill/>
                  </a:ln>
                </p:spPr>
                <p:style>
                  <a:lnRef idx="0">
                    <a:scrgbClr r="0" g="0" b="0"/>
                  </a:lnRef>
                  <a:fillRef idx="0">
                    <a:scrgbClr r="0" g="0" b="0"/>
                  </a:fillRef>
                  <a:effectRef idx="0">
                    <a:scrgbClr r="0" g="0" b="0"/>
                  </a:effectRef>
                  <a:fontRef idx="minor"/>
                </p:style>
              </p:sp>
              <p:sp>
                <p:nvSpPr>
                  <p:cNvPr id="8049" name="Google Shape;8710;p95"/>
                  <p:cNvSpPr/>
                  <p:nvPr/>
                </p:nvSpPr>
                <p:spPr>
                  <a:xfrm>
                    <a:off x="2800440" y="2978640"/>
                    <a:ext cx="14760" cy="14760"/>
                  </a:xfrm>
                  <a:custGeom>
                    <a:avLst/>
                    <a:gdLst/>
                    <a:ahLst/>
                    <a:cxnLst/>
                    <a:rect l="l" t="t" r="r" b="b"/>
                    <a:pathLst>
                      <a:path w="3372" h="3373">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w="0">
                    <a:noFill/>
                  </a:ln>
                </p:spPr>
                <p:style>
                  <a:lnRef idx="0">
                    <a:scrgbClr r="0" g="0" b="0"/>
                  </a:lnRef>
                  <a:fillRef idx="0">
                    <a:scrgbClr r="0" g="0" b="0"/>
                  </a:fillRef>
                  <a:effectRef idx="0">
                    <a:scrgbClr r="0" g="0" b="0"/>
                  </a:effectRef>
                  <a:fontRef idx="minor"/>
                </p:style>
              </p:sp>
            </p:grpSp>
            <p:grpSp>
              <p:nvGrpSpPr>
                <p:cNvPr id="8050" name="Google Shape;8711;p95"/>
                <p:cNvGrpSpPr/>
                <p:nvPr/>
              </p:nvGrpSpPr>
              <p:grpSpPr>
                <a:xfrm>
                  <a:off x="2944080" y="3096720"/>
                  <a:ext cx="229680" cy="186120"/>
                  <a:chOff x="2944080" y="3096720"/>
                  <a:chExt cx="229680" cy="186120"/>
                </a:xfrm>
              </p:grpSpPr>
              <p:sp>
                <p:nvSpPr>
                  <p:cNvPr id="8051" name="Google Shape;8712;p95"/>
                  <p:cNvSpPr/>
                  <p:nvPr/>
                </p:nvSpPr>
                <p:spPr>
                  <a:xfrm>
                    <a:off x="2944080" y="3096720"/>
                    <a:ext cx="229680" cy="186120"/>
                  </a:xfrm>
                  <a:custGeom>
                    <a:avLst/>
                    <a:gdLst/>
                    <a:ahLst/>
                    <a:cxnLst/>
                    <a:rect l="l" t="t" r="r" b="b"/>
                    <a:pathLst>
                      <a:path w="49279" h="39988">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052" name="Google Shape;8713;p95"/>
                  <p:cNvSpPr/>
                  <p:nvPr/>
                </p:nvSpPr>
                <p:spPr>
                  <a:xfrm>
                    <a:off x="2988000" y="3189960"/>
                    <a:ext cx="143280" cy="360"/>
                  </a:xfrm>
                  <a:custGeom>
                    <a:avLst/>
                    <a:gdLst/>
                    <a:ahLst/>
                    <a:cxn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w="0">
                    <a:noFill/>
                  </a:ln>
                </p:spPr>
                <p:style>
                  <a:lnRef idx="0">
                    <a:scrgbClr r="0" g="0" b="0"/>
                  </a:lnRef>
                  <a:fillRef idx="0">
                    <a:scrgbClr r="0" g="0" b="0"/>
                  </a:fillRef>
                  <a:effectRef idx="0">
                    <a:scrgbClr r="0" g="0" b="0"/>
                  </a:effectRef>
                  <a:fontRef idx="minor"/>
                </p:style>
              </p:sp>
            </p:grpSp>
          </p:grpSp>
        </p:gr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53" name="Google Shape;8718;p96"/>
          <p:cNvGrpSpPr/>
          <p:nvPr/>
        </p:nvGrpSpPr>
        <p:grpSpPr>
          <a:xfrm>
            <a:off x="702000" y="3155760"/>
            <a:ext cx="2389320" cy="1023840"/>
            <a:chOff x="702000" y="3155760"/>
            <a:chExt cx="2389320" cy="1023840"/>
          </a:xfrm>
        </p:grpSpPr>
        <p:grpSp>
          <p:nvGrpSpPr>
            <p:cNvPr id="8054" name="Google Shape;8719;p96"/>
            <p:cNvGrpSpPr/>
            <p:nvPr/>
          </p:nvGrpSpPr>
          <p:grpSpPr>
            <a:xfrm>
              <a:off x="702000" y="3479040"/>
              <a:ext cx="2389320" cy="499680"/>
              <a:chOff x="702000" y="3479040"/>
              <a:chExt cx="2389320" cy="499680"/>
            </a:xfrm>
          </p:grpSpPr>
          <p:sp>
            <p:nvSpPr>
              <p:cNvPr id="8055" name="Google Shape;8720;p96"/>
              <p:cNvSpPr/>
              <p:nvPr/>
            </p:nvSpPr>
            <p:spPr>
              <a:xfrm>
                <a:off x="702000" y="3479040"/>
                <a:ext cx="2389320" cy="165960"/>
              </a:xfrm>
              <a:prstGeom prst="rect">
                <a:avLst/>
              </a:prstGeom>
              <a:noFill/>
              <a:ln w="9525">
                <a:solidFill>
                  <a:srgbClr val="E3E7EA"/>
                </a:solidFill>
                <a:round/>
              </a:ln>
            </p:spPr>
            <p:style>
              <a:lnRef idx="0">
                <a:scrgbClr r="0" g="0" b="0"/>
              </a:lnRef>
              <a:fillRef idx="0">
                <a:scrgbClr r="0" g="0" b="0"/>
              </a:fillRef>
              <a:effectRef idx="0">
                <a:scrgbClr r="0" g="0" b="0"/>
              </a:effectRef>
              <a:fontRef idx="minor"/>
            </p:style>
          </p:sp>
          <p:sp>
            <p:nvSpPr>
              <p:cNvPr id="8056" name="Google Shape;8721;p96"/>
              <p:cNvSpPr/>
              <p:nvPr/>
            </p:nvSpPr>
            <p:spPr>
              <a:xfrm>
                <a:off x="702000" y="3812760"/>
                <a:ext cx="2389320" cy="165960"/>
              </a:xfrm>
              <a:prstGeom prst="rect">
                <a:avLst/>
              </a:prstGeom>
              <a:noFill/>
              <a:ln w="9525">
                <a:solidFill>
                  <a:srgbClr val="E3E7EA"/>
                </a:solidFill>
                <a:round/>
              </a:ln>
            </p:spPr>
            <p:style>
              <a:lnRef idx="0">
                <a:scrgbClr r="0" g="0" b="0"/>
              </a:lnRef>
              <a:fillRef idx="0">
                <a:scrgbClr r="0" g="0" b="0"/>
              </a:fillRef>
              <a:effectRef idx="0">
                <a:scrgbClr r="0" g="0" b="0"/>
              </a:effectRef>
              <a:fontRef idx="minor"/>
            </p:style>
          </p:sp>
        </p:grpSp>
        <p:grpSp>
          <p:nvGrpSpPr>
            <p:cNvPr id="8057" name="Google Shape;8722;p96"/>
            <p:cNvGrpSpPr/>
            <p:nvPr/>
          </p:nvGrpSpPr>
          <p:grpSpPr>
            <a:xfrm>
              <a:off x="1321200" y="3155760"/>
              <a:ext cx="1704960" cy="1023840"/>
              <a:chOff x="1321200" y="3155760"/>
              <a:chExt cx="1704960" cy="1023840"/>
            </a:xfrm>
          </p:grpSpPr>
          <p:sp>
            <p:nvSpPr>
              <p:cNvPr id="8058" name="Google Shape;8723;p96"/>
              <p:cNvSpPr/>
              <p:nvPr/>
            </p:nvSpPr>
            <p:spPr>
              <a:xfrm>
                <a:off x="1321200" y="3155760"/>
                <a:ext cx="306000" cy="1023840"/>
              </a:xfrm>
              <a:prstGeom prst="rect">
                <a:avLst/>
              </a:prstGeom>
              <a:noFill/>
              <a:ln w="9525">
                <a:solidFill>
                  <a:srgbClr val="D6DBE0"/>
                </a:solidFill>
                <a:round/>
              </a:ln>
            </p:spPr>
            <p:style>
              <a:lnRef idx="0">
                <a:scrgbClr r="0" g="0" b="0"/>
              </a:lnRef>
              <a:fillRef idx="0">
                <a:scrgbClr r="0" g="0" b="0"/>
              </a:fillRef>
              <a:effectRef idx="0">
                <a:scrgbClr r="0" g="0" b="0"/>
              </a:effectRef>
              <a:fontRef idx="minor"/>
            </p:style>
          </p:sp>
          <p:sp>
            <p:nvSpPr>
              <p:cNvPr id="8059" name="Google Shape;8724;p96"/>
              <p:cNvSpPr/>
              <p:nvPr/>
            </p:nvSpPr>
            <p:spPr>
              <a:xfrm>
                <a:off x="1660320" y="3155760"/>
                <a:ext cx="306000" cy="1023840"/>
              </a:xfrm>
              <a:prstGeom prst="rect">
                <a:avLst/>
              </a:prstGeom>
              <a:noFill/>
              <a:ln w="9525">
                <a:solidFill>
                  <a:srgbClr val="D6DBE0"/>
                </a:solidFill>
                <a:round/>
              </a:ln>
            </p:spPr>
            <p:style>
              <a:lnRef idx="0">
                <a:scrgbClr r="0" g="0" b="0"/>
              </a:lnRef>
              <a:fillRef idx="0">
                <a:scrgbClr r="0" g="0" b="0"/>
              </a:fillRef>
              <a:effectRef idx="0">
                <a:scrgbClr r="0" g="0" b="0"/>
              </a:effectRef>
              <a:fontRef idx="minor"/>
            </p:style>
          </p:sp>
          <p:sp>
            <p:nvSpPr>
              <p:cNvPr id="8060" name="Google Shape;8725;p96"/>
              <p:cNvSpPr/>
              <p:nvPr/>
            </p:nvSpPr>
            <p:spPr>
              <a:xfrm>
                <a:off x="2013480" y="3155760"/>
                <a:ext cx="306000" cy="1023840"/>
              </a:xfrm>
              <a:prstGeom prst="rect">
                <a:avLst/>
              </a:prstGeom>
              <a:noFill/>
              <a:ln w="9525">
                <a:solidFill>
                  <a:srgbClr val="D6DBE0"/>
                </a:solidFill>
                <a:round/>
              </a:ln>
            </p:spPr>
            <p:style>
              <a:lnRef idx="0">
                <a:scrgbClr r="0" g="0" b="0"/>
              </a:lnRef>
              <a:fillRef idx="0">
                <a:scrgbClr r="0" g="0" b="0"/>
              </a:fillRef>
              <a:effectRef idx="0">
                <a:scrgbClr r="0" g="0" b="0"/>
              </a:effectRef>
              <a:fontRef idx="minor"/>
            </p:style>
          </p:sp>
          <p:sp>
            <p:nvSpPr>
              <p:cNvPr id="8061" name="Google Shape;8726;p96"/>
              <p:cNvSpPr/>
              <p:nvPr/>
            </p:nvSpPr>
            <p:spPr>
              <a:xfrm>
                <a:off x="2367000" y="3155760"/>
                <a:ext cx="306000" cy="1023840"/>
              </a:xfrm>
              <a:prstGeom prst="rect">
                <a:avLst/>
              </a:prstGeom>
              <a:noFill/>
              <a:ln w="9525">
                <a:solidFill>
                  <a:srgbClr val="D6DBE0"/>
                </a:solidFill>
                <a:round/>
              </a:ln>
            </p:spPr>
            <p:style>
              <a:lnRef idx="0">
                <a:scrgbClr r="0" g="0" b="0"/>
              </a:lnRef>
              <a:fillRef idx="0">
                <a:scrgbClr r="0" g="0" b="0"/>
              </a:fillRef>
              <a:effectRef idx="0">
                <a:scrgbClr r="0" g="0" b="0"/>
              </a:effectRef>
              <a:fontRef idx="minor"/>
            </p:style>
          </p:sp>
          <p:sp>
            <p:nvSpPr>
              <p:cNvPr id="8062" name="Google Shape;8727;p96"/>
              <p:cNvSpPr/>
              <p:nvPr/>
            </p:nvSpPr>
            <p:spPr>
              <a:xfrm>
                <a:off x="2720160" y="3155760"/>
                <a:ext cx="306000" cy="1023840"/>
              </a:xfrm>
              <a:prstGeom prst="rect">
                <a:avLst/>
              </a:prstGeom>
              <a:noFill/>
              <a:ln w="9525">
                <a:solidFill>
                  <a:srgbClr val="D6DBE0"/>
                </a:solidFill>
                <a:round/>
              </a:ln>
            </p:spPr>
            <p:style>
              <a:lnRef idx="0">
                <a:scrgbClr r="0" g="0" b="0"/>
              </a:lnRef>
              <a:fillRef idx="0">
                <a:scrgbClr r="0" g="0" b="0"/>
              </a:fillRef>
              <a:effectRef idx="0">
                <a:scrgbClr r="0" g="0" b="0"/>
              </a:effectRef>
              <a:fontRef idx="minor"/>
            </p:style>
          </p:sp>
        </p:grpSp>
        <p:grpSp>
          <p:nvGrpSpPr>
            <p:cNvPr id="8063" name="Google Shape;8728;p96"/>
            <p:cNvGrpSpPr/>
            <p:nvPr/>
          </p:nvGrpSpPr>
          <p:grpSpPr>
            <a:xfrm>
              <a:off x="1428840" y="3514320"/>
              <a:ext cx="1490400" cy="416520"/>
              <a:chOff x="1428840" y="3514320"/>
              <a:chExt cx="1490400" cy="416520"/>
            </a:xfrm>
          </p:grpSpPr>
          <p:sp>
            <p:nvSpPr>
              <p:cNvPr id="8064" name="Google Shape;8729;p96"/>
              <p:cNvSpPr/>
              <p:nvPr/>
            </p:nvSpPr>
            <p:spPr>
              <a:xfrm>
                <a:off x="1446120" y="3547080"/>
                <a:ext cx="59040" cy="34560"/>
              </a:xfrm>
              <a:custGeom>
                <a:avLst/>
                <a:gdLst/>
                <a:ahLst/>
                <a:cxn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65" name="Google Shape;8730;p96"/>
              <p:cNvSpPr/>
              <p:nvPr/>
            </p:nvSpPr>
            <p:spPr>
              <a:xfrm>
                <a:off x="1464120" y="3529080"/>
                <a:ext cx="53280" cy="33480"/>
              </a:xfrm>
              <a:custGeom>
                <a:avLst/>
                <a:gdLst/>
                <a:ahLst/>
                <a:cxn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66" name="Google Shape;8731;p96"/>
              <p:cNvSpPr/>
              <p:nvPr/>
            </p:nvSpPr>
            <p:spPr>
              <a:xfrm>
                <a:off x="1792440" y="3890880"/>
                <a:ext cx="59040" cy="34560"/>
              </a:xfrm>
              <a:custGeom>
                <a:avLst/>
                <a:gdLst/>
                <a:ahLst/>
                <a:cxn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67" name="Google Shape;8732;p96"/>
              <p:cNvSpPr/>
              <p:nvPr/>
            </p:nvSpPr>
            <p:spPr>
              <a:xfrm>
                <a:off x="1810080" y="3872880"/>
                <a:ext cx="53280" cy="33480"/>
              </a:xfrm>
              <a:custGeom>
                <a:avLst/>
                <a:gdLst/>
                <a:ahLst/>
                <a:cxn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68" name="Google Shape;8733;p96"/>
              <p:cNvSpPr/>
              <p:nvPr/>
            </p:nvSpPr>
            <p:spPr>
              <a:xfrm>
                <a:off x="1451880" y="3867480"/>
                <a:ext cx="40320" cy="63360"/>
              </a:xfrm>
              <a:custGeom>
                <a:avLst/>
                <a:gdLst/>
                <a:ahLst/>
                <a:cxn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69" name="Google Shape;8734;p96"/>
              <p:cNvSpPr/>
              <p:nvPr/>
            </p:nvSpPr>
            <p:spPr>
              <a:xfrm>
                <a:off x="1428840" y="3867120"/>
                <a:ext cx="38520" cy="63000"/>
              </a:xfrm>
              <a:custGeom>
                <a:avLst/>
                <a:gdLst/>
                <a:ahLst/>
                <a:cxn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0" name="Google Shape;8735;p96"/>
              <p:cNvSpPr/>
              <p:nvPr/>
            </p:nvSpPr>
            <p:spPr>
              <a:xfrm>
                <a:off x="1814760" y="3514320"/>
                <a:ext cx="40320" cy="63360"/>
              </a:xfrm>
              <a:custGeom>
                <a:avLst/>
                <a:gdLst/>
                <a:ahLst/>
                <a:cxn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1" name="Google Shape;8736;p96"/>
              <p:cNvSpPr/>
              <p:nvPr/>
            </p:nvSpPr>
            <p:spPr>
              <a:xfrm>
                <a:off x="1791720" y="3514320"/>
                <a:ext cx="38520" cy="63000"/>
              </a:xfrm>
              <a:custGeom>
                <a:avLst/>
                <a:gdLst/>
                <a:ahLst/>
                <a:cxn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2" name="Google Shape;8737;p96"/>
              <p:cNvSpPr/>
              <p:nvPr/>
            </p:nvSpPr>
            <p:spPr>
              <a:xfrm>
                <a:off x="2145600" y="3890880"/>
                <a:ext cx="59040" cy="34560"/>
              </a:xfrm>
              <a:custGeom>
                <a:avLst/>
                <a:gdLst/>
                <a:ahLst/>
                <a:cxn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3" name="Google Shape;8738;p96"/>
              <p:cNvSpPr/>
              <p:nvPr/>
            </p:nvSpPr>
            <p:spPr>
              <a:xfrm>
                <a:off x="2163600" y="3872880"/>
                <a:ext cx="53280" cy="33480"/>
              </a:xfrm>
              <a:custGeom>
                <a:avLst/>
                <a:gdLst/>
                <a:ahLst/>
                <a:cxn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4" name="Google Shape;8739;p96"/>
              <p:cNvSpPr/>
              <p:nvPr/>
            </p:nvSpPr>
            <p:spPr>
              <a:xfrm>
                <a:off x="2167920" y="3514320"/>
                <a:ext cx="40320" cy="63360"/>
              </a:xfrm>
              <a:custGeom>
                <a:avLst/>
                <a:gdLst/>
                <a:ahLst/>
                <a:cxn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5" name="Google Shape;8740;p96"/>
              <p:cNvSpPr/>
              <p:nvPr/>
            </p:nvSpPr>
            <p:spPr>
              <a:xfrm>
                <a:off x="2145240" y="3514320"/>
                <a:ext cx="38520" cy="63000"/>
              </a:xfrm>
              <a:custGeom>
                <a:avLst/>
                <a:gdLst/>
                <a:ahLst/>
                <a:cxn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6" name="Google Shape;8741;p96"/>
              <p:cNvSpPr/>
              <p:nvPr/>
            </p:nvSpPr>
            <p:spPr>
              <a:xfrm>
                <a:off x="2847960" y="3547080"/>
                <a:ext cx="59040" cy="34560"/>
              </a:xfrm>
              <a:custGeom>
                <a:avLst/>
                <a:gdLst/>
                <a:ahLst/>
                <a:cxn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7" name="Google Shape;8742;p96"/>
              <p:cNvSpPr/>
              <p:nvPr/>
            </p:nvSpPr>
            <p:spPr>
              <a:xfrm>
                <a:off x="2865960" y="3529080"/>
                <a:ext cx="53280" cy="33480"/>
              </a:xfrm>
              <a:custGeom>
                <a:avLst/>
                <a:gdLst/>
                <a:ahLst/>
                <a:cxn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8" name="Google Shape;8743;p96"/>
              <p:cNvSpPr/>
              <p:nvPr/>
            </p:nvSpPr>
            <p:spPr>
              <a:xfrm>
                <a:off x="2874600" y="3864960"/>
                <a:ext cx="40320" cy="63360"/>
              </a:xfrm>
              <a:custGeom>
                <a:avLst/>
                <a:gdLst/>
                <a:ahLst/>
                <a:cxn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79" name="Google Shape;8744;p96"/>
              <p:cNvSpPr/>
              <p:nvPr/>
            </p:nvSpPr>
            <p:spPr>
              <a:xfrm>
                <a:off x="2851560" y="3864600"/>
                <a:ext cx="38520" cy="63000"/>
              </a:xfrm>
              <a:custGeom>
                <a:avLst/>
                <a:gdLst/>
                <a:ahLst/>
                <a:cxn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80" name="Google Shape;8745;p96"/>
              <p:cNvSpPr/>
              <p:nvPr/>
            </p:nvSpPr>
            <p:spPr>
              <a:xfrm>
                <a:off x="2499120" y="3890880"/>
                <a:ext cx="59040" cy="34560"/>
              </a:xfrm>
              <a:custGeom>
                <a:avLst/>
                <a:gdLst/>
                <a:ahLst/>
                <a:cxn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81" name="Google Shape;8746;p96"/>
              <p:cNvSpPr/>
              <p:nvPr/>
            </p:nvSpPr>
            <p:spPr>
              <a:xfrm>
                <a:off x="2516760" y="3872880"/>
                <a:ext cx="53280" cy="33480"/>
              </a:xfrm>
              <a:custGeom>
                <a:avLst/>
                <a:gdLst/>
                <a:ahLst/>
                <a:cxn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82" name="Google Shape;8747;p96"/>
              <p:cNvSpPr/>
              <p:nvPr/>
            </p:nvSpPr>
            <p:spPr>
              <a:xfrm>
                <a:off x="2521440" y="3514320"/>
                <a:ext cx="40320" cy="63360"/>
              </a:xfrm>
              <a:custGeom>
                <a:avLst/>
                <a:gdLst/>
                <a:ahLst/>
                <a:cxn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083" name="Google Shape;8748;p96"/>
              <p:cNvSpPr/>
              <p:nvPr/>
            </p:nvSpPr>
            <p:spPr>
              <a:xfrm>
                <a:off x="2498400" y="3514320"/>
                <a:ext cx="38520" cy="63000"/>
              </a:xfrm>
              <a:custGeom>
                <a:avLst/>
                <a:gdLst/>
                <a:ahLst/>
                <a:cxn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scrgbClr r="0" g="0" b="0"/>
              </a:lnRef>
              <a:fillRef idx="0">
                <a:scrgbClr r="0" g="0" b="0"/>
              </a:fillRef>
              <a:effectRef idx="0">
                <a:scrgbClr r="0" g="0" b="0"/>
              </a:effectRef>
              <a:fontRef idx="minor"/>
            </p:style>
          </p:sp>
        </p:grpSp>
      </p:grpSp>
      <p:graphicFrame>
        <p:nvGraphicFramePr>
          <p:cNvPr id="8084" name="Google Shape;8749;p96"/>
          <p:cNvGraphicFramePr/>
          <p:nvPr/>
        </p:nvGraphicFramePr>
        <p:xfrm>
          <a:off x="5937840" y="2153880"/>
          <a:ext cx="2503800" cy="1463040"/>
        </p:xfrm>
        <a:graphic>
          <a:graphicData uri="http://schemas.openxmlformats.org/drawingml/2006/table">
            <a:tbl>
              <a:tblPr/>
              <a:tblGrid>
                <a:gridCol w="625680">
                  <a:extLst>
                    <a:ext uri="{9D8B030D-6E8A-4147-A177-3AD203B41FA5}">
                      <a16:colId xmlns:a16="http://schemas.microsoft.com/office/drawing/2014/main" val="20000"/>
                    </a:ext>
                  </a:extLst>
                </a:gridCol>
                <a:gridCol w="625680">
                  <a:extLst>
                    <a:ext uri="{9D8B030D-6E8A-4147-A177-3AD203B41FA5}">
                      <a16:colId xmlns:a16="http://schemas.microsoft.com/office/drawing/2014/main" val="20001"/>
                    </a:ext>
                  </a:extLst>
                </a:gridCol>
                <a:gridCol w="625680">
                  <a:extLst>
                    <a:ext uri="{9D8B030D-6E8A-4147-A177-3AD203B41FA5}">
                      <a16:colId xmlns:a16="http://schemas.microsoft.com/office/drawing/2014/main" val="20002"/>
                    </a:ext>
                  </a:extLst>
                </a:gridCol>
                <a:gridCol w="626760">
                  <a:extLst>
                    <a:ext uri="{9D8B030D-6E8A-4147-A177-3AD203B41FA5}">
                      <a16:colId xmlns:a16="http://schemas.microsoft.com/office/drawing/2014/main" val="20003"/>
                    </a:ext>
                  </a:extLst>
                </a:gridCol>
              </a:tblGrid>
              <a:tr h="0">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solidFill>
                      <a:srgbClr val="CFD9E0"/>
                    </a:solid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extLst>
                  <a:ext uri="{0D108BD9-81ED-4DB2-BD59-A6C34878D82A}">
                    <a16:rowId xmlns:a16="http://schemas.microsoft.com/office/drawing/2014/main" val="10000"/>
                  </a:ext>
                </a:extLst>
              </a:tr>
              <a:tr h="217080">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solidFill>
                      <a:srgbClr val="CFD9E0"/>
                    </a:solid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extLst>
                  <a:ext uri="{0D108BD9-81ED-4DB2-BD59-A6C34878D82A}">
                    <a16:rowId xmlns:a16="http://schemas.microsoft.com/office/drawing/2014/main" val="10001"/>
                  </a:ext>
                </a:extLst>
              </a:tr>
              <a:tr h="217080">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solidFill>
                      <a:srgbClr val="E3E9ED"/>
                    </a:solid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solidFill>
                      <a:srgbClr val="869FB2"/>
                    </a:solid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extLst>
                  <a:ext uri="{0D108BD9-81ED-4DB2-BD59-A6C34878D82A}">
                    <a16:rowId xmlns:a16="http://schemas.microsoft.com/office/drawing/2014/main" val="10002"/>
                  </a:ext>
                </a:extLst>
              </a:tr>
              <a:tr h="217080">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noFill/>
                  </a:tcPr>
                </a:tc>
                <a:tc>
                  <a:txBody>
                    <a:bodyPr/>
                    <a:lstStyle/>
                    <a:p>
                      <a:endParaRPr lang="fr-FR"/>
                    </a:p>
                  </a:txBody>
                  <a:tcPr marL="91080" marR="91080">
                    <a:lnL w="9360">
                      <a:solidFill>
                        <a:srgbClr val="E1E7EC"/>
                      </a:solidFill>
                    </a:lnL>
                    <a:lnR w="9360">
                      <a:solidFill>
                        <a:srgbClr val="E1E7EC"/>
                      </a:solidFill>
                    </a:lnR>
                    <a:lnT w="9360">
                      <a:solidFill>
                        <a:srgbClr val="E1E7EC"/>
                      </a:solidFill>
                    </a:lnT>
                    <a:lnB w="9360">
                      <a:solidFill>
                        <a:srgbClr val="E1E7EC"/>
                      </a:solidFill>
                    </a:lnB>
                    <a:solidFill>
                      <a:srgbClr val="7994A9">
                        <a:alpha val="65000"/>
                      </a:srgbClr>
                    </a:solidFill>
                  </a:tcPr>
                </a:tc>
                <a:extLst>
                  <a:ext uri="{0D108BD9-81ED-4DB2-BD59-A6C34878D82A}">
                    <a16:rowId xmlns:a16="http://schemas.microsoft.com/office/drawing/2014/main" val="10003"/>
                  </a:ext>
                </a:extLst>
              </a:tr>
            </a:tbl>
          </a:graphicData>
        </a:graphic>
      </p:graphicFrame>
      <p:grpSp>
        <p:nvGrpSpPr>
          <p:cNvPr id="8085" name="Google Shape;8750;p96"/>
          <p:cNvGrpSpPr/>
          <p:nvPr/>
        </p:nvGrpSpPr>
        <p:grpSpPr>
          <a:xfrm>
            <a:off x="710280" y="981720"/>
            <a:ext cx="2395440" cy="975240"/>
            <a:chOff x="710280" y="981720"/>
            <a:chExt cx="2395440" cy="975240"/>
          </a:xfrm>
        </p:grpSpPr>
        <p:grpSp>
          <p:nvGrpSpPr>
            <p:cNvPr id="8086" name="Google Shape;8751;p96"/>
            <p:cNvGrpSpPr/>
            <p:nvPr/>
          </p:nvGrpSpPr>
          <p:grpSpPr>
            <a:xfrm>
              <a:off x="1056960" y="981720"/>
              <a:ext cx="2048760" cy="974160"/>
              <a:chOff x="1056960" y="981720"/>
              <a:chExt cx="2048760" cy="974160"/>
            </a:xfrm>
          </p:grpSpPr>
          <p:sp>
            <p:nvSpPr>
              <p:cNvPr id="8087" name="Google Shape;8752;p96"/>
              <p:cNvSpPr/>
              <p:nvPr/>
            </p:nvSpPr>
            <p:spPr>
              <a:xfrm>
                <a:off x="1056960" y="98172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88" name="Google Shape;8753;p96"/>
              <p:cNvSpPr/>
              <p:nvPr/>
            </p:nvSpPr>
            <p:spPr>
              <a:xfrm>
                <a:off x="1403280" y="98172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89" name="Google Shape;8754;p96"/>
              <p:cNvSpPr/>
              <p:nvPr/>
            </p:nvSpPr>
            <p:spPr>
              <a:xfrm>
                <a:off x="1749600" y="98172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0" name="Google Shape;8755;p96"/>
              <p:cNvSpPr/>
              <p:nvPr/>
            </p:nvSpPr>
            <p:spPr>
              <a:xfrm>
                <a:off x="2096280" y="98172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1" name="Google Shape;8756;p96"/>
              <p:cNvSpPr/>
              <p:nvPr/>
            </p:nvSpPr>
            <p:spPr>
              <a:xfrm>
                <a:off x="2442600" y="98172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2" name="Google Shape;8757;p96"/>
              <p:cNvSpPr/>
              <p:nvPr/>
            </p:nvSpPr>
            <p:spPr>
              <a:xfrm>
                <a:off x="2788920" y="98172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3" name="Google Shape;8758;p96"/>
              <p:cNvSpPr/>
              <p:nvPr/>
            </p:nvSpPr>
            <p:spPr>
              <a:xfrm>
                <a:off x="1056960" y="123120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4" name="Google Shape;8759;p96"/>
              <p:cNvSpPr/>
              <p:nvPr/>
            </p:nvSpPr>
            <p:spPr>
              <a:xfrm>
                <a:off x="1403280" y="123120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5" name="Google Shape;8760;p96"/>
              <p:cNvSpPr/>
              <p:nvPr/>
            </p:nvSpPr>
            <p:spPr>
              <a:xfrm>
                <a:off x="1749600" y="123120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6" name="Google Shape;8761;p96"/>
              <p:cNvSpPr/>
              <p:nvPr/>
            </p:nvSpPr>
            <p:spPr>
              <a:xfrm>
                <a:off x="2096280" y="123120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7" name="Google Shape;8762;p96"/>
              <p:cNvSpPr/>
              <p:nvPr/>
            </p:nvSpPr>
            <p:spPr>
              <a:xfrm>
                <a:off x="2442600" y="123120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8" name="Google Shape;8763;p96"/>
              <p:cNvSpPr/>
              <p:nvPr/>
            </p:nvSpPr>
            <p:spPr>
              <a:xfrm>
                <a:off x="2788920" y="123120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099" name="Google Shape;8764;p96"/>
              <p:cNvSpPr/>
              <p:nvPr/>
            </p:nvSpPr>
            <p:spPr>
              <a:xfrm>
                <a:off x="1056960" y="148068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0" name="Google Shape;8765;p96"/>
              <p:cNvSpPr/>
              <p:nvPr/>
            </p:nvSpPr>
            <p:spPr>
              <a:xfrm>
                <a:off x="1403280" y="148068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1" name="Google Shape;8766;p96"/>
              <p:cNvSpPr/>
              <p:nvPr/>
            </p:nvSpPr>
            <p:spPr>
              <a:xfrm>
                <a:off x="1749600" y="148068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2" name="Google Shape;8767;p96"/>
              <p:cNvSpPr/>
              <p:nvPr/>
            </p:nvSpPr>
            <p:spPr>
              <a:xfrm>
                <a:off x="2096280" y="148068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3" name="Google Shape;8768;p96"/>
              <p:cNvSpPr/>
              <p:nvPr/>
            </p:nvSpPr>
            <p:spPr>
              <a:xfrm>
                <a:off x="2442600" y="148068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4" name="Google Shape;8769;p96"/>
              <p:cNvSpPr/>
              <p:nvPr/>
            </p:nvSpPr>
            <p:spPr>
              <a:xfrm>
                <a:off x="2788920" y="148068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5" name="Google Shape;8770;p96"/>
              <p:cNvSpPr/>
              <p:nvPr/>
            </p:nvSpPr>
            <p:spPr>
              <a:xfrm>
                <a:off x="1056960" y="173016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6" name="Google Shape;8771;p96"/>
              <p:cNvSpPr/>
              <p:nvPr/>
            </p:nvSpPr>
            <p:spPr>
              <a:xfrm>
                <a:off x="1403280" y="173016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7" name="Google Shape;8772;p96"/>
              <p:cNvSpPr/>
              <p:nvPr/>
            </p:nvSpPr>
            <p:spPr>
              <a:xfrm>
                <a:off x="1749600" y="173016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8" name="Google Shape;8773;p96"/>
              <p:cNvSpPr/>
              <p:nvPr/>
            </p:nvSpPr>
            <p:spPr>
              <a:xfrm>
                <a:off x="2096280" y="173016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09" name="Google Shape;8774;p96"/>
              <p:cNvSpPr/>
              <p:nvPr/>
            </p:nvSpPr>
            <p:spPr>
              <a:xfrm>
                <a:off x="2442600" y="173016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110" name="Google Shape;8775;p96"/>
              <p:cNvSpPr/>
              <p:nvPr/>
            </p:nvSpPr>
            <p:spPr>
              <a:xfrm>
                <a:off x="2788920" y="1730160"/>
                <a:ext cx="316800" cy="22572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grpSp>
        <p:grpSp>
          <p:nvGrpSpPr>
            <p:cNvPr id="8111" name="Google Shape;8776;p96"/>
            <p:cNvGrpSpPr/>
            <p:nvPr/>
          </p:nvGrpSpPr>
          <p:grpSpPr>
            <a:xfrm>
              <a:off x="710280" y="981720"/>
              <a:ext cx="316800" cy="974160"/>
              <a:chOff x="710280" y="981720"/>
              <a:chExt cx="316800" cy="974160"/>
            </a:xfrm>
          </p:grpSpPr>
          <p:sp>
            <p:nvSpPr>
              <p:cNvPr id="8112" name="Google Shape;8777;p96"/>
              <p:cNvSpPr/>
              <p:nvPr/>
            </p:nvSpPr>
            <p:spPr>
              <a:xfrm>
                <a:off x="710280" y="1231200"/>
                <a:ext cx="316800" cy="225720"/>
              </a:xfrm>
              <a:prstGeom prst="rect">
                <a:avLst/>
              </a:prstGeom>
              <a:noFill/>
              <a:ln w="9525">
                <a:solidFill>
                  <a:srgbClr val="E3E9ED"/>
                </a:solidFill>
                <a:round/>
              </a:ln>
            </p:spPr>
            <p:style>
              <a:lnRef idx="0">
                <a:scrgbClr r="0" g="0" b="0"/>
              </a:lnRef>
              <a:fillRef idx="0">
                <a:scrgbClr r="0" g="0" b="0"/>
              </a:fillRef>
              <a:effectRef idx="0">
                <a:scrgbClr r="0" g="0" b="0"/>
              </a:effectRef>
              <a:fontRef idx="minor"/>
            </p:style>
          </p:sp>
          <p:sp>
            <p:nvSpPr>
              <p:cNvPr id="8113" name="Google Shape;8778;p96"/>
              <p:cNvSpPr/>
              <p:nvPr/>
            </p:nvSpPr>
            <p:spPr>
              <a:xfrm>
                <a:off x="710280" y="1480680"/>
                <a:ext cx="316800" cy="225720"/>
              </a:xfrm>
              <a:prstGeom prst="rect">
                <a:avLst/>
              </a:prstGeom>
              <a:noFill/>
              <a:ln w="9525">
                <a:solidFill>
                  <a:srgbClr val="E3E9ED"/>
                </a:solidFill>
                <a:round/>
              </a:ln>
            </p:spPr>
            <p:style>
              <a:lnRef idx="0">
                <a:scrgbClr r="0" g="0" b="0"/>
              </a:lnRef>
              <a:fillRef idx="0">
                <a:scrgbClr r="0" g="0" b="0"/>
              </a:fillRef>
              <a:effectRef idx="0">
                <a:scrgbClr r="0" g="0" b="0"/>
              </a:effectRef>
              <a:fontRef idx="minor"/>
            </p:style>
          </p:sp>
          <p:sp>
            <p:nvSpPr>
              <p:cNvPr id="8114" name="Google Shape;8779;p96"/>
              <p:cNvSpPr/>
              <p:nvPr/>
            </p:nvSpPr>
            <p:spPr>
              <a:xfrm>
                <a:off x="710280" y="1730160"/>
                <a:ext cx="316800" cy="225720"/>
              </a:xfrm>
              <a:prstGeom prst="rect">
                <a:avLst/>
              </a:prstGeom>
              <a:noFill/>
              <a:ln w="9525">
                <a:solidFill>
                  <a:srgbClr val="E3E9ED"/>
                </a:solidFill>
                <a:round/>
              </a:ln>
            </p:spPr>
            <p:style>
              <a:lnRef idx="0">
                <a:scrgbClr r="0" g="0" b="0"/>
              </a:lnRef>
              <a:fillRef idx="0">
                <a:scrgbClr r="0" g="0" b="0"/>
              </a:fillRef>
              <a:effectRef idx="0">
                <a:scrgbClr r="0" g="0" b="0"/>
              </a:effectRef>
              <a:fontRef idx="minor"/>
            </p:style>
          </p:sp>
          <p:sp>
            <p:nvSpPr>
              <p:cNvPr id="8115" name="Google Shape;8780;p96"/>
              <p:cNvSpPr/>
              <p:nvPr/>
            </p:nvSpPr>
            <p:spPr>
              <a:xfrm>
                <a:off x="710280" y="981720"/>
                <a:ext cx="316800" cy="225720"/>
              </a:xfrm>
              <a:prstGeom prst="rect">
                <a:avLst/>
              </a:prstGeom>
              <a:noFill/>
              <a:ln w="9525">
                <a:solidFill>
                  <a:srgbClr val="E3E9ED"/>
                </a:solidFill>
                <a:round/>
              </a:ln>
            </p:spPr>
            <p:style>
              <a:lnRef idx="0">
                <a:scrgbClr r="0" g="0" b="0"/>
              </a:lnRef>
              <a:fillRef idx="0">
                <a:scrgbClr r="0" g="0" b="0"/>
              </a:fillRef>
              <a:effectRef idx="0">
                <a:scrgbClr r="0" g="0" b="0"/>
              </a:effectRef>
              <a:fontRef idx="minor"/>
            </p:style>
          </p:sp>
        </p:grpSp>
        <p:sp>
          <p:nvSpPr>
            <p:cNvPr id="8116" name="Google Shape;8781;p96"/>
            <p:cNvSpPr/>
            <p:nvPr/>
          </p:nvSpPr>
          <p:spPr>
            <a:xfrm>
              <a:off x="1403280" y="1127160"/>
              <a:ext cx="1702440" cy="77400"/>
            </a:xfrm>
            <a:prstGeom prst="rect">
              <a:avLst/>
            </a:prstGeom>
            <a:solidFill>
              <a:srgbClr val="7994A9"/>
            </a:solidFill>
            <a:ln w="0">
              <a:noFill/>
            </a:ln>
          </p:spPr>
          <p:style>
            <a:lnRef idx="0">
              <a:scrgbClr r="0" g="0" b="0"/>
            </a:lnRef>
            <a:fillRef idx="0">
              <a:scrgbClr r="0" g="0" b="0"/>
            </a:fillRef>
            <a:effectRef idx="0">
              <a:scrgbClr r="0" g="0" b="0"/>
            </a:effectRef>
            <a:fontRef idx="minor"/>
          </p:style>
        </p:sp>
        <p:sp>
          <p:nvSpPr>
            <p:cNvPr id="8117" name="Google Shape;8782;p96"/>
            <p:cNvSpPr/>
            <p:nvPr/>
          </p:nvSpPr>
          <p:spPr>
            <a:xfrm>
              <a:off x="1749600" y="1879560"/>
              <a:ext cx="1009800" cy="77400"/>
            </a:xfrm>
            <a:prstGeom prst="rect">
              <a:avLst/>
            </a:prstGeom>
            <a:solidFill>
              <a:srgbClr val="7994A9"/>
            </a:solidFill>
            <a:ln w="0">
              <a:noFill/>
            </a:ln>
          </p:spPr>
          <p:style>
            <a:lnRef idx="0">
              <a:scrgbClr r="0" g="0" b="0"/>
            </a:lnRef>
            <a:fillRef idx="0">
              <a:scrgbClr r="0" g="0" b="0"/>
            </a:fillRef>
            <a:effectRef idx="0">
              <a:scrgbClr r="0" g="0" b="0"/>
            </a:effectRef>
            <a:fontRef idx="minor"/>
          </p:style>
        </p:sp>
        <p:sp>
          <p:nvSpPr>
            <p:cNvPr id="8118" name="Google Shape;8783;p96"/>
            <p:cNvSpPr/>
            <p:nvPr/>
          </p:nvSpPr>
          <p:spPr>
            <a:xfrm>
              <a:off x="1056960" y="1628640"/>
              <a:ext cx="663480" cy="77400"/>
            </a:xfrm>
            <a:prstGeom prst="rect">
              <a:avLst/>
            </a:prstGeom>
            <a:solidFill>
              <a:srgbClr val="7994A9"/>
            </a:solidFill>
            <a:ln w="0">
              <a:noFill/>
            </a:ln>
          </p:spPr>
          <p:style>
            <a:lnRef idx="0">
              <a:scrgbClr r="0" g="0" b="0"/>
            </a:lnRef>
            <a:fillRef idx="0">
              <a:scrgbClr r="0" g="0" b="0"/>
            </a:fillRef>
            <a:effectRef idx="0">
              <a:scrgbClr r="0" g="0" b="0"/>
            </a:effectRef>
            <a:fontRef idx="minor"/>
          </p:style>
        </p:sp>
        <p:sp>
          <p:nvSpPr>
            <p:cNvPr id="8119" name="Google Shape;8784;p96"/>
            <p:cNvSpPr/>
            <p:nvPr/>
          </p:nvSpPr>
          <p:spPr>
            <a:xfrm>
              <a:off x="2442240" y="1628640"/>
              <a:ext cx="663480" cy="77400"/>
            </a:xfrm>
            <a:prstGeom prst="rect">
              <a:avLst/>
            </a:prstGeom>
            <a:solidFill>
              <a:srgbClr val="7994A9"/>
            </a:solidFill>
            <a:ln w="0">
              <a:noFill/>
            </a:ln>
          </p:spPr>
          <p:style>
            <a:lnRef idx="0">
              <a:scrgbClr r="0" g="0" b="0"/>
            </a:lnRef>
            <a:fillRef idx="0">
              <a:scrgbClr r="0" g="0" b="0"/>
            </a:fillRef>
            <a:effectRef idx="0">
              <a:scrgbClr r="0" g="0" b="0"/>
            </a:effectRef>
            <a:fontRef idx="minor"/>
          </p:style>
        </p:sp>
      </p:grpSp>
      <p:graphicFrame>
        <p:nvGraphicFramePr>
          <p:cNvPr id="8120" name="Google Shape;8785;p96"/>
          <p:cNvGraphicFramePr/>
          <p:nvPr/>
        </p:nvGraphicFramePr>
        <p:xfrm>
          <a:off x="5937840" y="981720"/>
          <a:ext cx="2503800" cy="1097280"/>
        </p:xfrm>
        <a:graphic>
          <a:graphicData uri="http://schemas.openxmlformats.org/drawingml/2006/table">
            <a:tbl>
              <a:tblPr/>
              <a:tblGrid>
                <a:gridCol w="625680">
                  <a:extLst>
                    <a:ext uri="{9D8B030D-6E8A-4147-A177-3AD203B41FA5}">
                      <a16:colId xmlns:a16="http://schemas.microsoft.com/office/drawing/2014/main" val="20000"/>
                    </a:ext>
                  </a:extLst>
                </a:gridCol>
                <a:gridCol w="625680">
                  <a:extLst>
                    <a:ext uri="{9D8B030D-6E8A-4147-A177-3AD203B41FA5}">
                      <a16:colId xmlns:a16="http://schemas.microsoft.com/office/drawing/2014/main" val="20001"/>
                    </a:ext>
                  </a:extLst>
                </a:gridCol>
                <a:gridCol w="625680">
                  <a:extLst>
                    <a:ext uri="{9D8B030D-6E8A-4147-A177-3AD203B41FA5}">
                      <a16:colId xmlns:a16="http://schemas.microsoft.com/office/drawing/2014/main" val="20002"/>
                    </a:ext>
                  </a:extLst>
                </a:gridCol>
                <a:gridCol w="626760">
                  <a:extLst>
                    <a:ext uri="{9D8B030D-6E8A-4147-A177-3AD203B41FA5}">
                      <a16:colId xmlns:a16="http://schemas.microsoft.com/office/drawing/2014/main" val="20003"/>
                    </a:ext>
                  </a:extLst>
                </a:gridCol>
              </a:tblGrid>
              <a:tr h="325440">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extLst>
                  <a:ext uri="{0D108BD9-81ED-4DB2-BD59-A6C34878D82A}">
                    <a16:rowId xmlns:a16="http://schemas.microsoft.com/office/drawing/2014/main" val="10000"/>
                  </a:ext>
                </a:extLst>
              </a:tr>
              <a:tr h="325440">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extLst>
                  <a:ext uri="{0D108BD9-81ED-4DB2-BD59-A6C34878D82A}">
                    <a16:rowId xmlns:a16="http://schemas.microsoft.com/office/drawing/2014/main" val="10001"/>
                  </a:ext>
                </a:extLst>
              </a:tr>
              <a:tr h="325440">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extLst>
                  <a:ext uri="{0D108BD9-81ED-4DB2-BD59-A6C34878D82A}">
                    <a16:rowId xmlns:a16="http://schemas.microsoft.com/office/drawing/2014/main" val="10002"/>
                  </a:ext>
                </a:extLst>
              </a:tr>
            </a:tbl>
          </a:graphicData>
        </a:graphic>
      </p:graphicFrame>
      <p:graphicFrame>
        <p:nvGraphicFramePr>
          <p:cNvPr id="8121" name="Google Shape;8786;p96"/>
          <p:cNvGraphicFramePr/>
          <p:nvPr/>
        </p:nvGraphicFramePr>
        <p:xfrm>
          <a:off x="3358800" y="2153880"/>
          <a:ext cx="2363040" cy="1097280"/>
        </p:xfrm>
        <a:graphic>
          <a:graphicData uri="http://schemas.openxmlformats.org/drawingml/2006/table">
            <a:tbl>
              <a:tblPr/>
              <a:tblGrid>
                <a:gridCol w="590760">
                  <a:extLst>
                    <a:ext uri="{9D8B030D-6E8A-4147-A177-3AD203B41FA5}">
                      <a16:colId xmlns:a16="http://schemas.microsoft.com/office/drawing/2014/main" val="20000"/>
                    </a:ext>
                  </a:extLst>
                </a:gridCol>
                <a:gridCol w="590760">
                  <a:extLst>
                    <a:ext uri="{9D8B030D-6E8A-4147-A177-3AD203B41FA5}">
                      <a16:colId xmlns:a16="http://schemas.microsoft.com/office/drawing/2014/main" val="20001"/>
                    </a:ext>
                  </a:extLst>
                </a:gridCol>
                <a:gridCol w="590760">
                  <a:extLst>
                    <a:ext uri="{9D8B030D-6E8A-4147-A177-3AD203B41FA5}">
                      <a16:colId xmlns:a16="http://schemas.microsoft.com/office/drawing/2014/main" val="20002"/>
                    </a:ext>
                  </a:extLst>
                </a:gridCol>
                <a:gridCol w="590760">
                  <a:extLst>
                    <a:ext uri="{9D8B030D-6E8A-4147-A177-3AD203B41FA5}">
                      <a16:colId xmlns:a16="http://schemas.microsoft.com/office/drawing/2014/main" val="20003"/>
                    </a:ext>
                  </a:extLst>
                </a:gridCol>
              </a:tblGrid>
              <a:tr h="289440">
                <a:tc>
                  <a:txBody>
                    <a:bodyPr/>
                    <a:lstStyle/>
                    <a:p>
                      <a:endParaRPr lang="fr-FR"/>
                    </a:p>
                  </a:txBody>
                  <a:tcPr marL="91080" marR="91080">
                    <a:lnL w="18720">
                      <a:solidFill>
                        <a:srgbClr val="F2F2F2"/>
                      </a:solidFill>
                    </a:lnL>
                    <a:lnR w="9360">
                      <a:solidFill>
                        <a:srgbClr val="F2F2F2"/>
                      </a:solidFill>
                    </a:lnR>
                    <a:lnT w="1872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extLst>
                  <a:ext uri="{0D108BD9-81ED-4DB2-BD59-A6C34878D82A}">
                    <a16:rowId xmlns:a16="http://schemas.microsoft.com/office/drawing/2014/main" val="10000"/>
                  </a:ext>
                </a:extLst>
              </a:tr>
              <a:tr h="289440">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18720">
                      <a:solidFill>
                        <a:srgbClr val="F2F2F2"/>
                      </a:solidFill>
                    </a:lnR>
                    <a:lnT w="9360">
                      <a:solidFill>
                        <a:srgbClr val="F2F2F2"/>
                      </a:solidFill>
                    </a:lnT>
                    <a:lnB w="9360">
                      <a:solidFill>
                        <a:srgbClr val="F2F2F2"/>
                      </a:solidFill>
                    </a:lnB>
                    <a:noFill/>
                  </a:tcPr>
                </a:tc>
                <a:tc>
                  <a:txBody>
                    <a:bodyPr/>
                    <a:lstStyle/>
                    <a:p>
                      <a:endParaRPr lang="fr-FR"/>
                    </a:p>
                  </a:txBody>
                  <a:tcPr marL="91080" marR="91080">
                    <a:lnL w="18720">
                      <a:solidFill>
                        <a:srgbClr val="F2F2F2"/>
                      </a:solidFill>
                    </a:lnL>
                    <a:lnR w="18720">
                      <a:solidFill>
                        <a:srgbClr val="F2F2F2"/>
                      </a:solidFill>
                    </a:lnR>
                    <a:lnT w="9360">
                      <a:solidFill>
                        <a:srgbClr val="F2F2F2"/>
                      </a:solidFill>
                    </a:lnT>
                    <a:lnB w="9360">
                      <a:solidFill>
                        <a:srgbClr val="F2F2F2"/>
                      </a:solidFill>
                    </a:lnB>
                    <a:noFill/>
                  </a:tcPr>
                </a:tc>
                <a:tc>
                  <a:txBody>
                    <a:bodyPr/>
                    <a:lstStyle/>
                    <a:p>
                      <a:endParaRPr lang="fr-FR"/>
                    </a:p>
                  </a:txBody>
                  <a:tcPr marL="91080" marR="91080">
                    <a:lnL w="18720">
                      <a:solidFill>
                        <a:srgbClr val="F2F2F2"/>
                      </a:solidFill>
                    </a:lnL>
                    <a:lnR w="9360">
                      <a:solidFill>
                        <a:srgbClr val="F2F2F2"/>
                      </a:solidFill>
                    </a:lnR>
                    <a:lnT w="9360">
                      <a:solidFill>
                        <a:srgbClr val="F2F2F2"/>
                      </a:solidFill>
                    </a:lnT>
                    <a:lnB w="9360">
                      <a:solidFill>
                        <a:srgbClr val="F2F2F2"/>
                      </a:solidFill>
                    </a:lnB>
                    <a:noFill/>
                  </a:tcPr>
                </a:tc>
                <a:extLst>
                  <a:ext uri="{0D108BD9-81ED-4DB2-BD59-A6C34878D82A}">
                    <a16:rowId xmlns:a16="http://schemas.microsoft.com/office/drawing/2014/main" val="10001"/>
                  </a:ext>
                </a:extLst>
              </a:tr>
              <a:tr h="289440">
                <a:tc>
                  <a:txBody>
                    <a:bodyPr/>
                    <a:lstStyle/>
                    <a:p>
                      <a:endParaRPr lang="fr-FR"/>
                    </a:p>
                  </a:txBody>
                  <a:tcPr marL="91080" marR="91080">
                    <a:lnL w="9360">
                      <a:solidFill>
                        <a:srgbClr val="F2F2F2"/>
                      </a:solidFill>
                    </a:lnL>
                    <a:lnR w="9360">
                      <a:solidFill>
                        <a:srgbClr val="F2F2F2"/>
                      </a:solidFill>
                    </a:lnR>
                    <a:lnT w="9360">
                      <a:solidFill>
                        <a:srgbClr val="F2F2F2"/>
                      </a:solidFill>
                    </a:lnT>
                    <a:lnB w="9360">
                      <a:solidFill>
                        <a:srgbClr val="F2F2F2"/>
                      </a:solidFill>
                    </a:lnB>
                    <a:noFill/>
                  </a:tcPr>
                </a:tc>
                <a:tc>
                  <a:txBody>
                    <a:bodyPr/>
                    <a:lstStyle/>
                    <a:p>
                      <a:endParaRPr lang="fr-FR"/>
                    </a:p>
                  </a:txBody>
                  <a:tcPr marL="91080" marR="91080">
                    <a:lnL w="9360">
                      <a:solidFill>
                        <a:srgbClr val="F2F2F2"/>
                      </a:solidFill>
                    </a:lnL>
                    <a:lnR w="18720">
                      <a:solidFill>
                        <a:srgbClr val="F2F2F2"/>
                      </a:solidFill>
                    </a:lnR>
                    <a:lnT w="9360">
                      <a:solidFill>
                        <a:srgbClr val="F2F2F2"/>
                      </a:solidFill>
                    </a:lnT>
                    <a:lnB w="9360">
                      <a:solidFill>
                        <a:srgbClr val="F2F2F2"/>
                      </a:solidFill>
                    </a:lnB>
                    <a:noFill/>
                  </a:tcPr>
                </a:tc>
                <a:tc>
                  <a:txBody>
                    <a:bodyPr/>
                    <a:lstStyle/>
                    <a:p>
                      <a:endParaRPr lang="fr-FR"/>
                    </a:p>
                  </a:txBody>
                  <a:tcPr marL="91080" marR="91080">
                    <a:lnL w="18720">
                      <a:solidFill>
                        <a:srgbClr val="F2F2F2"/>
                      </a:solidFill>
                    </a:lnL>
                    <a:lnR w="18720">
                      <a:solidFill>
                        <a:srgbClr val="F2F2F2"/>
                      </a:solidFill>
                    </a:lnR>
                    <a:lnT w="9360">
                      <a:solidFill>
                        <a:srgbClr val="F2F2F2"/>
                      </a:solidFill>
                    </a:lnT>
                    <a:lnB w="9360">
                      <a:solidFill>
                        <a:srgbClr val="F2F2F2"/>
                      </a:solidFill>
                    </a:lnB>
                    <a:noFill/>
                  </a:tcPr>
                </a:tc>
                <a:tc>
                  <a:txBody>
                    <a:bodyPr/>
                    <a:lstStyle/>
                    <a:p>
                      <a:endParaRPr lang="fr-FR"/>
                    </a:p>
                  </a:txBody>
                  <a:tcPr marL="91080" marR="91080">
                    <a:lnL w="18720">
                      <a:solidFill>
                        <a:srgbClr val="F2F2F2"/>
                      </a:solidFill>
                    </a:lnL>
                    <a:lnR w="9360">
                      <a:solidFill>
                        <a:srgbClr val="F2F2F2"/>
                      </a:solidFill>
                    </a:lnR>
                    <a:lnT w="9360">
                      <a:solidFill>
                        <a:srgbClr val="F2F2F2"/>
                      </a:solidFill>
                    </a:lnT>
                    <a:lnB w="9360">
                      <a:solidFill>
                        <a:srgbClr val="F2F2F2"/>
                      </a:solidFill>
                    </a:lnB>
                    <a:noFill/>
                  </a:tcPr>
                </a:tc>
                <a:extLst>
                  <a:ext uri="{0D108BD9-81ED-4DB2-BD59-A6C34878D82A}">
                    <a16:rowId xmlns:a16="http://schemas.microsoft.com/office/drawing/2014/main" val="10002"/>
                  </a:ext>
                </a:extLst>
              </a:tr>
            </a:tbl>
          </a:graphicData>
        </a:graphic>
      </p:graphicFrame>
      <p:grpSp>
        <p:nvGrpSpPr>
          <p:cNvPr id="8122" name="Google Shape;8787;p96"/>
          <p:cNvGrpSpPr/>
          <p:nvPr/>
        </p:nvGrpSpPr>
        <p:grpSpPr>
          <a:xfrm>
            <a:off x="3360600" y="3144960"/>
            <a:ext cx="2362320" cy="1045800"/>
            <a:chOff x="3360600" y="3144960"/>
            <a:chExt cx="2362320" cy="1045800"/>
          </a:xfrm>
        </p:grpSpPr>
        <p:grpSp>
          <p:nvGrpSpPr>
            <p:cNvPr id="8123" name="Google Shape;8788;p96"/>
            <p:cNvGrpSpPr/>
            <p:nvPr/>
          </p:nvGrpSpPr>
          <p:grpSpPr>
            <a:xfrm>
              <a:off x="3360600" y="3144960"/>
              <a:ext cx="2362320" cy="138600"/>
              <a:chOff x="3360600" y="3144960"/>
              <a:chExt cx="2362320" cy="138600"/>
            </a:xfrm>
          </p:grpSpPr>
          <p:sp>
            <p:nvSpPr>
              <p:cNvPr id="8124" name="Google Shape;8789;p96"/>
              <p:cNvSpPr/>
              <p:nvPr/>
            </p:nvSpPr>
            <p:spPr>
              <a:xfrm>
                <a:off x="3360600" y="3144960"/>
                <a:ext cx="440280" cy="138600"/>
              </a:xfrm>
              <a:prstGeom prst="flowChartAlternateProcess">
                <a:avLst/>
              </a:prstGeom>
              <a:noFill/>
              <a:ln w="9525">
                <a:solidFill>
                  <a:srgbClr val="7994A9"/>
                </a:solidFill>
                <a:round/>
              </a:ln>
            </p:spPr>
            <p:style>
              <a:lnRef idx="0">
                <a:scrgbClr r="0" g="0" b="0"/>
              </a:lnRef>
              <a:fillRef idx="0">
                <a:scrgbClr r="0" g="0" b="0"/>
              </a:fillRef>
              <a:effectRef idx="0">
                <a:scrgbClr r="0" g="0" b="0"/>
              </a:effectRef>
              <a:fontRef idx="minor"/>
            </p:style>
          </p:sp>
          <p:sp>
            <p:nvSpPr>
              <p:cNvPr id="8125" name="Google Shape;8790;p96"/>
              <p:cNvSpPr/>
              <p:nvPr/>
            </p:nvSpPr>
            <p:spPr>
              <a:xfrm>
                <a:off x="3841200" y="3144960"/>
                <a:ext cx="440280" cy="138600"/>
              </a:xfrm>
              <a:prstGeom prst="flowChartAlternateProcess">
                <a:avLst/>
              </a:prstGeom>
              <a:noFill/>
              <a:ln w="9525">
                <a:solidFill>
                  <a:srgbClr val="7994A9"/>
                </a:solidFill>
                <a:round/>
              </a:ln>
            </p:spPr>
            <p:style>
              <a:lnRef idx="0">
                <a:scrgbClr r="0" g="0" b="0"/>
              </a:lnRef>
              <a:fillRef idx="0">
                <a:scrgbClr r="0" g="0" b="0"/>
              </a:fillRef>
              <a:effectRef idx="0">
                <a:scrgbClr r="0" g="0" b="0"/>
              </a:effectRef>
              <a:fontRef idx="minor"/>
            </p:style>
          </p:sp>
          <p:sp>
            <p:nvSpPr>
              <p:cNvPr id="8126" name="Google Shape;8791;p96"/>
              <p:cNvSpPr/>
              <p:nvPr/>
            </p:nvSpPr>
            <p:spPr>
              <a:xfrm>
                <a:off x="4321800" y="3144960"/>
                <a:ext cx="440280" cy="138600"/>
              </a:xfrm>
              <a:prstGeom prst="flowChartAlternateProcess">
                <a:avLst/>
              </a:prstGeom>
              <a:noFill/>
              <a:ln w="9525">
                <a:solidFill>
                  <a:srgbClr val="7994A9"/>
                </a:solidFill>
                <a:round/>
              </a:ln>
            </p:spPr>
            <p:style>
              <a:lnRef idx="0">
                <a:scrgbClr r="0" g="0" b="0"/>
              </a:lnRef>
              <a:fillRef idx="0">
                <a:scrgbClr r="0" g="0" b="0"/>
              </a:fillRef>
              <a:effectRef idx="0">
                <a:scrgbClr r="0" g="0" b="0"/>
              </a:effectRef>
              <a:fontRef idx="minor"/>
            </p:style>
          </p:sp>
          <p:sp>
            <p:nvSpPr>
              <p:cNvPr id="8127" name="Google Shape;8792;p96"/>
              <p:cNvSpPr/>
              <p:nvPr/>
            </p:nvSpPr>
            <p:spPr>
              <a:xfrm>
                <a:off x="4802040" y="3144960"/>
                <a:ext cx="440280" cy="138600"/>
              </a:xfrm>
              <a:prstGeom prst="flowChartAlternateProcess">
                <a:avLst/>
              </a:prstGeom>
              <a:noFill/>
              <a:ln w="9525">
                <a:solidFill>
                  <a:srgbClr val="7994A9"/>
                </a:solidFill>
                <a:round/>
              </a:ln>
            </p:spPr>
            <p:style>
              <a:lnRef idx="0">
                <a:scrgbClr r="0" g="0" b="0"/>
              </a:lnRef>
              <a:fillRef idx="0">
                <a:scrgbClr r="0" g="0" b="0"/>
              </a:fillRef>
              <a:effectRef idx="0">
                <a:scrgbClr r="0" g="0" b="0"/>
              </a:effectRef>
              <a:fontRef idx="minor"/>
            </p:style>
          </p:sp>
          <p:sp>
            <p:nvSpPr>
              <p:cNvPr id="8128" name="Google Shape;8793;p96"/>
              <p:cNvSpPr/>
              <p:nvPr/>
            </p:nvSpPr>
            <p:spPr>
              <a:xfrm>
                <a:off x="5282640" y="3144960"/>
                <a:ext cx="440280" cy="138600"/>
              </a:xfrm>
              <a:prstGeom prst="flowChartAlternateProcess">
                <a:avLst/>
              </a:prstGeom>
              <a:noFill/>
              <a:ln w="9525">
                <a:solidFill>
                  <a:srgbClr val="7994A9"/>
                </a:solidFill>
                <a:round/>
              </a:ln>
            </p:spPr>
            <p:style>
              <a:lnRef idx="0">
                <a:scrgbClr r="0" g="0" b="0"/>
              </a:lnRef>
              <a:fillRef idx="0">
                <a:scrgbClr r="0" g="0" b="0"/>
              </a:fillRef>
              <a:effectRef idx="0">
                <a:scrgbClr r="0" g="0" b="0"/>
              </a:effectRef>
              <a:fontRef idx="minor"/>
            </p:style>
          </p:sp>
        </p:grpSp>
        <p:grpSp>
          <p:nvGrpSpPr>
            <p:cNvPr id="8129" name="Google Shape;8794;p96"/>
            <p:cNvGrpSpPr/>
            <p:nvPr/>
          </p:nvGrpSpPr>
          <p:grpSpPr>
            <a:xfrm>
              <a:off x="3360600" y="3326400"/>
              <a:ext cx="2362320" cy="138600"/>
              <a:chOff x="3360600" y="3326400"/>
              <a:chExt cx="2362320" cy="138600"/>
            </a:xfrm>
          </p:grpSpPr>
          <p:sp>
            <p:nvSpPr>
              <p:cNvPr id="8130" name="Google Shape;8795;p96"/>
              <p:cNvSpPr/>
              <p:nvPr/>
            </p:nvSpPr>
            <p:spPr>
              <a:xfrm>
                <a:off x="3360600" y="332640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31" name="Google Shape;8796;p96"/>
              <p:cNvSpPr/>
              <p:nvPr/>
            </p:nvSpPr>
            <p:spPr>
              <a:xfrm>
                <a:off x="3841200" y="332640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32" name="Google Shape;8797;p96"/>
              <p:cNvSpPr/>
              <p:nvPr/>
            </p:nvSpPr>
            <p:spPr>
              <a:xfrm>
                <a:off x="4321800" y="332640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33" name="Google Shape;8798;p96"/>
              <p:cNvSpPr/>
              <p:nvPr/>
            </p:nvSpPr>
            <p:spPr>
              <a:xfrm>
                <a:off x="4802040" y="332640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34" name="Google Shape;8799;p96"/>
              <p:cNvSpPr/>
              <p:nvPr/>
            </p:nvSpPr>
            <p:spPr>
              <a:xfrm>
                <a:off x="5282640" y="332640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135" name="Google Shape;8800;p96"/>
            <p:cNvGrpSpPr/>
            <p:nvPr/>
          </p:nvGrpSpPr>
          <p:grpSpPr>
            <a:xfrm>
              <a:off x="3360600" y="3507840"/>
              <a:ext cx="2362320" cy="138600"/>
              <a:chOff x="3360600" y="3507840"/>
              <a:chExt cx="2362320" cy="138600"/>
            </a:xfrm>
          </p:grpSpPr>
          <p:sp>
            <p:nvSpPr>
              <p:cNvPr id="8136" name="Google Shape;8801;p96"/>
              <p:cNvSpPr/>
              <p:nvPr/>
            </p:nvSpPr>
            <p:spPr>
              <a:xfrm>
                <a:off x="3360600" y="350784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37" name="Google Shape;8802;p96"/>
              <p:cNvSpPr/>
              <p:nvPr/>
            </p:nvSpPr>
            <p:spPr>
              <a:xfrm>
                <a:off x="3841200" y="350784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38" name="Google Shape;8803;p96"/>
              <p:cNvSpPr/>
              <p:nvPr/>
            </p:nvSpPr>
            <p:spPr>
              <a:xfrm>
                <a:off x="4321800" y="350784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39" name="Google Shape;8804;p96"/>
              <p:cNvSpPr/>
              <p:nvPr/>
            </p:nvSpPr>
            <p:spPr>
              <a:xfrm>
                <a:off x="4802040" y="350784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40" name="Google Shape;8805;p96"/>
              <p:cNvSpPr/>
              <p:nvPr/>
            </p:nvSpPr>
            <p:spPr>
              <a:xfrm>
                <a:off x="5282640" y="350784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141" name="Google Shape;8806;p96"/>
            <p:cNvGrpSpPr/>
            <p:nvPr/>
          </p:nvGrpSpPr>
          <p:grpSpPr>
            <a:xfrm>
              <a:off x="3360600" y="3689280"/>
              <a:ext cx="2362320" cy="138600"/>
              <a:chOff x="3360600" y="3689280"/>
              <a:chExt cx="2362320" cy="138600"/>
            </a:xfrm>
          </p:grpSpPr>
          <p:sp>
            <p:nvSpPr>
              <p:cNvPr id="8142" name="Google Shape;8807;p96"/>
              <p:cNvSpPr/>
              <p:nvPr/>
            </p:nvSpPr>
            <p:spPr>
              <a:xfrm>
                <a:off x="3360600" y="368928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43" name="Google Shape;8808;p96"/>
              <p:cNvSpPr/>
              <p:nvPr/>
            </p:nvSpPr>
            <p:spPr>
              <a:xfrm>
                <a:off x="3841200" y="368928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44" name="Google Shape;8809;p96"/>
              <p:cNvSpPr/>
              <p:nvPr/>
            </p:nvSpPr>
            <p:spPr>
              <a:xfrm>
                <a:off x="4321800" y="368928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45" name="Google Shape;8810;p96"/>
              <p:cNvSpPr/>
              <p:nvPr/>
            </p:nvSpPr>
            <p:spPr>
              <a:xfrm>
                <a:off x="4802040" y="368928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46" name="Google Shape;8811;p96"/>
              <p:cNvSpPr/>
              <p:nvPr/>
            </p:nvSpPr>
            <p:spPr>
              <a:xfrm>
                <a:off x="5282640" y="368928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147" name="Google Shape;8812;p96"/>
            <p:cNvGrpSpPr/>
            <p:nvPr/>
          </p:nvGrpSpPr>
          <p:grpSpPr>
            <a:xfrm>
              <a:off x="3360600" y="3870720"/>
              <a:ext cx="2362320" cy="138600"/>
              <a:chOff x="3360600" y="3870720"/>
              <a:chExt cx="2362320" cy="138600"/>
            </a:xfrm>
          </p:grpSpPr>
          <p:sp>
            <p:nvSpPr>
              <p:cNvPr id="8148" name="Google Shape;8813;p96"/>
              <p:cNvSpPr/>
              <p:nvPr/>
            </p:nvSpPr>
            <p:spPr>
              <a:xfrm>
                <a:off x="3360600" y="387072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49" name="Google Shape;8814;p96"/>
              <p:cNvSpPr/>
              <p:nvPr/>
            </p:nvSpPr>
            <p:spPr>
              <a:xfrm>
                <a:off x="3841200" y="387072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50" name="Google Shape;8815;p96"/>
              <p:cNvSpPr/>
              <p:nvPr/>
            </p:nvSpPr>
            <p:spPr>
              <a:xfrm>
                <a:off x="4321440" y="387072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51" name="Google Shape;8816;p96"/>
              <p:cNvSpPr/>
              <p:nvPr/>
            </p:nvSpPr>
            <p:spPr>
              <a:xfrm>
                <a:off x="4802040" y="387072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52" name="Google Shape;8817;p96"/>
              <p:cNvSpPr/>
              <p:nvPr/>
            </p:nvSpPr>
            <p:spPr>
              <a:xfrm>
                <a:off x="5282640" y="387072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153" name="Google Shape;8818;p96"/>
            <p:cNvGrpSpPr/>
            <p:nvPr/>
          </p:nvGrpSpPr>
          <p:grpSpPr>
            <a:xfrm>
              <a:off x="3360600" y="4052160"/>
              <a:ext cx="2362320" cy="138600"/>
              <a:chOff x="3360600" y="4052160"/>
              <a:chExt cx="2362320" cy="138600"/>
            </a:xfrm>
          </p:grpSpPr>
          <p:sp>
            <p:nvSpPr>
              <p:cNvPr id="8154" name="Google Shape;8819;p96"/>
              <p:cNvSpPr/>
              <p:nvPr/>
            </p:nvSpPr>
            <p:spPr>
              <a:xfrm>
                <a:off x="3360600" y="405216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55" name="Google Shape;8820;p96"/>
              <p:cNvSpPr/>
              <p:nvPr/>
            </p:nvSpPr>
            <p:spPr>
              <a:xfrm>
                <a:off x="3841200" y="405216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56" name="Google Shape;8821;p96"/>
              <p:cNvSpPr/>
              <p:nvPr/>
            </p:nvSpPr>
            <p:spPr>
              <a:xfrm>
                <a:off x="4321440" y="405216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57" name="Google Shape;8822;p96"/>
              <p:cNvSpPr/>
              <p:nvPr/>
            </p:nvSpPr>
            <p:spPr>
              <a:xfrm>
                <a:off x="4802040" y="405216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sp>
            <p:nvSpPr>
              <p:cNvPr id="8158" name="Google Shape;8823;p96"/>
              <p:cNvSpPr/>
              <p:nvPr/>
            </p:nvSpPr>
            <p:spPr>
              <a:xfrm>
                <a:off x="5282640" y="4052160"/>
                <a:ext cx="440280" cy="138600"/>
              </a:xfrm>
              <a:prstGeom prst="flowChartAlternateProcess">
                <a:avLst/>
              </a:prstGeom>
              <a:noFill/>
              <a:ln w="9525">
                <a:solidFill>
                  <a:srgbClr val="E3E9ED"/>
                </a:solidFill>
                <a:round/>
              </a:ln>
            </p:spPr>
            <p:style>
              <a:lnRef idx="0">
                <a:scrgbClr r="0" g="0" b="0"/>
              </a:lnRef>
              <a:fillRef idx="0">
                <a:scrgbClr r="0" g="0" b="0"/>
              </a:fillRef>
              <a:effectRef idx="0">
                <a:scrgbClr r="0" g="0" b="0"/>
              </a:effectRef>
              <a:fontRef idx="minor"/>
            </p:style>
          </p:sp>
        </p:grpSp>
      </p:grpSp>
      <p:graphicFrame>
        <p:nvGraphicFramePr>
          <p:cNvPr id="8159" name="Google Shape;8824;p96"/>
          <p:cNvGraphicFramePr/>
          <p:nvPr/>
        </p:nvGraphicFramePr>
        <p:xfrm>
          <a:off x="711360" y="2153880"/>
          <a:ext cx="2369520" cy="1097280"/>
        </p:xfrm>
        <a:graphic>
          <a:graphicData uri="http://schemas.openxmlformats.org/drawingml/2006/table">
            <a:tbl>
              <a:tblPr/>
              <a:tblGrid>
                <a:gridCol w="592200">
                  <a:extLst>
                    <a:ext uri="{9D8B030D-6E8A-4147-A177-3AD203B41FA5}">
                      <a16:colId xmlns:a16="http://schemas.microsoft.com/office/drawing/2014/main" val="20000"/>
                    </a:ext>
                  </a:extLst>
                </a:gridCol>
                <a:gridCol w="592200">
                  <a:extLst>
                    <a:ext uri="{9D8B030D-6E8A-4147-A177-3AD203B41FA5}">
                      <a16:colId xmlns:a16="http://schemas.microsoft.com/office/drawing/2014/main" val="20001"/>
                    </a:ext>
                  </a:extLst>
                </a:gridCol>
                <a:gridCol w="592200">
                  <a:extLst>
                    <a:ext uri="{9D8B030D-6E8A-4147-A177-3AD203B41FA5}">
                      <a16:colId xmlns:a16="http://schemas.microsoft.com/office/drawing/2014/main" val="20002"/>
                    </a:ext>
                  </a:extLst>
                </a:gridCol>
                <a:gridCol w="592920">
                  <a:extLst>
                    <a:ext uri="{9D8B030D-6E8A-4147-A177-3AD203B41FA5}">
                      <a16:colId xmlns:a16="http://schemas.microsoft.com/office/drawing/2014/main" val="20003"/>
                    </a:ext>
                  </a:extLst>
                </a:gridCol>
              </a:tblGrid>
              <a:tr h="296280">
                <a:tc>
                  <a:txBody>
                    <a:bodyPr/>
                    <a:lstStyle/>
                    <a:p>
                      <a:endParaRPr lang="fr-FR"/>
                    </a:p>
                  </a:txBody>
                  <a:tcPr marL="91080" marR="91080">
                    <a:lnL w="9360">
                      <a:solidFill>
                        <a:srgbClr val="F2F2F2"/>
                      </a:solidFill>
                    </a:lnL>
                    <a:lnR w="9360">
                      <a:solidFill>
                        <a:srgbClr val="5F8195"/>
                      </a:solidFill>
                    </a:lnR>
                    <a:lnT w="9360">
                      <a:solidFill>
                        <a:srgbClr val="F2F2F2"/>
                      </a:solidFill>
                    </a:lnT>
                    <a:lnB w="9360">
                      <a:solidFill>
                        <a:srgbClr val="869FB1"/>
                      </a:solidFill>
                    </a:lnB>
                    <a:noFill/>
                  </a:tcPr>
                </a:tc>
                <a:tc>
                  <a:txBody>
                    <a:bodyPr/>
                    <a:lstStyle/>
                    <a:p>
                      <a:endParaRPr lang="fr-FR"/>
                    </a:p>
                  </a:txBody>
                  <a:tcPr marL="91080" marR="91080">
                    <a:lnL w="9360">
                      <a:solidFill>
                        <a:srgbClr val="5F8195"/>
                      </a:solidFill>
                    </a:lnL>
                    <a:lnR w="9360">
                      <a:solidFill>
                        <a:srgbClr val="5F8195"/>
                      </a:solidFill>
                    </a:lnR>
                    <a:lnT w="9360">
                      <a:solidFill>
                        <a:srgbClr val="5F8195"/>
                      </a:solidFill>
                    </a:lnT>
                    <a:lnB w="9360">
                      <a:solidFill>
                        <a:srgbClr val="A5B7C5"/>
                      </a:solidFill>
                    </a:lnB>
                    <a:noFill/>
                  </a:tcPr>
                </a:tc>
                <a:tc>
                  <a:txBody>
                    <a:bodyPr/>
                    <a:lstStyle/>
                    <a:p>
                      <a:endParaRPr lang="fr-FR"/>
                    </a:p>
                  </a:txBody>
                  <a:tcPr marL="91080" marR="91080">
                    <a:lnL w="9360">
                      <a:solidFill>
                        <a:srgbClr val="5F8195"/>
                      </a:solidFill>
                    </a:lnL>
                    <a:lnR w="9360">
                      <a:solidFill>
                        <a:srgbClr val="5F8195"/>
                      </a:solidFill>
                    </a:lnR>
                    <a:lnT w="9360">
                      <a:solidFill>
                        <a:srgbClr val="5F8195"/>
                      </a:solidFill>
                    </a:lnT>
                    <a:lnB w="9360">
                      <a:solidFill>
                        <a:srgbClr val="A5B7C5"/>
                      </a:solidFill>
                    </a:lnB>
                    <a:noFill/>
                  </a:tcPr>
                </a:tc>
                <a:tc>
                  <a:txBody>
                    <a:bodyPr/>
                    <a:lstStyle/>
                    <a:p>
                      <a:endParaRPr lang="fr-FR"/>
                    </a:p>
                  </a:txBody>
                  <a:tcPr marL="91080" marR="91080">
                    <a:lnL w="9360">
                      <a:solidFill>
                        <a:srgbClr val="5F8195"/>
                      </a:solidFill>
                    </a:lnL>
                    <a:lnR w="9360">
                      <a:solidFill>
                        <a:srgbClr val="5F8195"/>
                      </a:solidFill>
                    </a:lnR>
                    <a:lnT w="9360">
                      <a:solidFill>
                        <a:srgbClr val="5F8195"/>
                      </a:solidFill>
                    </a:lnT>
                    <a:lnB w="9360">
                      <a:solidFill>
                        <a:srgbClr val="A5B7C5"/>
                      </a:solidFill>
                    </a:lnB>
                    <a:noFill/>
                  </a:tcPr>
                </a:tc>
                <a:extLst>
                  <a:ext uri="{0D108BD9-81ED-4DB2-BD59-A6C34878D82A}">
                    <a16:rowId xmlns:a16="http://schemas.microsoft.com/office/drawing/2014/main" val="10000"/>
                  </a:ext>
                </a:extLst>
              </a:tr>
              <a:tr h="296280">
                <a:tc>
                  <a:txBody>
                    <a:bodyPr/>
                    <a:lstStyle/>
                    <a:p>
                      <a:endParaRPr lang="fr-FR"/>
                    </a:p>
                  </a:txBody>
                  <a:tcPr marL="91080" marR="91080">
                    <a:lnL w="9360">
                      <a:solidFill>
                        <a:srgbClr val="869FB1"/>
                      </a:solidFill>
                    </a:lnL>
                    <a:lnR w="9360">
                      <a:solidFill>
                        <a:srgbClr val="869FB1"/>
                      </a:solidFill>
                    </a:lnR>
                    <a:lnT w="9360">
                      <a:solidFill>
                        <a:srgbClr val="869FB1"/>
                      </a:solidFill>
                    </a:lnT>
                    <a:lnB w="9360">
                      <a:solidFill>
                        <a:srgbClr val="F2F2F2"/>
                      </a:solidFill>
                    </a:lnB>
                    <a:noFill/>
                  </a:tcPr>
                </a:tc>
                <a:tc>
                  <a:txBody>
                    <a:bodyPr/>
                    <a:lstStyle/>
                    <a:p>
                      <a:endParaRPr lang="fr-FR"/>
                    </a:p>
                  </a:txBody>
                  <a:tcPr marL="91080" marR="91080">
                    <a:lnL w="9360">
                      <a:solidFill>
                        <a:srgbClr val="869FB1"/>
                      </a:solidFill>
                    </a:lnL>
                    <a:lnR w="9360">
                      <a:solidFill>
                        <a:srgbClr val="A5B7C5"/>
                      </a:solidFill>
                    </a:lnR>
                    <a:lnT w="9360">
                      <a:solidFill>
                        <a:srgbClr val="A5B7C5"/>
                      </a:solidFill>
                    </a:lnT>
                    <a:lnB w="9360">
                      <a:solidFill>
                        <a:srgbClr val="F2F2F2"/>
                      </a:solidFill>
                    </a:lnB>
                    <a:noFill/>
                  </a:tcPr>
                </a:tc>
                <a:tc>
                  <a:txBody>
                    <a:bodyPr/>
                    <a:lstStyle/>
                    <a:p>
                      <a:endParaRPr lang="fr-FR"/>
                    </a:p>
                  </a:txBody>
                  <a:tcPr marL="91080" marR="91080">
                    <a:lnL w="9360">
                      <a:solidFill>
                        <a:srgbClr val="A5B7C5"/>
                      </a:solidFill>
                    </a:lnL>
                    <a:lnR w="9360">
                      <a:solidFill>
                        <a:srgbClr val="A5B7C5"/>
                      </a:solidFill>
                    </a:lnR>
                    <a:lnT w="9360">
                      <a:solidFill>
                        <a:srgbClr val="A5B7C5"/>
                      </a:solidFill>
                    </a:lnT>
                    <a:lnB w="9360">
                      <a:solidFill>
                        <a:srgbClr val="F2F2F2"/>
                      </a:solidFill>
                    </a:lnB>
                    <a:noFill/>
                  </a:tcPr>
                </a:tc>
                <a:tc>
                  <a:txBody>
                    <a:bodyPr/>
                    <a:lstStyle/>
                    <a:p>
                      <a:endParaRPr lang="fr-FR"/>
                    </a:p>
                  </a:txBody>
                  <a:tcPr marL="91080" marR="91080">
                    <a:lnL w="9360">
                      <a:solidFill>
                        <a:srgbClr val="A5B7C5"/>
                      </a:solidFill>
                    </a:lnL>
                    <a:lnR w="9360">
                      <a:solidFill>
                        <a:srgbClr val="A5B7C5"/>
                      </a:solidFill>
                    </a:lnR>
                    <a:lnT w="9360">
                      <a:solidFill>
                        <a:srgbClr val="A5B7C5"/>
                      </a:solidFill>
                    </a:lnT>
                    <a:lnB w="9360">
                      <a:solidFill>
                        <a:srgbClr val="F2F2F2"/>
                      </a:solidFill>
                    </a:lnB>
                    <a:noFill/>
                  </a:tcPr>
                </a:tc>
                <a:extLst>
                  <a:ext uri="{0D108BD9-81ED-4DB2-BD59-A6C34878D82A}">
                    <a16:rowId xmlns:a16="http://schemas.microsoft.com/office/drawing/2014/main" val="10001"/>
                  </a:ext>
                </a:extLst>
              </a:tr>
              <a:tr h="296280">
                <a:tc>
                  <a:txBody>
                    <a:bodyPr/>
                    <a:lstStyle/>
                    <a:p>
                      <a:endParaRPr lang="fr-FR"/>
                    </a:p>
                  </a:txBody>
                  <a:tcPr marL="91080" marR="91080">
                    <a:lnL w="9360">
                      <a:solidFill>
                        <a:srgbClr val="869FB1"/>
                      </a:solidFill>
                    </a:lnL>
                    <a:lnR w="9360">
                      <a:solidFill>
                        <a:srgbClr val="869FB1"/>
                      </a:solidFill>
                    </a:lnR>
                    <a:lnT w="9360">
                      <a:solidFill>
                        <a:srgbClr val="F2F2F2"/>
                      </a:solidFill>
                    </a:lnT>
                    <a:lnB w="9360">
                      <a:solidFill>
                        <a:srgbClr val="869FB1"/>
                      </a:solidFill>
                    </a:lnB>
                    <a:noFill/>
                  </a:tcPr>
                </a:tc>
                <a:tc>
                  <a:txBody>
                    <a:bodyPr/>
                    <a:lstStyle/>
                    <a:p>
                      <a:endParaRPr lang="fr-FR"/>
                    </a:p>
                  </a:txBody>
                  <a:tcPr marL="91080" marR="91080">
                    <a:lnL w="9360">
                      <a:solidFill>
                        <a:srgbClr val="869FB1"/>
                      </a:solidFill>
                    </a:lnL>
                    <a:lnR w="9360">
                      <a:solidFill>
                        <a:srgbClr val="A5B7C5"/>
                      </a:solidFill>
                    </a:lnR>
                    <a:lnT w="9360">
                      <a:solidFill>
                        <a:srgbClr val="F2F2F2"/>
                      </a:solidFill>
                    </a:lnT>
                    <a:lnB w="9360">
                      <a:solidFill>
                        <a:srgbClr val="A5B7C5"/>
                      </a:solidFill>
                    </a:lnB>
                    <a:noFill/>
                  </a:tcPr>
                </a:tc>
                <a:tc>
                  <a:txBody>
                    <a:bodyPr/>
                    <a:lstStyle/>
                    <a:p>
                      <a:endParaRPr lang="fr-FR"/>
                    </a:p>
                  </a:txBody>
                  <a:tcPr marL="91080" marR="91080">
                    <a:lnL w="9360">
                      <a:solidFill>
                        <a:srgbClr val="A5B7C5"/>
                      </a:solidFill>
                    </a:lnL>
                    <a:lnR w="9360">
                      <a:solidFill>
                        <a:srgbClr val="A5B7C5"/>
                      </a:solidFill>
                    </a:lnR>
                    <a:lnT w="9360">
                      <a:solidFill>
                        <a:srgbClr val="F2F2F2"/>
                      </a:solidFill>
                    </a:lnT>
                    <a:lnB w="9360">
                      <a:solidFill>
                        <a:srgbClr val="A5B7C5"/>
                      </a:solidFill>
                    </a:lnB>
                    <a:noFill/>
                  </a:tcPr>
                </a:tc>
                <a:tc>
                  <a:txBody>
                    <a:bodyPr/>
                    <a:lstStyle/>
                    <a:p>
                      <a:endParaRPr lang="fr-FR"/>
                    </a:p>
                  </a:txBody>
                  <a:tcPr marL="91080" marR="91080">
                    <a:lnL w="9360">
                      <a:solidFill>
                        <a:srgbClr val="A5B7C5"/>
                      </a:solidFill>
                    </a:lnL>
                    <a:lnR w="9360">
                      <a:solidFill>
                        <a:srgbClr val="A5B7C5"/>
                      </a:solidFill>
                    </a:lnR>
                    <a:lnT w="9360">
                      <a:solidFill>
                        <a:srgbClr val="F2F2F2"/>
                      </a:solidFill>
                    </a:lnT>
                    <a:lnB w="9360">
                      <a:solidFill>
                        <a:srgbClr val="A5B7C5"/>
                      </a:solidFill>
                    </a:lnB>
                    <a:noFill/>
                  </a:tcPr>
                </a:tc>
                <a:extLst>
                  <a:ext uri="{0D108BD9-81ED-4DB2-BD59-A6C34878D82A}">
                    <a16:rowId xmlns:a16="http://schemas.microsoft.com/office/drawing/2014/main" val="10002"/>
                  </a:ext>
                </a:extLst>
              </a:tr>
            </a:tbl>
          </a:graphicData>
        </a:graphic>
      </p:graphicFrame>
      <p:grpSp>
        <p:nvGrpSpPr>
          <p:cNvPr id="8160" name="Google Shape;8825;p96"/>
          <p:cNvGrpSpPr/>
          <p:nvPr/>
        </p:nvGrpSpPr>
        <p:grpSpPr>
          <a:xfrm>
            <a:off x="4160520" y="2558880"/>
            <a:ext cx="1301040" cy="59760"/>
            <a:chOff x="4160520" y="2558880"/>
            <a:chExt cx="1301040" cy="59760"/>
          </a:xfrm>
        </p:grpSpPr>
        <p:sp>
          <p:nvSpPr>
            <p:cNvPr id="8161" name="Google Shape;8826;p96"/>
            <p:cNvSpPr/>
            <p:nvPr/>
          </p:nvSpPr>
          <p:spPr>
            <a:xfrm rot="5400000" flipH="1">
              <a:off x="4781160" y="1938240"/>
              <a:ext cx="59760" cy="1301040"/>
            </a:xfrm>
            <a:prstGeom prst="round2SameRect">
              <a:avLst>
                <a:gd name="adj1" fmla="val 50000"/>
                <a:gd name="adj2" fmla="val 50000"/>
              </a:avLst>
            </a:prstGeom>
            <a:noFill/>
            <a:ln w="9525">
              <a:solidFill>
                <a:srgbClr val="CFD9E0"/>
              </a:solidFill>
              <a:round/>
            </a:ln>
          </p:spPr>
          <p:style>
            <a:lnRef idx="0">
              <a:scrgbClr r="0" g="0" b="0"/>
            </a:lnRef>
            <a:fillRef idx="0">
              <a:scrgbClr r="0" g="0" b="0"/>
            </a:fillRef>
            <a:effectRef idx="0">
              <a:scrgbClr r="0" g="0" b="0"/>
            </a:effectRef>
            <a:fontRef idx="minor"/>
          </p:style>
        </p:sp>
        <p:sp>
          <p:nvSpPr>
            <p:cNvPr id="8162" name="Google Shape;8827;p96"/>
            <p:cNvSpPr/>
            <p:nvPr/>
          </p:nvSpPr>
          <p:spPr>
            <a:xfrm rot="5400000" flipH="1">
              <a:off x="4592520" y="2135160"/>
              <a:ext cx="52200" cy="907200"/>
            </a:xfrm>
            <a:prstGeom prst="round2SameRect">
              <a:avLst>
                <a:gd name="adj1" fmla="val 50000"/>
                <a:gd name="adj2" fmla="val 50000"/>
              </a:avLst>
            </a:prstGeom>
            <a:solidFill>
              <a:srgbClr val="5F7D95"/>
            </a:solidFill>
            <a:ln w="0">
              <a:noFill/>
            </a:ln>
          </p:spPr>
          <p:style>
            <a:lnRef idx="0">
              <a:scrgbClr r="0" g="0" b="0"/>
            </a:lnRef>
            <a:fillRef idx="0">
              <a:scrgbClr r="0" g="0" b="0"/>
            </a:fillRef>
            <a:effectRef idx="0">
              <a:scrgbClr r="0" g="0" b="0"/>
            </a:effectRef>
            <a:fontRef idx="minor"/>
          </p:style>
        </p:sp>
      </p:grpSp>
      <p:grpSp>
        <p:nvGrpSpPr>
          <p:cNvPr id="8163" name="Google Shape;8828;p96"/>
          <p:cNvGrpSpPr/>
          <p:nvPr/>
        </p:nvGrpSpPr>
        <p:grpSpPr>
          <a:xfrm>
            <a:off x="4705560" y="2841120"/>
            <a:ext cx="913320" cy="59760"/>
            <a:chOff x="4705560" y="2841120"/>
            <a:chExt cx="913320" cy="59760"/>
          </a:xfrm>
        </p:grpSpPr>
        <p:sp>
          <p:nvSpPr>
            <p:cNvPr id="8164" name="Google Shape;8829;p96"/>
            <p:cNvSpPr/>
            <p:nvPr/>
          </p:nvSpPr>
          <p:spPr>
            <a:xfrm rot="5400000" flipH="1">
              <a:off x="5131800" y="2414160"/>
              <a:ext cx="59760" cy="913320"/>
            </a:xfrm>
            <a:prstGeom prst="round2SameRect">
              <a:avLst>
                <a:gd name="adj1" fmla="val 50000"/>
                <a:gd name="adj2" fmla="val 50000"/>
              </a:avLst>
            </a:prstGeom>
            <a:noFill/>
            <a:ln w="9525">
              <a:solidFill>
                <a:srgbClr val="CFD9E0"/>
              </a:solidFill>
              <a:round/>
            </a:ln>
          </p:spPr>
          <p:style>
            <a:lnRef idx="0">
              <a:scrgbClr r="0" g="0" b="0"/>
            </a:lnRef>
            <a:fillRef idx="0">
              <a:scrgbClr r="0" g="0" b="0"/>
            </a:fillRef>
            <a:effectRef idx="0">
              <a:scrgbClr r="0" g="0" b="0"/>
            </a:effectRef>
            <a:fontRef idx="minor"/>
          </p:style>
        </p:sp>
        <p:sp>
          <p:nvSpPr>
            <p:cNvPr id="8165" name="Google Shape;8830;p96"/>
            <p:cNvSpPr/>
            <p:nvPr/>
          </p:nvSpPr>
          <p:spPr>
            <a:xfrm rot="5400000" flipH="1">
              <a:off x="5001120" y="2552400"/>
              <a:ext cx="52200" cy="636480"/>
            </a:xfrm>
            <a:prstGeom prst="round2SameRect">
              <a:avLst>
                <a:gd name="adj1" fmla="val 50000"/>
                <a:gd name="adj2" fmla="val 50000"/>
              </a:avLst>
            </a:prstGeom>
            <a:solidFill>
              <a:srgbClr val="5F7D95"/>
            </a:solidFill>
            <a:ln w="0">
              <a:noFill/>
            </a:ln>
          </p:spPr>
          <p:style>
            <a:lnRef idx="0">
              <a:scrgbClr r="0" g="0" b="0"/>
            </a:lnRef>
            <a:fillRef idx="0">
              <a:scrgbClr r="0" g="0" b="0"/>
            </a:fillRef>
            <a:effectRef idx="0">
              <a:scrgbClr r="0" g="0" b="0"/>
            </a:effectRef>
            <a:fontRef idx="minor"/>
          </p:style>
        </p:sp>
      </p:grpSp>
      <p:grpSp>
        <p:nvGrpSpPr>
          <p:cNvPr id="8166" name="Google Shape;8831;p96"/>
          <p:cNvGrpSpPr/>
          <p:nvPr/>
        </p:nvGrpSpPr>
        <p:grpSpPr>
          <a:xfrm>
            <a:off x="5873760" y="3167640"/>
            <a:ext cx="2518920" cy="1000080"/>
            <a:chOff x="5873760" y="3167640"/>
            <a:chExt cx="2518920" cy="1000080"/>
          </a:xfrm>
        </p:grpSpPr>
        <p:sp>
          <p:nvSpPr>
            <p:cNvPr id="8167" name="Google Shape;8832;p96"/>
            <p:cNvSpPr/>
            <p:nvPr/>
          </p:nvSpPr>
          <p:spPr>
            <a:xfrm rot="10800000">
              <a:off x="6220800" y="3811680"/>
              <a:ext cx="2167560" cy="360"/>
            </a:xfrm>
            <a:custGeom>
              <a:avLst/>
              <a:gdLst/>
              <a:ahLst/>
              <a:cxnLst/>
              <a:rect l="l" t="t" r="r" b="b"/>
              <a:pathLst>
                <a:path w="21600" h="21600">
                  <a:moveTo>
                    <a:pt x="0" y="0"/>
                  </a:moveTo>
                  <a:lnTo>
                    <a:pt x="21600" y="21600"/>
                  </a:lnTo>
                </a:path>
              </a:pathLst>
            </a:custGeom>
            <a:noFill/>
            <a:ln w="9525">
              <a:solidFill>
                <a:srgbClr val="B3C3CE"/>
              </a:solidFill>
              <a:round/>
            </a:ln>
          </p:spPr>
          <p:style>
            <a:lnRef idx="0">
              <a:scrgbClr r="0" g="0" b="0"/>
            </a:lnRef>
            <a:fillRef idx="0">
              <a:scrgbClr r="0" g="0" b="0"/>
            </a:fillRef>
            <a:effectRef idx="0">
              <a:scrgbClr r="0" g="0" b="0"/>
            </a:effectRef>
            <a:fontRef idx="minor"/>
          </p:style>
        </p:sp>
        <p:sp>
          <p:nvSpPr>
            <p:cNvPr id="8168" name="Google Shape;8833;p96"/>
            <p:cNvSpPr/>
            <p:nvPr/>
          </p:nvSpPr>
          <p:spPr>
            <a:xfrm rot="10800000">
              <a:off x="6220800" y="3488400"/>
              <a:ext cx="2167560" cy="360"/>
            </a:xfrm>
            <a:custGeom>
              <a:avLst/>
              <a:gdLst/>
              <a:ahLst/>
              <a:cxnLst/>
              <a:rect l="l" t="t" r="r" b="b"/>
              <a:pathLst>
                <a:path w="21600" h="21600">
                  <a:moveTo>
                    <a:pt x="0" y="0"/>
                  </a:moveTo>
                  <a:lnTo>
                    <a:pt x="21600" y="21600"/>
                  </a:lnTo>
                </a:path>
              </a:pathLst>
            </a:custGeom>
            <a:noFill/>
            <a:ln w="9525">
              <a:solidFill>
                <a:srgbClr val="B3C3CE"/>
              </a:solidFill>
              <a:round/>
            </a:ln>
          </p:spPr>
          <p:style>
            <a:lnRef idx="0">
              <a:scrgbClr r="0" g="0" b="0"/>
            </a:lnRef>
            <a:fillRef idx="0">
              <a:scrgbClr r="0" g="0" b="0"/>
            </a:fillRef>
            <a:effectRef idx="0">
              <a:scrgbClr r="0" g="0" b="0"/>
            </a:effectRef>
            <a:fontRef idx="minor"/>
          </p:style>
        </p:sp>
        <p:sp>
          <p:nvSpPr>
            <p:cNvPr id="8169" name="Google Shape;8834;p96"/>
            <p:cNvSpPr/>
            <p:nvPr/>
          </p:nvSpPr>
          <p:spPr>
            <a:xfrm rot="10800000">
              <a:off x="6220800" y="4134960"/>
              <a:ext cx="2167560" cy="360"/>
            </a:xfrm>
            <a:custGeom>
              <a:avLst/>
              <a:gdLst/>
              <a:ahLst/>
              <a:cxnLst/>
              <a:rect l="l" t="t" r="r" b="b"/>
              <a:pathLst>
                <a:path w="21600" h="21600">
                  <a:moveTo>
                    <a:pt x="0" y="0"/>
                  </a:moveTo>
                  <a:lnTo>
                    <a:pt x="21600" y="21600"/>
                  </a:lnTo>
                </a:path>
              </a:pathLst>
            </a:custGeom>
            <a:noFill/>
            <a:ln w="9525">
              <a:solidFill>
                <a:srgbClr val="B3C3CE"/>
              </a:solidFill>
              <a:round/>
            </a:ln>
          </p:spPr>
          <p:style>
            <a:lnRef idx="0">
              <a:scrgbClr r="0" g="0" b="0"/>
            </a:lnRef>
            <a:fillRef idx="0">
              <a:scrgbClr r="0" g="0" b="0"/>
            </a:fillRef>
            <a:effectRef idx="0">
              <a:scrgbClr r="0" g="0" b="0"/>
            </a:effectRef>
            <a:fontRef idx="minor"/>
          </p:style>
        </p:sp>
        <p:sp>
          <p:nvSpPr>
            <p:cNvPr id="8170" name="Google Shape;8835;p96"/>
            <p:cNvSpPr/>
            <p:nvPr/>
          </p:nvSpPr>
          <p:spPr>
            <a:xfrm flipH="1">
              <a:off x="6218640" y="3167640"/>
              <a:ext cx="475200" cy="176040"/>
            </a:xfrm>
            <a:prstGeom prst="rect">
              <a:avLst/>
            </a:prstGeom>
            <a:noFill/>
            <a:ln w="0">
              <a:noFill/>
            </a:ln>
          </p:spPr>
          <p:style>
            <a:lnRef idx="0">
              <a:scrgbClr r="0" g="0" b="0"/>
            </a:lnRef>
            <a:fillRef idx="0">
              <a:scrgbClr r="0" g="0" b="0"/>
            </a:fillRef>
            <a:effectRef idx="0">
              <a:scrgbClr r="0" g="0" b="0"/>
            </a:effectRef>
            <a:fontRef idx="minor"/>
          </p:style>
          <p:txBody>
            <a:bodyPr lIns="90000" tIns="176400" rIns="90000" bIns="176400" anchor="t">
              <a:noAutofit/>
            </a:bodyPr>
            <a:lstStyle/>
            <a:p>
              <a:pPr algn="ctr">
                <a:lnSpc>
                  <a:spcPct val="100000"/>
                </a:lnSpc>
                <a:spcAft>
                  <a:spcPts val="1599"/>
                </a:spcAft>
                <a:buNone/>
                <a:tabLst>
                  <a:tab pos="0" algn="l"/>
                </a:tabLst>
              </a:pPr>
              <a:r>
                <a:rPr lang="en" sz="300" b="0" strike="noStrike" spc="-1">
                  <a:solidFill>
                    <a:srgbClr val="E3E9ED"/>
                  </a:solidFill>
                  <a:latin typeface="Arial"/>
                  <a:ea typeface="Arial"/>
                </a:rPr>
                <a:t>JANUARY</a:t>
              </a:r>
              <a:endParaRPr lang="fr-FR" sz="300" b="0" strike="noStrike" spc="-1">
                <a:latin typeface="Arial"/>
              </a:endParaRPr>
            </a:p>
          </p:txBody>
        </p:sp>
        <p:sp>
          <p:nvSpPr>
            <p:cNvPr id="8171" name="Google Shape;8836;p96"/>
            <p:cNvSpPr/>
            <p:nvPr/>
          </p:nvSpPr>
          <p:spPr>
            <a:xfrm flipH="1">
              <a:off x="6768360" y="3167640"/>
              <a:ext cx="488880" cy="176040"/>
            </a:xfrm>
            <a:prstGeom prst="rect">
              <a:avLst/>
            </a:prstGeom>
            <a:noFill/>
            <a:ln w="0">
              <a:noFill/>
            </a:ln>
          </p:spPr>
          <p:style>
            <a:lnRef idx="0">
              <a:scrgbClr r="0" g="0" b="0"/>
            </a:lnRef>
            <a:fillRef idx="0">
              <a:scrgbClr r="0" g="0" b="0"/>
            </a:fillRef>
            <a:effectRef idx="0">
              <a:scrgbClr r="0" g="0" b="0"/>
            </a:effectRef>
            <a:fontRef idx="minor"/>
          </p:style>
          <p:txBody>
            <a:bodyPr lIns="90000" tIns="176400" rIns="90000" bIns="176400" anchor="t">
              <a:noAutofit/>
            </a:bodyPr>
            <a:lstStyle/>
            <a:p>
              <a:pPr algn="ctr">
                <a:lnSpc>
                  <a:spcPct val="100000"/>
                </a:lnSpc>
                <a:spcAft>
                  <a:spcPts val="1599"/>
                </a:spcAft>
                <a:buNone/>
                <a:tabLst>
                  <a:tab pos="0" algn="l"/>
                </a:tabLst>
              </a:pPr>
              <a:r>
                <a:rPr lang="en" sz="300" b="0" strike="noStrike" spc="-1">
                  <a:solidFill>
                    <a:srgbClr val="E3E9ED"/>
                  </a:solidFill>
                  <a:latin typeface="Arial"/>
                  <a:ea typeface="Arial"/>
                </a:rPr>
                <a:t>FEBRUARY</a:t>
              </a:r>
              <a:endParaRPr lang="fr-FR" sz="300" b="0" strike="noStrike" spc="-1">
                <a:latin typeface="Arial"/>
              </a:endParaRPr>
            </a:p>
          </p:txBody>
        </p:sp>
        <p:sp>
          <p:nvSpPr>
            <p:cNvPr id="8172" name="Google Shape;8837;p96"/>
            <p:cNvSpPr/>
            <p:nvPr/>
          </p:nvSpPr>
          <p:spPr>
            <a:xfrm flipH="1">
              <a:off x="7355520" y="3167640"/>
              <a:ext cx="475200" cy="176040"/>
            </a:xfrm>
            <a:prstGeom prst="rect">
              <a:avLst/>
            </a:prstGeom>
            <a:noFill/>
            <a:ln w="0">
              <a:noFill/>
            </a:ln>
          </p:spPr>
          <p:style>
            <a:lnRef idx="0">
              <a:scrgbClr r="0" g="0" b="0"/>
            </a:lnRef>
            <a:fillRef idx="0">
              <a:scrgbClr r="0" g="0" b="0"/>
            </a:fillRef>
            <a:effectRef idx="0">
              <a:scrgbClr r="0" g="0" b="0"/>
            </a:effectRef>
            <a:fontRef idx="minor"/>
          </p:style>
          <p:txBody>
            <a:bodyPr lIns="90000" tIns="176400" rIns="90000" bIns="176400" anchor="t">
              <a:noAutofit/>
            </a:bodyPr>
            <a:lstStyle/>
            <a:p>
              <a:pPr algn="ctr">
                <a:lnSpc>
                  <a:spcPct val="100000"/>
                </a:lnSpc>
                <a:spcAft>
                  <a:spcPts val="1599"/>
                </a:spcAft>
                <a:buNone/>
                <a:tabLst>
                  <a:tab pos="0" algn="l"/>
                </a:tabLst>
              </a:pPr>
              <a:r>
                <a:rPr lang="en" sz="300" b="0" strike="noStrike" spc="-1">
                  <a:solidFill>
                    <a:srgbClr val="E3E9ED"/>
                  </a:solidFill>
                  <a:latin typeface="Arial"/>
                  <a:ea typeface="Arial"/>
                </a:rPr>
                <a:t>MARCH</a:t>
              </a:r>
              <a:endParaRPr lang="fr-FR" sz="300" b="0" strike="noStrike" spc="-1">
                <a:latin typeface="Arial"/>
              </a:endParaRPr>
            </a:p>
          </p:txBody>
        </p:sp>
        <p:sp>
          <p:nvSpPr>
            <p:cNvPr id="8173" name="Google Shape;8838;p96"/>
            <p:cNvSpPr/>
            <p:nvPr/>
          </p:nvSpPr>
          <p:spPr>
            <a:xfrm flipH="1">
              <a:off x="7917480" y="3167640"/>
              <a:ext cx="475200" cy="176040"/>
            </a:xfrm>
            <a:prstGeom prst="rect">
              <a:avLst/>
            </a:prstGeom>
            <a:noFill/>
            <a:ln w="0">
              <a:noFill/>
            </a:ln>
          </p:spPr>
          <p:style>
            <a:lnRef idx="0">
              <a:scrgbClr r="0" g="0" b="0"/>
            </a:lnRef>
            <a:fillRef idx="0">
              <a:scrgbClr r="0" g="0" b="0"/>
            </a:fillRef>
            <a:effectRef idx="0">
              <a:scrgbClr r="0" g="0" b="0"/>
            </a:effectRef>
            <a:fontRef idx="minor"/>
          </p:style>
          <p:txBody>
            <a:bodyPr lIns="90000" tIns="176400" rIns="90000" bIns="176400" anchor="t">
              <a:noAutofit/>
            </a:bodyPr>
            <a:lstStyle/>
            <a:p>
              <a:pPr algn="ctr">
                <a:lnSpc>
                  <a:spcPct val="100000"/>
                </a:lnSpc>
                <a:spcAft>
                  <a:spcPts val="1599"/>
                </a:spcAft>
                <a:buNone/>
                <a:tabLst>
                  <a:tab pos="0" algn="l"/>
                </a:tabLst>
              </a:pPr>
              <a:r>
                <a:rPr lang="en" sz="300" b="0" strike="noStrike" spc="-1">
                  <a:solidFill>
                    <a:srgbClr val="E3E9ED"/>
                  </a:solidFill>
                  <a:latin typeface="Arial"/>
                  <a:ea typeface="Arial"/>
                </a:rPr>
                <a:t>APRIL</a:t>
              </a:r>
              <a:endParaRPr lang="fr-FR" sz="300" b="0" strike="noStrike" spc="-1">
                <a:latin typeface="Arial"/>
              </a:endParaRPr>
            </a:p>
          </p:txBody>
        </p:sp>
        <p:sp>
          <p:nvSpPr>
            <p:cNvPr id="8174" name="Google Shape;8839;p96"/>
            <p:cNvSpPr/>
            <p:nvPr/>
          </p:nvSpPr>
          <p:spPr>
            <a:xfrm>
              <a:off x="6212520" y="3455280"/>
              <a:ext cx="488880" cy="69120"/>
            </a:xfrm>
            <a:prstGeom prst="rect">
              <a:avLst/>
            </a:prstGeom>
            <a:solidFill>
              <a:srgbClr val="869FB2"/>
            </a:solidFill>
            <a:ln w="0">
              <a:noFill/>
            </a:ln>
          </p:spPr>
          <p:style>
            <a:lnRef idx="0">
              <a:scrgbClr r="0" g="0" b="0"/>
            </a:lnRef>
            <a:fillRef idx="0">
              <a:scrgbClr r="0" g="0" b="0"/>
            </a:fillRef>
            <a:effectRef idx="0">
              <a:scrgbClr r="0" g="0" b="0"/>
            </a:effectRef>
            <a:fontRef idx="minor"/>
          </p:style>
        </p:sp>
        <p:sp>
          <p:nvSpPr>
            <p:cNvPr id="8175" name="Google Shape;8840;p96"/>
            <p:cNvSpPr/>
            <p:nvPr/>
          </p:nvSpPr>
          <p:spPr>
            <a:xfrm>
              <a:off x="6219000" y="3777120"/>
              <a:ext cx="473400" cy="69120"/>
            </a:xfrm>
            <a:prstGeom prst="rect">
              <a:avLst/>
            </a:prstGeom>
            <a:solidFill>
              <a:srgbClr val="EEEEEE"/>
            </a:solidFill>
            <a:ln w="0">
              <a:noFill/>
            </a:ln>
          </p:spPr>
          <p:style>
            <a:lnRef idx="0">
              <a:scrgbClr r="0" g="0" b="0"/>
            </a:lnRef>
            <a:fillRef idx="0">
              <a:scrgbClr r="0" g="0" b="0"/>
            </a:fillRef>
            <a:effectRef idx="0">
              <a:scrgbClr r="0" g="0" b="0"/>
            </a:effectRef>
            <a:fontRef idx="minor"/>
          </p:style>
        </p:sp>
        <p:sp>
          <p:nvSpPr>
            <p:cNvPr id="8176" name="Google Shape;8841;p96"/>
            <p:cNvSpPr/>
            <p:nvPr/>
          </p:nvSpPr>
          <p:spPr>
            <a:xfrm>
              <a:off x="7309440" y="4097880"/>
              <a:ext cx="550080" cy="69120"/>
            </a:xfrm>
            <a:prstGeom prst="rect">
              <a:avLst/>
            </a:prstGeom>
            <a:solidFill>
              <a:srgbClr val="E3E9ED"/>
            </a:solidFill>
            <a:ln w="0">
              <a:noFill/>
            </a:ln>
          </p:spPr>
          <p:style>
            <a:lnRef idx="0">
              <a:scrgbClr r="0" g="0" b="0"/>
            </a:lnRef>
            <a:fillRef idx="0">
              <a:scrgbClr r="0" g="0" b="0"/>
            </a:fillRef>
            <a:effectRef idx="0">
              <a:scrgbClr r="0" g="0" b="0"/>
            </a:effectRef>
            <a:fontRef idx="minor"/>
          </p:style>
        </p:sp>
        <p:sp>
          <p:nvSpPr>
            <p:cNvPr id="8177" name="Google Shape;8842;p96"/>
            <p:cNvSpPr/>
            <p:nvPr/>
          </p:nvSpPr>
          <p:spPr>
            <a:xfrm>
              <a:off x="6212520" y="3777120"/>
              <a:ext cx="488880" cy="69120"/>
            </a:xfrm>
            <a:prstGeom prst="rect">
              <a:avLst/>
            </a:prstGeom>
            <a:solidFill>
              <a:srgbClr val="E3E9ED"/>
            </a:solidFill>
            <a:ln w="0">
              <a:noFill/>
            </a:ln>
          </p:spPr>
          <p:style>
            <a:lnRef idx="0">
              <a:scrgbClr r="0" g="0" b="0"/>
            </a:lnRef>
            <a:fillRef idx="0">
              <a:scrgbClr r="0" g="0" b="0"/>
            </a:fillRef>
            <a:effectRef idx="0">
              <a:scrgbClr r="0" g="0" b="0"/>
            </a:effectRef>
            <a:fontRef idx="minor"/>
          </p:style>
        </p:sp>
        <p:sp>
          <p:nvSpPr>
            <p:cNvPr id="8178" name="Google Shape;8843;p96"/>
            <p:cNvSpPr/>
            <p:nvPr/>
          </p:nvSpPr>
          <p:spPr>
            <a:xfrm>
              <a:off x="6731280" y="4098600"/>
              <a:ext cx="550080" cy="69120"/>
            </a:xfrm>
            <a:prstGeom prst="rect">
              <a:avLst/>
            </a:prstGeom>
            <a:solidFill>
              <a:srgbClr val="E3E9ED"/>
            </a:solidFill>
            <a:ln w="0">
              <a:noFill/>
            </a:ln>
          </p:spPr>
          <p:style>
            <a:lnRef idx="0">
              <a:scrgbClr r="0" g="0" b="0"/>
            </a:lnRef>
            <a:fillRef idx="0">
              <a:scrgbClr r="0" g="0" b="0"/>
            </a:fillRef>
            <a:effectRef idx="0">
              <a:scrgbClr r="0" g="0" b="0"/>
            </a:effectRef>
            <a:fontRef idx="minor"/>
          </p:style>
        </p:sp>
        <p:sp>
          <p:nvSpPr>
            <p:cNvPr id="8179" name="Google Shape;8844;p96"/>
            <p:cNvSpPr/>
            <p:nvPr/>
          </p:nvSpPr>
          <p:spPr>
            <a:xfrm>
              <a:off x="6728040" y="3456360"/>
              <a:ext cx="550080" cy="69120"/>
            </a:xfrm>
            <a:prstGeom prst="rect">
              <a:avLst/>
            </a:prstGeom>
            <a:solidFill>
              <a:srgbClr val="869FB2"/>
            </a:solidFill>
            <a:ln w="0">
              <a:noFill/>
            </a:ln>
          </p:spPr>
          <p:style>
            <a:lnRef idx="0">
              <a:scrgbClr r="0" g="0" b="0"/>
            </a:lnRef>
            <a:fillRef idx="0">
              <a:scrgbClr r="0" g="0" b="0"/>
            </a:fillRef>
            <a:effectRef idx="0">
              <a:scrgbClr r="0" g="0" b="0"/>
            </a:effectRef>
            <a:fontRef idx="minor"/>
          </p:style>
        </p:sp>
        <p:sp>
          <p:nvSpPr>
            <p:cNvPr id="8180" name="Google Shape;8845;p96"/>
            <p:cNvSpPr/>
            <p:nvPr/>
          </p:nvSpPr>
          <p:spPr>
            <a:xfrm flipH="1">
              <a:off x="5873760" y="3378960"/>
              <a:ext cx="343440" cy="174600"/>
            </a:xfrm>
            <a:prstGeom prst="rect">
              <a:avLst/>
            </a:prstGeom>
            <a:noFill/>
            <a:ln w="0">
              <a:noFill/>
            </a:ln>
          </p:spPr>
          <p:style>
            <a:lnRef idx="0">
              <a:scrgbClr r="0" g="0" b="0"/>
            </a:lnRef>
            <a:fillRef idx="0">
              <a:scrgbClr r="0" g="0" b="0"/>
            </a:fillRef>
            <a:effectRef idx="0">
              <a:scrgbClr r="0" g="0" b="0"/>
            </a:effectRef>
            <a:fontRef idx="minor"/>
          </p:style>
          <p:txBody>
            <a:bodyPr lIns="90000" tIns="174960" rIns="90000" bIns="174960" anchor="t">
              <a:noAutofit/>
            </a:bodyPr>
            <a:lstStyle/>
            <a:p>
              <a:pPr algn="r">
                <a:lnSpc>
                  <a:spcPct val="100000"/>
                </a:lnSpc>
                <a:spcAft>
                  <a:spcPts val="1599"/>
                </a:spcAft>
                <a:buNone/>
                <a:tabLst>
                  <a:tab pos="0" algn="l"/>
                </a:tabLst>
              </a:pPr>
              <a:r>
                <a:rPr lang="en" sz="300" b="0" strike="noStrike" spc="-1">
                  <a:solidFill>
                    <a:srgbClr val="E3E9ED"/>
                  </a:solidFill>
                  <a:latin typeface="Arial"/>
                  <a:ea typeface="Arial"/>
                </a:rPr>
                <a:t>PHASE 1</a:t>
              </a:r>
              <a:endParaRPr lang="fr-FR" sz="300" b="0" strike="noStrike" spc="-1">
                <a:latin typeface="Arial"/>
              </a:endParaRPr>
            </a:p>
          </p:txBody>
        </p:sp>
        <p:sp>
          <p:nvSpPr>
            <p:cNvPr id="8181" name="Google Shape;8846;p96"/>
            <p:cNvSpPr/>
            <p:nvPr/>
          </p:nvSpPr>
          <p:spPr>
            <a:xfrm flipH="1">
              <a:off x="5896440" y="3701160"/>
              <a:ext cx="320400" cy="149400"/>
            </a:xfrm>
            <a:prstGeom prst="rect">
              <a:avLst/>
            </a:prstGeom>
            <a:noFill/>
            <a:ln w="0">
              <a:noFill/>
            </a:ln>
          </p:spPr>
          <p:style>
            <a:lnRef idx="0">
              <a:scrgbClr r="0" g="0" b="0"/>
            </a:lnRef>
            <a:fillRef idx="0">
              <a:scrgbClr r="0" g="0" b="0"/>
            </a:fillRef>
            <a:effectRef idx="0">
              <a:scrgbClr r="0" g="0" b="0"/>
            </a:effectRef>
            <a:fontRef idx="minor"/>
          </p:style>
          <p:txBody>
            <a:bodyPr lIns="90000" tIns="149760" rIns="90000" bIns="149760" anchor="t">
              <a:noAutofit/>
            </a:bodyPr>
            <a:lstStyle/>
            <a:p>
              <a:pPr algn="r">
                <a:lnSpc>
                  <a:spcPct val="115000"/>
                </a:lnSpc>
                <a:spcAft>
                  <a:spcPts val="1599"/>
                </a:spcAft>
                <a:buNone/>
                <a:tabLst>
                  <a:tab pos="0" algn="l"/>
                </a:tabLst>
              </a:pPr>
              <a:r>
                <a:rPr lang="en" sz="300" b="0" strike="noStrike" spc="-1">
                  <a:solidFill>
                    <a:srgbClr val="E3E9ED"/>
                  </a:solidFill>
                  <a:latin typeface="Arial"/>
                  <a:ea typeface="Arial"/>
                </a:rPr>
                <a:t>Task 1</a:t>
              </a:r>
              <a:endParaRPr lang="fr-FR" sz="300" b="0" strike="noStrike" spc="-1">
                <a:latin typeface="Arial"/>
              </a:endParaRPr>
            </a:p>
          </p:txBody>
        </p:sp>
        <p:sp>
          <p:nvSpPr>
            <p:cNvPr id="8182" name="Google Shape;8847;p96"/>
            <p:cNvSpPr/>
            <p:nvPr/>
          </p:nvSpPr>
          <p:spPr>
            <a:xfrm flipH="1">
              <a:off x="5873760" y="4016880"/>
              <a:ext cx="343440" cy="149400"/>
            </a:xfrm>
            <a:prstGeom prst="rect">
              <a:avLst/>
            </a:prstGeom>
            <a:noFill/>
            <a:ln w="0">
              <a:noFill/>
            </a:ln>
          </p:spPr>
          <p:style>
            <a:lnRef idx="0">
              <a:scrgbClr r="0" g="0" b="0"/>
            </a:lnRef>
            <a:fillRef idx="0">
              <a:scrgbClr r="0" g="0" b="0"/>
            </a:fillRef>
            <a:effectRef idx="0">
              <a:scrgbClr r="0" g="0" b="0"/>
            </a:effectRef>
            <a:fontRef idx="minor"/>
          </p:style>
          <p:txBody>
            <a:bodyPr lIns="90000" tIns="149760" rIns="90000" bIns="149760" anchor="t">
              <a:noAutofit/>
            </a:bodyPr>
            <a:lstStyle/>
            <a:p>
              <a:pPr algn="r">
                <a:lnSpc>
                  <a:spcPct val="115000"/>
                </a:lnSpc>
                <a:spcAft>
                  <a:spcPts val="1599"/>
                </a:spcAft>
                <a:buNone/>
                <a:tabLst>
                  <a:tab pos="0" algn="l"/>
                </a:tabLst>
              </a:pPr>
              <a:r>
                <a:rPr lang="en" sz="300" b="0" strike="noStrike" spc="-1">
                  <a:solidFill>
                    <a:srgbClr val="E3E9ED"/>
                  </a:solidFill>
                  <a:latin typeface="Arial"/>
                  <a:ea typeface="Arial"/>
                </a:rPr>
                <a:t>Task 2</a:t>
              </a:r>
              <a:endParaRPr lang="fr-FR" sz="300" b="0" strike="noStrike" spc="-1">
                <a:latin typeface="Arial"/>
              </a:endParaRPr>
            </a:p>
          </p:txBody>
        </p:sp>
        <p:sp>
          <p:nvSpPr>
            <p:cNvPr id="8183" name="Google Shape;8848;p96"/>
            <p:cNvSpPr/>
            <p:nvPr/>
          </p:nvSpPr>
          <p:spPr>
            <a:xfrm>
              <a:off x="7305480" y="3456360"/>
              <a:ext cx="550080" cy="69120"/>
            </a:xfrm>
            <a:prstGeom prst="rect">
              <a:avLst/>
            </a:prstGeom>
            <a:solidFill>
              <a:srgbClr val="869FB2"/>
            </a:solidFill>
            <a:ln w="0">
              <a:noFill/>
            </a:ln>
          </p:spPr>
          <p:style>
            <a:lnRef idx="0">
              <a:scrgbClr r="0" g="0" b="0"/>
            </a:lnRef>
            <a:fillRef idx="0">
              <a:scrgbClr r="0" g="0" b="0"/>
            </a:fillRef>
            <a:effectRef idx="0">
              <a:scrgbClr r="0" g="0" b="0"/>
            </a:effectRef>
            <a:fontRef idx="minor"/>
          </p:style>
        </p:sp>
      </p:grpSp>
      <p:grpSp>
        <p:nvGrpSpPr>
          <p:cNvPr id="8184" name="Google Shape;8849;p96"/>
          <p:cNvGrpSpPr/>
          <p:nvPr/>
        </p:nvGrpSpPr>
        <p:grpSpPr>
          <a:xfrm>
            <a:off x="3355920" y="951480"/>
            <a:ext cx="2362320" cy="1004760"/>
            <a:chOff x="3355920" y="951480"/>
            <a:chExt cx="2362320" cy="1004760"/>
          </a:xfrm>
        </p:grpSpPr>
        <p:sp>
          <p:nvSpPr>
            <p:cNvPr id="8185" name="Google Shape;8850;p96"/>
            <p:cNvSpPr/>
            <p:nvPr/>
          </p:nvSpPr>
          <p:spPr>
            <a:xfrm>
              <a:off x="3355920" y="1531800"/>
              <a:ext cx="333720" cy="424440"/>
            </a:xfrm>
            <a:prstGeom prst="round2DiagRect">
              <a:avLst>
                <a:gd name="adj1" fmla="val 16667"/>
                <a:gd name="adj2" fmla="val 0"/>
              </a:avLst>
            </a:prstGeom>
            <a:noFill/>
            <a:ln w="9525">
              <a:solidFill>
                <a:srgbClr val="ABBCC9"/>
              </a:solidFill>
              <a:round/>
            </a:ln>
          </p:spPr>
          <p:style>
            <a:lnRef idx="0">
              <a:scrgbClr r="0" g="0" b="0"/>
            </a:lnRef>
            <a:fillRef idx="0">
              <a:scrgbClr r="0" g="0" b="0"/>
            </a:fillRef>
            <a:effectRef idx="0">
              <a:scrgbClr r="0" g="0" b="0"/>
            </a:effectRef>
            <a:fontRef idx="minor"/>
          </p:style>
        </p:sp>
        <p:sp>
          <p:nvSpPr>
            <p:cNvPr id="8186" name="Google Shape;8851;p96"/>
            <p:cNvSpPr/>
            <p:nvPr/>
          </p:nvSpPr>
          <p:spPr>
            <a:xfrm>
              <a:off x="3355920" y="1059840"/>
              <a:ext cx="333720" cy="424440"/>
            </a:xfrm>
            <a:prstGeom prst="round2DiagRect">
              <a:avLst>
                <a:gd name="adj1" fmla="val 16667"/>
                <a:gd name="adj2" fmla="val 0"/>
              </a:avLst>
            </a:prstGeom>
            <a:noFill/>
            <a:ln w="9525">
              <a:solidFill>
                <a:srgbClr val="869FB1"/>
              </a:solidFill>
              <a:round/>
            </a:ln>
          </p:spPr>
          <p:style>
            <a:lnRef idx="0">
              <a:scrgbClr r="0" g="0" b="0"/>
            </a:lnRef>
            <a:fillRef idx="0">
              <a:scrgbClr r="0" g="0" b="0"/>
            </a:fillRef>
            <a:effectRef idx="0">
              <a:scrgbClr r="0" g="0" b="0"/>
            </a:effectRef>
            <a:fontRef idx="minor"/>
          </p:style>
        </p:sp>
        <p:sp>
          <p:nvSpPr>
            <p:cNvPr id="8187" name="Google Shape;8852;p96"/>
            <p:cNvSpPr/>
            <p:nvPr/>
          </p:nvSpPr>
          <p:spPr>
            <a:xfrm flipH="1">
              <a:off x="3703680" y="951480"/>
              <a:ext cx="333720" cy="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ct val="100000"/>
                </a:lnSpc>
                <a:spcAft>
                  <a:spcPts val="1599"/>
                </a:spcAft>
                <a:buNone/>
                <a:tabLst>
                  <a:tab pos="0" algn="l"/>
                </a:tabLst>
              </a:pPr>
              <a:r>
                <a:rPr lang="en" sz="200" b="0" strike="noStrike" spc="-1">
                  <a:solidFill>
                    <a:srgbClr val="FFFFFF"/>
                  </a:solidFill>
                  <a:latin typeface="Arial"/>
                  <a:ea typeface="Arial"/>
                </a:rPr>
                <a:t>JANUARY</a:t>
              </a:r>
              <a:endParaRPr lang="fr-FR" sz="200" b="0" strike="noStrike" spc="-1">
                <a:latin typeface="Arial"/>
              </a:endParaRPr>
            </a:p>
          </p:txBody>
        </p:sp>
        <p:sp>
          <p:nvSpPr>
            <p:cNvPr id="8188" name="Google Shape;8853;p96"/>
            <p:cNvSpPr/>
            <p:nvPr/>
          </p:nvSpPr>
          <p:spPr>
            <a:xfrm flipH="1">
              <a:off x="4040640" y="951480"/>
              <a:ext cx="361800" cy="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ct val="100000"/>
                </a:lnSpc>
                <a:spcAft>
                  <a:spcPts val="1599"/>
                </a:spcAft>
                <a:buNone/>
                <a:tabLst>
                  <a:tab pos="0" algn="l"/>
                </a:tabLst>
              </a:pPr>
              <a:r>
                <a:rPr lang="en" sz="200" b="0" strike="noStrike" spc="-1">
                  <a:solidFill>
                    <a:srgbClr val="FFFFFF"/>
                  </a:solidFill>
                  <a:latin typeface="Arial"/>
                  <a:ea typeface="Arial"/>
                </a:rPr>
                <a:t>FEBRUARY</a:t>
              </a:r>
              <a:endParaRPr lang="fr-FR" sz="200" b="0" strike="noStrike" spc="-1">
                <a:latin typeface="Arial"/>
              </a:endParaRPr>
            </a:p>
          </p:txBody>
        </p:sp>
        <p:sp>
          <p:nvSpPr>
            <p:cNvPr id="8189" name="Google Shape;8854;p96"/>
            <p:cNvSpPr/>
            <p:nvPr/>
          </p:nvSpPr>
          <p:spPr>
            <a:xfrm flipH="1">
              <a:off x="4403160" y="951480"/>
              <a:ext cx="313560" cy="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ct val="100000"/>
                </a:lnSpc>
                <a:spcAft>
                  <a:spcPts val="1599"/>
                </a:spcAft>
                <a:buNone/>
                <a:tabLst>
                  <a:tab pos="0" algn="l"/>
                </a:tabLst>
              </a:pPr>
              <a:r>
                <a:rPr lang="en" sz="200" b="0" strike="noStrike" spc="-1">
                  <a:solidFill>
                    <a:srgbClr val="FFFFFF"/>
                  </a:solidFill>
                  <a:latin typeface="Arial"/>
                  <a:ea typeface="Arial"/>
                </a:rPr>
                <a:t>MARCH</a:t>
              </a:r>
              <a:endParaRPr lang="fr-FR" sz="200" b="0" strike="noStrike" spc="-1">
                <a:latin typeface="Arial"/>
              </a:endParaRPr>
            </a:p>
          </p:txBody>
        </p:sp>
        <p:sp>
          <p:nvSpPr>
            <p:cNvPr id="8190" name="Google Shape;8855;p96"/>
            <p:cNvSpPr/>
            <p:nvPr/>
          </p:nvSpPr>
          <p:spPr>
            <a:xfrm flipH="1">
              <a:off x="4745520" y="951480"/>
              <a:ext cx="281880" cy="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ct val="100000"/>
                </a:lnSpc>
                <a:spcAft>
                  <a:spcPts val="1599"/>
                </a:spcAft>
                <a:buNone/>
                <a:tabLst>
                  <a:tab pos="0" algn="l"/>
                </a:tabLst>
              </a:pPr>
              <a:r>
                <a:rPr lang="en" sz="200" b="0" strike="noStrike" spc="-1">
                  <a:solidFill>
                    <a:srgbClr val="FFFFFF"/>
                  </a:solidFill>
                  <a:latin typeface="Arial"/>
                  <a:ea typeface="Arial"/>
                </a:rPr>
                <a:t>APRIL</a:t>
              </a:r>
              <a:endParaRPr lang="fr-FR" sz="200" b="0" strike="noStrike" spc="-1">
                <a:latin typeface="Arial"/>
              </a:endParaRPr>
            </a:p>
          </p:txBody>
        </p:sp>
        <p:sp>
          <p:nvSpPr>
            <p:cNvPr id="8191" name="Google Shape;8856;p96"/>
            <p:cNvSpPr/>
            <p:nvPr/>
          </p:nvSpPr>
          <p:spPr>
            <a:xfrm flipH="1">
              <a:off x="5065560" y="951480"/>
              <a:ext cx="281880" cy="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ct val="100000"/>
                </a:lnSpc>
                <a:spcAft>
                  <a:spcPts val="1599"/>
                </a:spcAft>
                <a:buNone/>
                <a:tabLst>
                  <a:tab pos="0" algn="l"/>
                </a:tabLst>
              </a:pPr>
              <a:r>
                <a:rPr lang="en" sz="200" b="0" strike="noStrike" spc="-1">
                  <a:solidFill>
                    <a:srgbClr val="FFFFFF"/>
                  </a:solidFill>
                  <a:latin typeface="Arial"/>
                  <a:ea typeface="Arial"/>
                </a:rPr>
                <a:t>MAY</a:t>
              </a:r>
              <a:endParaRPr lang="fr-FR" sz="200" b="0" strike="noStrike" spc="-1">
                <a:latin typeface="Arial"/>
              </a:endParaRPr>
            </a:p>
          </p:txBody>
        </p:sp>
        <p:sp>
          <p:nvSpPr>
            <p:cNvPr id="8192" name="Google Shape;8857;p96"/>
            <p:cNvSpPr/>
            <p:nvPr/>
          </p:nvSpPr>
          <p:spPr>
            <a:xfrm flipH="1">
              <a:off x="5405400" y="951480"/>
              <a:ext cx="281880" cy="7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ctr">
                <a:lnSpc>
                  <a:spcPct val="100000"/>
                </a:lnSpc>
                <a:spcAft>
                  <a:spcPts val="1599"/>
                </a:spcAft>
                <a:buNone/>
                <a:tabLst>
                  <a:tab pos="0" algn="l"/>
                </a:tabLst>
              </a:pPr>
              <a:r>
                <a:rPr lang="en" sz="200" b="0" strike="noStrike" spc="-1">
                  <a:solidFill>
                    <a:srgbClr val="FFFFFF"/>
                  </a:solidFill>
                  <a:latin typeface="Arial"/>
                  <a:ea typeface="Arial"/>
                </a:rPr>
                <a:t>JUNE</a:t>
              </a:r>
              <a:endParaRPr lang="fr-FR" sz="200" b="0" strike="noStrike" spc="-1">
                <a:latin typeface="Arial"/>
              </a:endParaRPr>
            </a:p>
          </p:txBody>
        </p:sp>
        <p:sp>
          <p:nvSpPr>
            <p:cNvPr id="8193" name="Google Shape;8858;p96"/>
            <p:cNvSpPr/>
            <p:nvPr/>
          </p:nvSpPr>
          <p:spPr>
            <a:xfrm flipH="1">
              <a:off x="3406680" y="1110960"/>
              <a:ext cx="245520" cy="84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a:lnSpc>
                  <a:spcPct val="100000"/>
                </a:lnSpc>
                <a:spcAft>
                  <a:spcPts val="1599"/>
                </a:spcAft>
                <a:buNone/>
                <a:tabLst>
                  <a:tab pos="0" algn="l"/>
                </a:tabLst>
              </a:pPr>
              <a:r>
                <a:rPr lang="en" sz="200" b="0" strike="noStrike" spc="-1">
                  <a:solidFill>
                    <a:srgbClr val="FFFFFF"/>
                  </a:solidFill>
                  <a:latin typeface="Arial"/>
                  <a:ea typeface="Arial"/>
                </a:rPr>
                <a:t>PHASE 1</a:t>
              </a:r>
              <a:endParaRPr lang="fr-FR" sz="200" b="0" strike="noStrike" spc="-1">
                <a:latin typeface="Arial"/>
              </a:endParaRPr>
            </a:p>
          </p:txBody>
        </p:sp>
        <p:sp>
          <p:nvSpPr>
            <p:cNvPr id="8194" name="Google Shape;8859;p96"/>
            <p:cNvSpPr/>
            <p:nvPr/>
          </p:nvSpPr>
          <p:spPr>
            <a:xfrm flipH="1">
              <a:off x="3406680" y="1576080"/>
              <a:ext cx="245520" cy="84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a:lnSpc>
                  <a:spcPct val="100000"/>
                </a:lnSpc>
                <a:spcAft>
                  <a:spcPts val="1599"/>
                </a:spcAft>
                <a:buNone/>
                <a:tabLst>
                  <a:tab pos="0" algn="l"/>
                </a:tabLst>
              </a:pPr>
              <a:r>
                <a:rPr lang="en" sz="200" b="0" strike="noStrike" spc="-1">
                  <a:solidFill>
                    <a:srgbClr val="FFFFFF"/>
                  </a:solidFill>
                  <a:latin typeface="Arial"/>
                  <a:ea typeface="Arial"/>
                </a:rPr>
                <a:t>PHASE 2</a:t>
              </a:r>
              <a:endParaRPr lang="fr-FR" sz="200" b="0" strike="noStrike" spc="-1">
                <a:latin typeface="Arial"/>
              </a:endParaRPr>
            </a:p>
          </p:txBody>
        </p:sp>
        <p:sp>
          <p:nvSpPr>
            <p:cNvPr id="8195" name="Google Shape;8860;p96"/>
            <p:cNvSpPr/>
            <p:nvPr/>
          </p:nvSpPr>
          <p:spPr>
            <a:xfrm flipH="1">
              <a:off x="3412440" y="1263240"/>
              <a:ext cx="230400" cy="84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a:lnSpc>
                  <a:spcPct val="115000"/>
                </a:lnSpc>
                <a:spcAft>
                  <a:spcPts val="1599"/>
                </a:spcAft>
                <a:buNone/>
                <a:tabLst>
                  <a:tab pos="0" algn="l"/>
                </a:tabLst>
              </a:pPr>
              <a:r>
                <a:rPr lang="en" sz="200" b="0" strike="noStrike" spc="-1">
                  <a:solidFill>
                    <a:srgbClr val="FFFFFF"/>
                  </a:solidFill>
                  <a:latin typeface="Arial"/>
                  <a:ea typeface="Arial"/>
                </a:rPr>
                <a:t>Task 1</a:t>
              </a:r>
              <a:endParaRPr lang="fr-FR" sz="200" b="0" strike="noStrike" spc="-1">
                <a:latin typeface="Arial"/>
              </a:endParaRPr>
            </a:p>
          </p:txBody>
        </p:sp>
        <p:sp>
          <p:nvSpPr>
            <p:cNvPr id="8196" name="Google Shape;8861;p96"/>
            <p:cNvSpPr/>
            <p:nvPr/>
          </p:nvSpPr>
          <p:spPr>
            <a:xfrm flipH="1">
              <a:off x="3412440" y="1420560"/>
              <a:ext cx="230400" cy="84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a:lnSpc>
                  <a:spcPct val="115000"/>
                </a:lnSpc>
                <a:spcAft>
                  <a:spcPts val="1599"/>
                </a:spcAft>
                <a:buNone/>
                <a:tabLst>
                  <a:tab pos="0" algn="l"/>
                </a:tabLst>
              </a:pPr>
              <a:r>
                <a:rPr lang="en" sz="200" b="0" strike="noStrike" spc="-1">
                  <a:solidFill>
                    <a:srgbClr val="FFFFFF"/>
                  </a:solidFill>
                  <a:latin typeface="Arial"/>
                  <a:ea typeface="Arial"/>
                </a:rPr>
                <a:t>Task 2</a:t>
              </a:r>
              <a:endParaRPr lang="fr-FR" sz="200" b="0" strike="noStrike" spc="-1">
                <a:latin typeface="Arial"/>
              </a:endParaRPr>
            </a:p>
          </p:txBody>
        </p:sp>
        <p:sp>
          <p:nvSpPr>
            <p:cNvPr id="8197" name="Google Shape;8862;p96"/>
            <p:cNvSpPr/>
            <p:nvPr/>
          </p:nvSpPr>
          <p:spPr>
            <a:xfrm flipH="1">
              <a:off x="3412440" y="1733400"/>
              <a:ext cx="230400" cy="84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a:lnSpc>
                  <a:spcPct val="115000"/>
                </a:lnSpc>
                <a:spcAft>
                  <a:spcPts val="1599"/>
                </a:spcAft>
                <a:buNone/>
                <a:tabLst>
                  <a:tab pos="0" algn="l"/>
                </a:tabLst>
              </a:pPr>
              <a:r>
                <a:rPr lang="en" sz="200" b="0" strike="noStrike" spc="-1">
                  <a:solidFill>
                    <a:srgbClr val="FFFFFF"/>
                  </a:solidFill>
                  <a:latin typeface="Arial"/>
                  <a:ea typeface="Arial"/>
                </a:rPr>
                <a:t>Task 1</a:t>
              </a:r>
              <a:endParaRPr lang="fr-FR" sz="200" b="0" strike="noStrike" spc="-1">
                <a:latin typeface="Arial"/>
              </a:endParaRPr>
            </a:p>
          </p:txBody>
        </p:sp>
        <p:sp>
          <p:nvSpPr>
            <p:cNvPr id="8198" name="Google Shape;8863;p96"/>
            <p:cNvSpPr/>
            <p:nvPr/>
          </p:nvSpPr>
          <p:spPr>
            <a:xfrm flipH="1">
              <a:off x="3412440" y="1890360"/>
              <a:ext cx="230400" cy="5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gn="r">
                <a:lnSpc>
                  <a:spcPct val="115000"/>
                </a:lnSpc>
                <a:spcAft>
                  <a:spcPts val="1599"/>
                </a:spcAft>
                <a:buNone/>
                <a:tabLst>
                  <a:tab pos="0" algn="l"/>
                </a:tabLst>
              </a:pPr>
              <a:r>
                <a:rPr lang="en" sz="200" b="0" strike="noStrike" spc="-1">
                  <a:solidFill>
                    <a:srgbClr val="FFFFFF"/>
                  </a:solidFill>
                  <a:latin typeface="Arial"/>
                  <a:ea typeface="Arial"/>
                </a:rPr>
                <a:t>Task 2</a:t>
              </a:r>
              <a:endParaRPr lang="fr-FR" sz="200" b="0" strike="noStrike" spc="-1">
                <a:latin typeface="Arial"/>
              </a:endParaRPr>
            </a:p>
          </p:txBody>
        </p:sp>
        <p:grpSp>
          <p:nvGrpSpPr>
            <p:cNvPr id="8199" name="Google Shape;8864;p96"/>
            <p:cNvGrpSpPr/>
            <p:nvPr/>
          </p:nvGrpSpPr>
          <p:grpSpPr>
            <a:xfrm>
              <a:off x="3767760" y="1116360"/>
              <a:ext cx="1950480" cy="802800"/>
              <a:chOff x="3767760" y="1116360"/>
              <a:chExt cx="1950480" cy="802800"/>
            </a:xfrm>
          </p:grpSpPr>
          <p:sp>
            <p:nvSpPr>
              <p:cNvPr id="8200" name="Google Shape;8865;p96"/>
              <p:cNvSpPr/>
              <p:nvPr/>
            </p:nvSpPr>
            <p:spPr>
              <a:xfrm>
                <a:off x="3767760" y="1116360"/>
                <a:ext cx="1950120" cy="19080"/>
              </a:xfrm>
              <a:custGeom>
                <a:avLst/>
                <a:gdLst/>
                <a:ahLst/>
                <a:cxnLst/>
                <a:rect l="l" t="t" r="r" b="b"/>
                <a:pathLst>
                  <a:path w="180762" h="2157">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5000"/>
                </a:srgbClr>
              </a:solidFill>
              <a:ln w="0">
                <a:noFill/>
              </a:ln>
            </p:spPr>
            <p:style>
              <a:lnRef idx="0">
                <a:scrgbClr r="0" g="0" b="0"/>
              </a:lnRef>
              <a:fillRef idx="0">
                <a:scrgbClr r="0" g="0" b="0"/>
              </a:fillRef>
              <a:effectRef idx="0">
                <a:scrgbClr r="0" g="0" b="0"/>
              </a:effectRef>
              <a:fontRef idx="minor"/>
            </p:style>
          </p:sp>
          <p:sp>
            <p:nvSpPr>
              <p:cNvPr id="8201" name="Google Shape;8866;p96"/>
              <p:cNvSpPr/>
              <p:nvPr/>
            </p:nvSpPr>
            <p:spPr>
              <a:xfrm>
                <a:off x="3767760" y="1273320"/>
                <a:ext cx="1950120" cy="19080"/>
              </a:xfrm>
              <a:custGeom>
                <a:avLst/>
                <a:gdLst/>
                <a:ahLst/>
                <a:cxnLst/>
                <a:rect l="l" t="t" r="r" b="b"/>
                <a:pathLst>
                  <a:path w="180762" h="2156">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w="0">
                <a:noFill/>
              </a:ln>
            </p:spPr>
            <p:style>
              <a:lnRef idx="0">
                <a:scrgbClr r="0" g="0" b="0"/>
              </a:lnRef>
              <a:fillRef idx="0">
                <a:scrgbClr r="0" g="0" b="0"/>
              </a:fillRef>
              <a:effectRef idx="0">
                <a:scrgbClr r="0" g="0" b="0"/>
              </a:effectRef>
              <a:fontRef idx="minor"/>
            </p:style>
          </p:sp>
          <p:sp>
            <p:nvSpPr>
              <p:cNvPr id="8202" name="Google Shape;8867;p96"/>
              <p:cNvSpPr/>
              <p:nvPr/>
            </p:nvSpPr>
            <p:spPr>
              <a:xfrm>
                <a:off x="3767760" y="1429920"/>
                <a:ext cx="1950120" cy="19080"/>
              </a:xfrm>
              <a:custGeom>
                <a:avLst/>
                <a:gdLst/>
                <a:ahLst/>
                <a:cxnLst/>
                <a:rect l="l" t="t" r="r" b="b"/>
                <a:pathLst>
                  <a:path w="180762" h="2156">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5000"/>
                </a:srgbClr>
              </a:solidFill>
              <a:ln w="0">
                <a:noFill/>
              </a:ln>
            </p:spPr>
            <p:style>
              <a:lnRef idx="0">
                <a:scrgbClr r="0" g="0" b="0"/>
              </a:lnRef>
              <a:fillRef idx="0">
                <a:scrgbClr r="0" g="0" b="0"/>
              </a:fillRef>
              <a:effectRef idx="0">
                <a:scrgbClr r="0" g="0" b="0"/>
              </a:effectRef>
              <a:fontRef idx="minor"/>
            </p:style>
          </p:sp>
          <p:sp>
            <p:nvSpPr>
              <p:cNvPr id="8203" name="Google Shape;8868;p96"/>
              <p:cNvSpPr/>
              <p:nvPr/>
            </p:nvSpPr>
            <p:spPr>
              <a:xfrm>
                <a:off x="3767760" y="1586880"/>
                <a:ext cx="1950120" cy="19080"/>
              </a:xfrm>
              <a:custGeom>
                <a:avLst/>
                <a:gdLst/>
                <a:ahLst/>
                <a:cxnLst/>
                <a:rect l="l" t="t" r="r" b="b"/>
                <a:pathLst>
                  <a:path w="180762" h="2156">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w="0">
                <a:noFill/>
              </a:ln>
            </p:spPr>
            <p:style>
              <a:lnRef idx="0">
                <a:scrgbClr r="0" g="0" b="0"/>
              </a:lnRef>
              <a:fillRef idx="0">
                <a:scrgbClr r="0" g="0" b="0"/>
              </a:fillRef>
              <a:effectRef idx="0">
                <a:scrgbClr r="0" g="0" b="0"/>
              </a:effectRef>
              <a:fontRef idx="minor"/>
            </p:style>
          </p:sp>
          <p:sp>
            <p:nvSpPr>
              <p:cNvPr id="8204" name="Google Shape;8869;p96"/>
              <p:cNvSpPr/>
              <p:nvPr/>
            </p:nvSpPr>
            <p:spPr>
              <a:xfrm>
                <a:off x="3767760" y="1743480"/>
                <a:ext cx="1950120" cy="19080"/>
              </a:xfrm>
              <a:custGeom>
                <a:avLst/>
                <a:gdLst/>
                <a:ahLst/>
                <a:cxnLst/>
                <a:rect l="l" t="t" r="r" b="b"/>
                <a:pathLst>
                  <a:path w="180762" h="2156">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5000"/>
                </a:srgbClr>
              </a:solidFill>
              <a:ln w="0">
                <a:noFill/>
              </a:ln>
            </p:spPr>
            <p:style>
              <a:lnRef idx="0">
                <a:scrgbClr r="0" g="0" b="0"/>
              </a:lnRef>
              <a:fillRef idx="0">
                <a:scrgbClr r="0" g="0" b="0"/>
              </a:fillRef>
              <a:effectRef idx="0">
                <a:scrgbClr r="0" g="0" b="0"/>
              </a:effectRef>
              <a:fontRef idx="minor"/>
            </p:style>
          </p:sp>
          <p:sp>
            <p:nvSpPr>
              <p:cNvPr id="8205" name="Google Shape;8870;p96"/>
              <p:cNvSpPr/>
              <p:nvPr/>
            </p:nvSpPr>
            <p:spPr>
              <a:xfrm>
                <a:off x="3767760" y="1900080"/>
                <a:ext cx="1950120" cy="19080"/>
              </a:xfrm>
              <a:custGeom>
                <a:avLst/>
                <a:gdLst/>
                <a:ahLst/>
                <a:cxnLst/>
                <a:rect l="l" t="t" r="r" b="b"/>
                <a:pathLst>
                  <a:path w="180762" h="2156">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w="0">
                <a:noFill/>
              </a:ln>
            </p:spPr>
            <p:style>
              <a:lnRef idx="0">
                <a:scrgbClr r="0" g="0" b="0"/>
              </a:lnRef>
              <a:fillRef idx="0">
                <a:scrgbClr r="0" g="0" b="0"/>
              </a:fillRef>
              <a:effectRef idx="0">
                <a:scrgbClr r="0" g="0" b="0"/>
              </a:effectRef>
              <a:fontRef idx="minor"/>
            </p:style>
          </p:sp>
          <p:sp>
            <p:nvSpPr>
              <p:cNvPr id="8206" name="Google Shape;8871;p96"/>
              <p:cNvSpPr/>
              <p:nvPr/>
            </p:nvSpPr>
            <p:spPr>
              <a:xfrm>
                <a:off x="3767760" y="1116360"/>
                <a:ext cx="396720" cy="19080"/>
              </a:xfrm>
              <a:custGeom>
                <a:avLst/>
                <a:gdLst/>
                <a:ahLst/>
                <a:cxnLst/>
                <a:rect l="l" t="t" r="r" b="b"/>
                <a:pathLst>
                  <a:path w="36851" h="2157">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w="0">
                <a:noFill/>
              </a:ln>
            </p:spPr>
            <p:style>
              <a:lnRef idx="0">
                <a:scrgbClr r="0" g="0" b="0"/>
              </a:lnRef>
              <a:fillRef idx="0">
                <a:scrgbClr r="0" g="0" b="0"/>
              </a:fillRef>
              <a:effectRef idx="0">
                <a:scrgbClr r="0" g="0" b="0"/>
              </a:effectRef>
              <a:fontRef idx="minor"/>
            </p:style>
          </p:sp>
          <p:sp>
            <p:nvSpPr>
              <p:cNvPr id="8207" name="Google Shape;8872;p96"/>
              <p:cNvSpPr/>
              <p:nvPr/>
            </p:nvSpPr>
            <p:spPr>
              <a:xfrm>
                <a:off x="3976560" y="1273320"/>
                <a:ext cx="878400" cy="19080"/>
              </a:xfrm>
              <a:custGeom>
                <a:avLst/>
                <a:gdLst/>
                <a:ahLst/>
                <a:cxnLst/>
                <a:rect l="l" t="t" r="r" b="b"/>
                <a:pathLst>
                  <a:path w="81476" h="215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6000"/>
                </a:srgbClr>
              </a:solidFill>
              <a:ln w="0">
                <a:noFill/>
              </a:ln>
            </p:spPr>
            <p:style>
              <a:lnRef idx="0">
                <a:scrgbClr r="0" g="0" b="0"/>
              </a:lnRef>
              <a:fillRef idx="0">
                <a:scrgbClr r="0" g="0" b="0"/>
              </a:fillRef>
              <a:effectRef idx="0">
                <a:scrgbClr r="0" g="0" b="0"/>
              </a:effectRef>
              <a:fontRef idx="minor"/>
            </p:style>
          </p:sp>
          <p:sp>
            <p:nvSpPr>
              <p:cNvPr id="8208" name="Google Shape;8873;p96"/>
              <p:cNvSpPr/>
              <p:nvPr/>
            </p:nvSpPr>
            <p:spPr>
              <a:xfrm>
                <a:off x="4253760" y="1429920"/>
                <a:ext cx="466200" cy="19080"/>
              </a:xfrm>
              <a:custGeom>
                <a:avLst/>
                <a:gdLst/>
                <a:ahLst/>
                <a:cxnLst/>
                <a:rect l="l" t="t" r="r" b="b"/>
                <a:pathLst>
                  <a:path w="43280" h="2156">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w="0">
                <a:noFill/>
              </a:ln>
            </p:spPr>
            <p:style>
              <a:lnRef idx="0">
                <a:scrgbClr r="0" g="0" b="0"/>
              </a:lnRef>
              <a:fillRef idx="0">
                <a:scrgbClr r="0" g="0" b="0"/>
              </a:fillRef>
              <a:effectRef idx="0">
                <a:scrgbClr r="0" g="0" b="0"/>
              </a:effectRef>
              <a:fontRef idx="minor"/>
            </p:style>
          </p:sp>
          <p:sp>
            <p:nvSpPr>
              <p:cNvPr id="8209" name="Google Shape;8874;p96"/>
              <p:cNvSpPr/>
              <p:nvPr/>
            </p:nvSpPr>
            <p:spPr>
              <a:xfrm>
                <a:off x="4311720" y="1586880"/>
                <a:ext cx="882000" cy="19080"/>
              </a:xfrm>
              <a:custGeom>
                <a:avLst/>
                <a:gdLst/>
                <a:ahLst/>
                <a:cxnLst/>
                <a:rect l="l" t="t" r="r" b="b"/>
                <a:pathLst>
                  <a:path w="81797" h="2156">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6000"/>
                </a:srgbClr>
              </a:solidFill>
              <a:ln w="0">
                <a:noFill/>
              </a:ln>
            </p:spPr>
            <p:style>
              <a:lnRef idx="0">
                <a:scrgbClr r="0" g="0" b="0"/>
              </a:lnRef>
              <a:fillRef idx="0">
                <a:scrgbClr r="0" g="0" b="0"/>
              </a:fillRef>
              <a:effectRef idx="0">
                <a:scrgbClr r="0" g="0" b="0"/>
              </a:effectRef>
              <a:fontRef idx="minor"/>
            </p:style>
          </p:sp>
          <p:sp>
            <p:nvSpPr>
              <p:cNvPr id="8210" name="Google Shape;8875;p96"/>
              <p:cNvSpPr/>
              <p:nvPr/>
            </p:nvSpPr>
            <p:spPr>
              <a:xfrm>
                <a:off x="4739760" y="1743480"/>
                <a:ext cx="711720" cy="19080"/>
              </a:xfrm>
              <a:custGeom>
                <a:avLst/>
                <a:gdLst/>
                <a:ahLst/>
                <a:cxnLst/>
                <a:rect l="l" t="t" r="r" b="b"/>
                <a:pathLst>
                  <a:path w="66033" h="2156">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w="0">
                <a:noFill/>
              </a:ln>
            </p:spPr>
            <p:style>
              <a:lnRef idx="0">
                <a:scrgbClr r="0" g="0" b="0"/>
              </a:lnRef>
              <a:fillRef idx="0">
                <a:scrgbClr r="0" g="0" b="0"/>
              </a:fillRef>
              <a:effectRef idx="0">
                <a:scrgbClr r="0" g="0" b="0"/>
              </a:effectRef>
              <a:fontRef idx="minor"/>
            </p:style>
          </p:sp>
          <p:sp>
            <p:nvSpPr>
              <p:cNvPr id="8211" name="Google Shape;8876;p96"/>
              <p:cNvSpPr/>
              <p:nvPr/>
            </p:nvSpPr>
            <p:spPr>
              <a:xfrm>
                <a:off x="5225400" y="1900080"/>
                <a:ext cx="492840" cy="19080"/>
              </a:xfrm>
              <a:custGeom>
                <a:avLst/>
                <a:gdLst/>
                <a:ahLst/>
                <a:cxnLst/>
                <a:rect l="l" t="t" r="r" b="b"/>
                <a:pathLst>
                  <a:path w="45745" h="2144">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6000"/>
                </a:srgbClr>
              </a:solidFill>
              <a:ln w="0">
                <a:noFill/>
              </a:ln>
            </p:spPr>
            <p:style>
              <a:lnRef idx="0">
                <a:scrgbClr r="0" g="0" b="0"/>
              </a:lnRef>
              <a:fillRef idx="0">
                <a:scrgbClr r="0" g="0" b="0"/>
              </a:fillRef>
              <a:effectRef idx="0">
                <a:scrgbClr r="0" g="0" b="0"/>
              </a:effectRef>
              <a:fontRef idx="minor"/>
            </p:style>
          </p:sp>
        </p:gr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12" name="Google Shape;8881;p97"/>
          <p:cNvGrpSpPr/>
          <p:nvPr/>
        </p:nvGrpSpPr>
        <p:grpSpPr>
          <a:xfrm>
            <a:off x="4796640" y="970920"/>
            <a:ext cx="744480" cy="718920"/>
            <a:chOff x="4796640" y="970920"/>
            <a:chExt cx="744480" cy="718920"/>
          </a:xfrm>
        </p:grpSpPr>
        <p:sp>
          <p:nvSpPr>
            <p:cNvPr id="8213" name="Google Shape;8882;p97"/>
            <p:cNvSpPr/>
            <p:nvPr/>
          </p:nvSpPr>
          <p:spPr>
            <a:xfrm>
              <a:off x="4879800" y="1050840"/>
              <a:ext cx="580680" cy="551880"/>
            </a:xfrm>
            <a:prstGeom prst="pentagon">
              <a:avLst>
                <a:gd name="hf" fmla="val 105146"/>
                <a:gd name="vf" fmla="val 110557"/>
              </a:avLst>
            </a:prstGeom>
            <a:noFill/>
            <a:ln w="9525">
              <a:solidFill>
                <a:srgbClr val="CFD9E0"/>
              </a:solidFill>
              <a:round/>
            </a:ln>
          </p:spPr>
          <p:style>
            <a:lnRef idx="0">
              <a:scrgbClr r="0" g="0" b="0"/>
            </a:lnRef>
            <a:fillRef idx="0">
              <a:scrgbClr r="0" g="0" b="0"/>
            </a:fillRef>
            <a:effectRef idx="0">
              <a:scrgbClr r="0" g="0" b="0"/>
            </a:effectRef>
            <a:fontRef idx="minor"/>
          </p:style>
        </p:sp>
        <p:grpSp>
          <p:nvGrpSpPr>
            <p:cNvPr id="8214" name="Google Shape;8883;p97"/>
            <p:cNvGrpSpPr/>
            <p:nvPr/>
          </p:nvGrpSpPr>
          <p:grpSpPr>
            <a:xfrm>
              <a:off x="5406840" y="1194480"/>
              <a:ext cx="134280" cy="397800"/>
              <a:chOff x="5406840" y="1194480"/>
              <a:chExt cx="134280" cy="397800"/>
            </a:xfrm>
          </p:grpSpPr>
          <p:sp>
            <p:nvSpPr>
              <p:cNvPr id="8215" name="Google Shape;8884;p97"/>
              <p:cNvSpPr/>
              <p:nvPr/>
            </p:nvSpPr>
            <p:spPr>
              <a:xfrm>
                <a:off x="5406840" y="1194480"/>
                <a:ext cx="134280" cy="134280"/>
              </a:xfrm>
              <a:prstGeom prst="ellipse">
                <a:avLst/>
              </a:prstGeom>
              <a:noFill/>
              <a:ln w="9525">
                <a:solidFill>
                  <a:srgbClr val="869FB1"/>
                </a:solidFill>
                <a:round/>
              </a:ln>
            </p:spPr>
            <p:style>
              <a:lnRef idx="0">
                <a:scrgbClr r="0" g="0" b="0"/>
              </a:lnRef>
              <a:fillRef idx="0">
                <a:scrgbClr r="0" g="0" b="0"/>
              </a:fillRef>
              <a:effectRef idx="0">
                <a:scrgbClr r="0" g="0" b="0"/>
              </a:effectRef>
              <a:fontRef idx="minor"/>
            </p:style>
          </p:sp>
          <p:sp>
            <p:nvSpPr>
              <p:cNvPr id="8216" name="Google Shape;8885;p97"/>
              <p:cNvSpPr/>
              <p:nvPr/>
            </p:nvSpPr>
            <p:spPr>
              <a:xfrm rot="6478800">
                <a:off x="5335560" y="1441800"/>
                <a:ext cx="266760" cy="35640"/>
              </a:xfrm>
              <a:prstGeom prst="rightArrow">
                <a:avLst>
                  <a:gd name="adj1" fmla="val 25514"/>
                  <a:gd name="adj2" fmla="val 64322"/>
                </a:avLst>
              </a:prstGeom>
              <a:solidFill>
                <a:srgbClr val="667E92"/>
              </a:solidFill>
              <a:ln w="0">
                <a:noFill/>
              </a:ln>
            </p:spPr>
            <p:style>
              <a:lnRef idx="0">
                <a:scrgbClr r="0" g="0" b="0"/>
              </a:lnRef>
              <a:fillRef idx="0">
                <a:scrgbClr r="0" g="0" b="0"/>
              </a:fillRef>
              <a:effectRef idx="0">
                <a:scrgbClr r="0" g="0" b="0"/>
              </a:effectRef>
              <a:fontRef idx="minor"/>
            </p:style>
          </p:sp>
        </p:grpSp>
        <p:grpSp>
          <p:nvGrpSpPr>
            <p:cNvPr id="8217" name="Google Shape;8886;p97"/>
            <p:cNvGrpSpPr/>
            <p:nvPr/>
          </p:nvGrpSpPr>
          <p:grpSpPr>
            <a:xfrm>
              <a:off x="5033160" y="1537920"/>
              <a:ext cx="384120" cy="151920"/>
              <a:chOff x="5033160" y="1537920"/>
              <a:chExt cx="384120" cy="151920"/>
            </a:xfrm>
          </p:grpSpPr>
          <p:sp>
            <p:nvSpPr>
              <p:cNvPr id="8218" name="Google Shape;8887;p97"/>
              <p:cNvSpPr/>
              <p:nvPr/>
            </p:nvSpPr>
            <p:spPr>
              <a:xfrm>
                <a:off x="5283000" y="1537920"/>
                <a:ext cx="134280" cy="134280"/>
              </a:xfrm>
              <a:prstGeom prst="ellipse">
                <a:avLst/>
              </a:prstGeom>
              <a:noFill/>
              <a:ln w="9525">
                <a:solidFill>
                  <a:srgbClr val="869FB1"/>
                </a:solidFill>
                <a:round/>
              </a:ln>
            </p:spPr>
            <p:style>
              <a:lnRef idx="0">
                <a:scrgbClr r="0" g="0" b="0"/>
              </a:lnRef>
              <a:fillRef idx="0">
                <a:scrgbClr r="0" g="0" b="0"/>
              </a:fillRef>
              <a:effectRef idx="0">
                <a:scrgbClr r="0" g="0" b="0"/>
              </a:effectRef>
              <a:fontRef idx="minor"/>
            </p:style>
          </p:sp>
          <p:sp>
            <p:nvSpPr>
              <p:cNvPr id="8219" name="Google Shape;8888;p97"/>
              <p:cNvSpPr/>
              <p:nvPr/>
            </p:nvSpPr>
            <p:spPr>
              <a:xfrm rot="10798800">
                <a:off x="5032800" y="1654200"/>
                <a:ext cx="266760" cy="35640"/>
              </a:xfrm>
              <a:prstGeom prst="rightArrow">
                <a:avLst>
                  <a:gd name="adj1" fmla="val 25514"/>
                  <a:gd name="adj2" fmla="val 64322"/>
                </a:avLst>
              </a:prstGeom>
              <a:solidFill>
                <a:srgbClr val="667E92"/>
              </a:solidFill>
              <a:ln w="0">
                <a:noFill/>
              </a:ln>
            </p:spPr>
            <p:style>
              <a:lnRef idx="0">
                <a:scrgbClr r="0" g="0" b="0"/>
              </a:lnRef>
              <a:fillRef idx="0">
                <a:scrgbClr r="0" g="0" b="0"/>
              </a:fillRef>
              <a:effectRef idx="0">
                <a:scrgbClr r="0" g="0" b="0"/>
              </a:effectRef>
              <a:fontRef idx="minor"/>
            </p:style>
          </p:sp>
        </p:grpSp>
        <p:grpSp>
          <p:nvGrpSpPr>
            <p:cNvPr id="8220" name="Google Shape;8889;p97"/>
            <p:cNvGrpSpPr/>
            <p:nvPr/>
          </p:nvGrpSpPr>
          <p:grpSpPr>
            <a:xfrm>
              <a:off x="4806720" y="1334880"/>
              <a:ext cx="247320" cy="337320"/>
              <a:chOff x="4806720" y="1334880"/>
              <a:chExt cx="247320" cy="337320"/>
            </a:xfrm>
          </p:grpSpPr>
          <p:sp>
            <p:nvSpPr>
              <p:cNvPr id="8221" name="Google Shape;8890;p97"/>
              <p:cNvSpPr/>
              <p:nvPr/>
            </p:nvSpPr>
            <p:spPr>
              <a:xfrm>
                <a:off x="4919760" y="1537920"/>
                <a:ext cx="134280" cy="134280"/>
              </a:xfrm>
              <a:prstGeom prst="ellipse">
                <a:avLst/>
              </a:prstGeom>
              <a:noFill/>
              <a:ln w="9525">
                <a:solidFill>
                  <a:srgbClr val="869FB1"/>
                </a:solidFill>
                <a:round/>
              </a:ln>
            </p:spPr>
            <p:style>
              <a:lnRef idx="0">
                <a:scrgbClr r="0" g="0" b="0"/>
              </a:lnRef>
              <a:fillRef idx="0">
                <a:scrgbClr r="0" g="0" b="0"/>
              </a:fillRef>
              <a:effectRef idx="0">
                <a:scrgbClr r="0" g="0" b="0"/>
              </a:effectRef>
              <a:fontRef idx="minor"/>
            </p:style>
          </p:sp>
          <p:sp>
            <p:nvSpPr>
              <p:cNvPr id="8222" name="Google Shape;8891;p97"/>
              <p:cNvSpPr/>
              <p:nvPr/>
            </p:nvSpPr>
            <p:spPr>
              <a:xfrm rot="15121200">
                <a:off x="4731480" y="1449000"/>
                <a:ext cx="266760" cy="35640"/>
              </a:xfrm>
              <a:prstGeom prst="rightArrow">
                <a:avLst>
                  <a:gd name="adj1" fmla="val 25514"/>
                  <a:gd name="adj2" fmla="val 64322"/>
                </a:avLst>
              </a:prstGeom>
              <a:solidFill>
                <a:srgbClr val="667E92"/>
              </a:solidFill>
              <a:ln w="0">
                <a:noFill/>
              </a:ln>
            </p:spPr>
            <p:style>
              <a:lnRef idx="0">
                <a:scrgbClr r="0" g="0" b="0"/>
              </a:lnRef>
              <a:fillRef idx="0">
                <a:scrgbClr r="0" g="0" b="0"/>
              </a:fillRef>
              <a:effectRef idx="0">
                <a:scrgbClr r="0" g="0" b="0"/>
              </a:effectRef>
              <a:fontRef idx="minor"/>
            </p:style>
          </p:sp>
        </p:grpSp>
        <p:grpSp>
          <p:nvGrpSpPr>
            <p:cNvPr id="8223" name="Google Shape;8892;p97"/>
            <p:cNvGrpSpPr/>
            <p:nvPr/>
          </p:nvGrpSpPr>
          <p:grpSpPr>
            <a:xfrm>
              <a:off x="5103000" y="970920"/>
              <a:ext cx="379440" cy="227160"/>
              <a:chOff x="5103000" y="970920"/>
              <a:chExt cx="379440" cy="227160"/>
            </a:xfrm>
          </p:grpSpPr>
          <p:sp>
            <p:nvSpPr>
              <p:cNvPr id="8224" name="Google Shape;8893;p97"/>
              <p:cNvSpPr/>
              <p:nvPr/>
            </p:nvSpPr>
            <p:spPr>
              <a:xfrm>
                <a:off x="5103000" y="970920"/>
                <a:ext cx="134280" cy="134280"/>
              </a:xfrm>
              <a:prstGeom prst="ellipse">
                <a:avLst/>
              </a:prstGeom>
              <a:noFill/>
              <a:ln w="9525">
                <a:solidFill>
                  <a:srgbClr val="869FB1"/>
                </a:solidFill>
                <a:round/>
              </a:ln>
            </p:spPr>
            <p:style>
              <a:lnRef idx="0">
                <a:scrgbClr r="0" g="0" b="0"/>
              </a:lnRef>
              <a:fillRef idx="0">
                <a:scrgbClr r="0" g="0" b="0"/>
              </a:fillRef>
              <a:effectRef idx="0">
                <a:scrgbClr r="0" g="0" b="0"/>
              </a:effectRef>
              <a:fontRef idx="minor"/>
            </p:style>
          </p:sp>
          <p:sp>
            <p:nvSpPr>
              <p:cNvPr id="8225" name="Google Shape;8894;p97"/>
              <p:cNvSpPr/>
              <p:nvPr/>
            </p:nvSpPr>
            <p:spPr>
              <a:xfrm rot="2159400">
                <a:off x="5230440" y="1087560"/>
                <a:ext cx="266760" cy="35280"/>
              </a:xfrm>
              <a:prstGeom prst="rightArrow">
                <a:avLst>
                  <a:gd name="adj1" fmla="val 25514"/>
                  <a:gd name="adj2" fmla="val 64322"/>
                </a:avLst>
              </a:prstGeom>
              <a:solidFill>
                <a:srgbClr val="5F7D95"/>
              </a:solidFill>
              <a:ln w="0">
                <a:noFill/>
              </a:ln>
            </p:spPr>
            <p:style>
              <a:lnRef idx="0">
                <a:scrgbClr r="0" g="0" b="0"/>
              </a:lnRef>
              <a:fillRef idx="0">
                <a:scrgbClr r="0" g="0" b="0"/>
              </a:fillRef>
              <a:effectRef idx="0">
                <a:scrgbClr r="0" g="0" b="0"/>
              </a:effectRef>
              <a:fontRef idx="minor"/>
            </p:style>
          </p:sp>
        </p:grpSp>
        <p:grpSp>
          <p:nvGrpSpPr>
            <p:cNvPr id="8226" name="Google Shape;8895;p97"/>
            <p:cNvGrpSpPr/>
            <p:nvPr/>
          </p:nvGrpSpPr>
          <p:grpSpPr>
            <a:xfrm>
              <a:off x="4796640" y="1010520"/>
              <a:ext cx="302040" cy="318240"/>
              <a:chOff x="4796640" y="1010520"/>
              <a:chExt cx="302040" cy="318240"/>
            </a:xfrm>
          </p:grpSpPr>
          <p:sp>
            <p:nvSpPr>
              <p:cNvPr id="8227" name="Google Shape;8896;p97"/>
              <p:cNvSpPr/>
              <p:nvPr/>
            </p:nvSpPr>
            <p:spPr>
              <a:xfrm>
                <a:off x="4796640" y="1194480"/>
                <a:ext cx="134280" cy="134280"/>
              </a:xfrm>
              <a:prstGeom prst="ellipse">
                <a:avLst/>
              </a:prstGeom>
              <a:noFill/>
              <a:ln w="9525">
                <a:solidFill>
                  <a:srgbClr val="869FB1"/>
                </a:solidFill>
                <a:round/>
              </a:ln>
            </p:spPr>
            <p:style>
              <a:lnRef idx="0">
                <a:scrgbClr r="0" g="0" b="0"/>
              </a:lnRef>
              <a:fillRef idx="0">
                <a:scrgbClr r="0" g="0" b="0"/>
              </a:fillRef>
              <a:effectRef idx="0">
                <a:scrgbClr r="0" g="0" b="0"/>
              </a:effectRef>
              <a:fontRef idx="minor"/>
            </p:style>
          </p:sp>
          <p:sp>
            <p:nvSpPr>
              <p:cNvPr id="8228" name="Google Shape;8897;p97"/>
              <p:cNvSpPr/>
              <p:nvPr/>
            </p:nvSpPr>
            <p:spPr>
              <a:xfrm rot="19440600">
                <a:off x="4846680" y="1085040"/>
                <a:ext cx="266760" cy="35640"/>
              </a:xfrm>
              <a:prstGeom prst="rightArrow">
                <a:avLst>
                  <a:gd name="adj1" fmla="val 25514"/>
                  <a:gd name="adj2" fmla="val 64322"/>
                </a:avLst>
              </a:prstGeom>
              <a:solidFill>
                <a:srgbClr val="667E92"/>
              </a:solidFill>
              <a:ln w="0">
                <a:noFill/>
              </a:ln>
            </p:spPr>
            <p:style>
              <a:lnRef idx="0">
                <a:scrgbClr r="0" g="0" b="0"/>
              </a:lnRef>
              <a:fillRef idx="0">
                <a:scrgbClr r="0" g="0" b="0"/>
              </a:fillRef>
              <a:effectRef idx="0">
                <a:scrgbClr r="0" g="0" b="0"/>
              </a:effectRef>
              <a:fontRef idx="minor"/>
            </p:style>
          </p:sp>
        </p:grpSp>
      </p:grpSp>
      <p:grpSp>
        <p:nvGrpSpPr>
          <p:cNvPr id="8229" name="Google Shape;8898;p97"/>
          <p:cNvGrpSpPr/>
          <p:nvPr/>
        </p:nvGrpSpPr>
        <p:grpSpPr>
          <a:xfrm>
            <a:off x="713160" y="1849320"/>
            <a:ext cx="760680" cy="728640"/>
            <a:chOff x="713160" y="1849320"/>
            <a:chExt cx="760680" cy="728640"/>
          </a:xfrm>
        </p:grpSpPr>
        <p:sp>
          <p:nvSpPr>
            <p:cNvPr id="8230" name="Google Shape;8899;p97"/>
            <p:cNvSpPr/>
            <p:nvPr/>
          </p:nvSpPr>
          <p:spPr>
            <a:xfrm>
              <a:off x="854280" y="1849320"/>
              <a:ext cx="470880" cy="242640"/>
            </a:xfrm>
            <a:custGeom>
              <a:avLst/>
              <a:gdLst/>
              <a:ahLst/>
              <a:cxnLst/>
              <a:rect l="l" t="t" r="r" b="b"/>
              <a:pathLst>
                <a:path w="20642" h="10656">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231" name="Google Shape;8900;p97"/>
            <p:cNvSpPr/>
            <p:nvPr/>
          </p:nvSpPr>
          <p:spPr>
            <a:xfrm>
              <a:off x="1129680" y="2130840"/>
              <a:ext cx="344160" cy="434520"/>
            </a:xfrm>
            <a:custGeom>
              <a:avLst/>
              <a:gdLst/>
              <a:ahLst/>
              <a:cxnLst/>
              <a:rect l="l" t="t" r="r" b="b"/>
              <a:pathLst>
                <a:path w="15102" h="19057">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8232" name="Google Shape;8901;p97"/>
            <p:cNvSpPr/>
            <p:nvPr/>
          </p:nvSpPr>
          <p:spPr>
            <a:xfrm>
              <a:off x="1101600" y="2094840"/>
              <a:ext cx="222840" cy="210960"/>
            </a:xfrm>
            <a:custGeom>
              <a:avLst/>
              <a:gdLst/>
              <a:ahLst/>
              <a:cxnLst/>
              <a:rect l="l" t="t" r="r" b="b"/>
              <a:pathLst>
                <a:path w="9787" h="9276">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233" name="Google Shape;8902;p97"/>
            <p:cNvSpPr/>
            <p:nvPr/>
          </p:nvSpPr>
          <p:spPr>
            <a:xfrm>
              <a:off x="713160" y="2143440"/>
              <a:ext cx="344160" cy="434520"/>
            </a:xfrm>
            <a:custGeom>
              <a:avLst/>
              <a:gdLst/>
              <a:ahLst/>
              <a:cxnLst/>
              <a:rect l="l" t="t" r="r" b="b"/>
              <a:pathLst>
                <a:path w="15103" h="19057">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234" name="Google Shape;8903;p97"/>
            <p:cNvSpPr/>
            <p:nvPr/>
          </p:nvSpPr>
          <p:spPr>
            <a:xfrm>
              <a:off x="855000" y="2094840"/>
              <a:ext cx="222840" cy="210960"/>
            </a:xfrm>
            <a:custGeom>
              <a:avLst/>
              <a:gdLst/>
              <a:ahLst/>
              <a:cxnLst/>
              <a:rect l="l" t="t" r="r" b="b"/>
              <a:pathLst>
                <a:path w="9787" h="9276">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235" name="Google Shape;8904;p97"/>
            <p:cNvSpPr/>
            <p:nvPr/>
          </p:nvSpPr>
          <p:spPr>
            <a:xfrm>
              <a:off x="975240" y="2326320"/>
              <a:ext cx="228960" cy="205920"/>
            </a:xfrm>
            <a:custGeom>
              <a:avLst/>
              <a:gdLst/>
              <a:ahLst/>
              <a:cxnLst/>
              <a:rect l="l" t="t" r="r" b="b"/>
              <a:pathLst>
                <a:path w="10067" h="9055">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grpSp>
      <p:grpSp>
        <p:nvGrpSpPr>
          <p:cNvPr id="8236" name="Google Shape;8905;p97"/>
          <p:cNvGrpSpPr/>
          <p:nvPr/>
        </p:nvGrpSpPr>
        <p:grpSpPr>
          <a:xfrm>
            <a:off x="3225240" y="1853640"/>
            <a:ext cx="684360" cy="722520"/>
            <a:chOff x="3225240" y="1853640"/>
            <a:chExt cx="684360" cy="722520"/>
          </a:xfrm>
        </p:grpSpPr>
        <p:grpSp>
          <p:nvGrpSpPr>
            <p:cNvPr id="8237" name="Google Shape;8906;p97"/>
            <p:cNvGrpSpPr/>
            <p:nvPr/>
          </p:nvGrpSpPr>
          <p:grpSpPr>
            <a:xfrm>
              <a:off x="3225240" y="2079000"/>
              <a:ext cx="304920" cy="213120"/>
              <a:chOff x="3225240" y="2079000"/>
              <a:chExt cx="304920" cy="213120"/>
            </a:xfrm>
          </p:grpSpPr>
          <p:sp>
            <p:nvSpPr>
              <p:cNvPr id="8238" name="Google Shape;8907;p97"/>
              <p:cNvSpPr/>
              <p:nvPr/>
            </p:nvSpPr>
            <p:spPr>
              <a:xfrm>
                <a:off x="3317040" y="2079000"/>
                <a:ext cx="213120" cy="213120"/>
              </a:xfrm>
              <a:prstGeom prst="ellipse">
                <a:avLst/>
              </a:prstGeom>
              <a:noFill/>
              <a:ln w="9525">
                <a:solidFill>
                  <a:srgbClr val="435D74"/>
                </a:solidFill>
                <a:round/>
              </a:ln>
            </p:spPr>
            <p:style>
              <a:lnRef idx="0">
                <a:scrgbClr r="0" g="0" b="0"/>
              </a:lnRef>
              <a:fillRef idx="0">
                <a:scrgbClr r="0" g="0" b="0"/>
              </a:fillRef>
              <a:effectRef idx="0">
                <a:scrgbClr r="0" g="0" b="0"/>
              </a:effectRef>
              <a:fontRef idx="minor"/>
            </p:style>
          </p:sp>
          <p:sp>
            <p:nvSpPr>
              <p:cNvPr id="8239" name="Google Shape;8908;p97"/>
              <p:cNvSpPr/>
              <p:nvPr/>
            </p:nvSpPr>
            <p:spPr>
              <a:xfrm rot="10800000">
                <a:off x="3225240" y="2185560"/>
                <a:ext cx="91800" cy="36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grpSp>
        <p:grpSp>
          <p:nvGrpSpPr>
            <p:cNvPr id="8240" name="Google Shape;8909;p97"/>
            <p:cNvGrpSpPr/>
            <p:nvPr/>
          </p:nvGrpSpPr>
          <p:grpSpPr>
            <a:xfrm>
              <a:off x="3369600" y="2251440"/>
              <a:ext cx="213120" cy="324720"/>
              <a:chOff x="3369600" y="2251440"/>
              <a:chExt cx="213120" cy="324720"/>
            </a:xfrm>
          </p:grpSpPr>
          <p:sp>
            <p:nvSpPr>
              <p:cNvPr id="8241" name="Google Shape;8910;p97"/>
              <p:cNvSpPr/>
              <p:nvPr/>
            </p:nvSpPr>
            <p:spPr>
              <a:xfrm>
                <a:off x="3369600" y="2251440"/>
                <a:ext cx="213120" cy="213120"/>
              </a:xfrm>
              <a:prstGeom prst="ellipse">
                <a:avLst/>
              </a:prstGeom>
              <a:noFill/>
              <a:ln w="9525">
                <a:solidFill>
                  <a:srgbClr val="5F7D95"/>
                </a:solidFill>
                <a:round/>
              </a:ln>
            </p:spPr>
            <p:style>
              <a:lnRef idx="0">
                <a:scrgbClr r="0" g="0" b="0"/>
              </a:lnRef>
              <a:fillRef idx="0">
                <a:scrgbClr r="0" g="0" b="0"/>
              </a:fillRef>
              <a:effectRef idx="0">
                <a:scrgbClr r="0" g="0" b="0"/>
              </a:effectRef>
              <a:fontRef idx="minor"/>
            </p:style>
          </p:sp>
          <p:sp>
            <p:nvSpPr>
              <p:cNvPr id="8242" name="Google Shape;8911;p97"/>
              <p:cNvSpPr/>
              <p:nvPr/>
            </p:nvSpPr>
            <p:spPr>
              <a:xfrm rot="10800000">
                <a:off x="3476520" y="2466360"/>
                <a:ext cx="360" cy="10980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grpSp>
        <p:grpSp>
          <p:nvGrpSpPr>
            <p:cNvPr id="8243" name="Google Shape;8912;p97"/>
            <p:cNvGrpSpPr/>
            <p:nvPr/>
          </p:nvGrpSpPr>
          <p:grpSpPr>
            <a:xfrm>
              <a:off x="3551040" y="2251440"/>
              <a:ext cx="213120" cy="324720"/>
              <a:chOff x="3551040" y="2251440"/>
              <a:chExt cx="213120" cy="324720"/>
            </a:xfrm>
          </p:grpSpPr>
          <p:sp>
            <p:nvSpPr>
              <p:cNvPr id="8244" name="Google Shape;8913;p97"/>
              <p:cNvSpPr/>
              <p:nvPr/>
            </p:nvSpPr>
            <p:spPr>
              <a:xfrm>
                <a:off x="3551040" y="2251440"/>
                <a:ext cx="213120" cy="213120"/>
              </a:xfrm>
              <a:prstGeom prst="ellipse">
                <a:avLst/>
              </a:prstGeom>
              <a:noFill/>
              <a:ln w="9525">
                <a:solidFill>
                  <a:srgbClr val="869FB2"/>
                </a:solidFill>
                <a:round/>
              </a:ln>
            </p:spPr>
            <p:style>
              <a:lnRef idx="0">
                <a:scrgbClr r="0" g="0" b="0"/>
              </a:lnRef>
              <a:fillRef idx="0">
                <a:scrgbClr r="0" g="0" b="0"/>
              </a:fillRef>
              <a:effectRef idx="0">
                <a:scrgbClr r="0" g="0" b="0"/>
              </a:effectRef>
              <a:fontRef idx="minor"/>
            </p:style>
          </p:sp>
          <p:sp>
            <p:nvSpPr>
              <p:cNvPr id="8245" name="Google Shape;8914;p97"/>
              <p:cNvSpPr/>
              <p:nvPr/>
            </p:nvSpPr>
            <p:spPr>
              <a:xfrm rot="10800000">
                <a:off x="3657960" y="2466360"/>
                <a:ext cx="360" cy="109800"/>
              </a:xfrm>
              <a:custGeom>
                <a:avLst/>
                <a:gdLst/>
                <a:ahLst/>
                <a:cxnLst/>
                <a:rect l="l" t="t" r="r" b="b"/>
                <a:pathLst>
                  <a:path w="21600" h="21600">
                    <a:moveTo>
                      <a:pt x="0" y="0"/>
                    </a:moveTo>
                    <a:lnTo>
                      <a:pt x="21600" y="21600"/>
                    </a:lnTo>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8246" name="Google Shape;8915;p97"/>
            <p:cNvGrpSpPr/>
            <p:nvPr/>
          </p:nvGrpSpPr>
          <p:grpSpPr>
            <a:xfrm>
              <a:off x="3603240" y="2076840"/>
              <a:ext cx="306360" cy="213120"/>
              <a:chOff x="3603240" y="2076840"/>
              <a:chExt cx="306360" cy="213120"/>
            </a:xfrm>
          </p:grpSpPr>
          <p:sp>
            <p:nvSpPr>
              <p:cNvPr id="8247" name="Google Shape;8916;p97"/>
              <p:cNvSpPr/>
              <p:nvPr/>
            </p:nvSpPr>
            <p:spPr>
              <a:xfrm>
                <a:off x="3603240" y="2076840"/>
                <a:ext cx="213120" cy="213120"/>
              </a:xfrm>
              <a:prstGeom prst="ellipse">
                <a:avLst/>
              </a:prstGeom>
              <a:noFill/>
              <a:ln w="9525">
                <a:solidFill>
                  <a:srgbClr val="A5B7C6"/>
                </a:solidFill>
                <a:round/>
              </a:ln>
            </p:spPr>
            <p:style>
              <a:lnRef idx="0">
                <a:scrgbClr r="0" g="0" b="0"/>
              </a:lnRef>
              <a:fillRef idx="0">
                <a:scrgbClr r="0" g="0" b="0"/>
              </a:fillRef>
              <a:effectRef idx="0">
                <a:scrgbClr r="0" g="0" b="0"/>
              </a:effectRef>
              <a:fontRef idx="minor"/>
            </p:style>
          </p:sp>
          <p:sp>
            <p:nvSpPr>
              <p:cNvPr id="8248" name="Google Shape;8917;p97"/>
              <p:cNvSpPr/>
              <p:nvPr/>
            </p:nvSpPr>
            <p:spPr>
              <a:xfrm rot="10800000">
                <a:off x="3818520" y="2185560"/>
                <a:ext cx="91080" cy="360"/>
              </a:xfrm>
              <a:custGeom>
                <a:avLst/>
                <a:gdLst/>
                <a:ahLst/>
                <a:cxnLst/>
                <a:rect l="l" t="t" r="r" b="b"/>
                <a:pathLst>
                  <a:path w="21600" h="21600">
                    <a:moveTo>
                      <a:pt x="0" y="0"/>
                    </a:moveTo>
                    <a:lnTo>
                      <a:pt x="21600" y="21600"/>
                    </a:lnTo>
                  </a:path>
                </a:pathLst>
              </a:custGeom>
              <a:noFill/>
              <a:ln w="9525">
                <a:solidFill>
                  <a:srgbClr val="A5B7C6"/>
                </a:solidFill>
                <a:round/>
              </a:ln>
            </p:spPr>
            <p:style>
              <a:lnRef idx="0">
                <a:scrgbClr r="0" g="0" b="0"/>
              </a:lnRef>
              <a:fillRef idx="0">
                <a:scrgbClr r="0" g="0" b="0"/>
              </a:fillRef>
              <a:effectRef idx="0">
                <a:scrgbClr r="0" g="0" b="0"/>
              </a:effectRef>
              <a:fontRef idx="minor"/>
            </p:style>
          </p:sp>
        </p:grpSp>
        <p:grpSp>
          <p:nvGrpSpPr>
            <p:cNvPr id="8249" name="Google Shape;8918;p97"/>
            <p:cNvGrpSpPr/>
            <p:nvPr/>
          </p:nvGrpSpPr>
          <p:grpSpPr>
            <a:xfrm>
              <a:off x="3456720" y="1853640"/>
              <a:ext cx="213120" cy="324720"/>
              <a:chOff x="3456720" y="1853640"/>
              <a:chExt cx="213120" cy="324720"/>
            </a:xfrm>
          </p:grpSpPr>
          <p:sp>
            <p:nvSpPr>
              <p:cNvPr id="8250" name="Google Shape;8919;p97"/>
              <p:cNvSpPr/>
              <p:nvPr/>
            </p:nvSpPr>
            <p:spPr>
              <a:xfrm>
                <a:off x="3456720" y="1965240"/>
                <a:ext cx="213120" cy="213120"/>
              </a:xfrm>
              <a:prstGeom prst="ellipse">
                <a:avLst/>
              </a:prstGeom>
              <a:noFill/>
              <a:ln w="9525">
                <a:solidFill>
                  <a:srgbClr val="BAC8D3"/>
                </a:solidFill>
                <a:round/>
              </a:ln>
            </p:spPr>
            <p:style>
              <a:lnRef idx="0">
                <a:scrgbClr r="0" g="0" b="0"/>
              </a:lnRef>
              <a:fillRef idx="0">
                <a:scrgbClr r="0" g="0" b="0"/>
              </a:fillRef>
              <a:effectRef idx="0">
                <a:scrgbClr r="0" g="0" b="0"/>
              </a:effectRef>
              <a:fontRef idx="minor"/>
            </p:style>
          </p:sp>
          <p:sp>
            <p:nvSpPr>
              <p:cNvPr id="8251" name="Google Shape;8920;p97"/>
              <p:cNvSpPr/>
              <p:nvPr/>
            </p:nvSpPr>
            <p:spPr>
              <a:xfrm rot="10800000">
                <a:off x="3563640" y="1853640"/>
                <a:ext cx="360" cy="109800"/>
              </a:xfrm>
              <a:custGeom>
                <a:avLst/>
                <a:gdLst/>
                <a:ahLst/>
                <a:cxnLst/>
                <a:rect l="l" t="t" r="r" b="b"/>
                <a:pathLst>
                  <a:path w="21600" h="21600">
                    <a:moveTo>
                      <a:pt x="0" y="0"/>
                    </a:moveTo>
                    <a:lnTo>
                      <a:pt x="21600" y="21600"/>
                    </a:lnTo>
                  </a:path>
                </a:pathLst>
              </a:custGeom>
              <a:noFill/>
              <a:ln w="9525">
                <a:solidFill>
                  <a:srgbClr val="BAC8D3"/>
                </a:solidFill>
                <a:round/>
              </a:ln>
            </p:spPr>
            <p:style>
              <a:lnRef idx="0">
                <a:scrgbClr r="0" g="0" b="0"/>
              </a:lnRef>
              <a:fillRef idx="0">
                <a:scrgbClr r="0" g="0" b="0"/>
              </a:fillRef>
              <a:effectRef idx="0">
                <a:scrgbClr r="0" g="0" b="0"/>
              </a:effectRef>
              <a:fontRef idx="minor"/>
            </p:style>
          </p:sp>
        </p:grpSp>
      </p:grpSp>
      <p:grpSp>
        <p:nvGrpSpPr>
          <p:cNvPr id="8252" name="Google Shape;8921;p97"/>
          <p:cNvGrpSpPr/>
          <p:nvPr/>
        </p:nvGrpSpPr>
        <p:grpSpPr>
          <a:xfrm>
            <a:off x="4899240" y="1859400"/>
            <a:ext cx="709200" cy="709200"/>
            <a:chOff x="4899240" y="1859400"/>
            <a:chExt cx="709200" cy="709200"/>
          </a:xfrm>
        </p:grpSpPr>
        <p:sp>
          <p:nvSpPr>
            <p:cNvPr id="8253" name="Google Shape;8922;p97"/>
            <p:cNvSpPr/>
            <p:nvPr/>
          </p:nvSpPr>
          <p:spPr>
            <a:xfrm>
              <a:off x="4899240" y="1859400"/>
              <a:ext cx="709200" cy="709200"/>
            </a:xfrm>
            <a:prstGeom prst="ellipse">
              <a:avLst/>
            </a:prstGeom>
            <a:noFill/>
            <a:ln w="9525">
              <a:solidFill>
                <a:srgbClr val="869FB1"/>
              </a:solidFill>
              <a:round/>
            </a:ln>
          </p:spPr>
          <p:style>
            <a:lnRef idx="0">
              <a:scrgbClr r="0" g="0" b="0"/>
            </a:lnRef>
            <a:fillRef idx="0">
              <a:scrgbClr r="0" g="0" b="0"/>
            </a:fillRef>
            <a:effectRef idx="0">
              <a:scrgbClr r="0" g="0" b="0"/>
            </a:effectRef>
            <a:fontRef idx="minor"/>
          </p:style>
        </p:sp>
        <p:sp>
          <p:nvSpPr>
            <p:cNvPr id="8254" name="Google Shape;8923;p97"/>
            <p:cNvSpPr/>
            <p:nvPr/>
          </p:nvSpPr>
          <p:spPr>
            <a:xfrm>
              <a:off x="4963680" y="1923480"/>
              <a:ext cx="580320" cy="580320"/>
            </a:xfrm>
            <a:prstGeom prst="ellipse">
              <a:avLst/>
            </a:prstGeom>
            <a:noFill/>
            <a:ln w="9525">
              <a:solidFill>
                <a:srgbClr val="869FB2"/>
              </a:solidFill>
              <a:round/>
            </a:ln>
          </p:spPr>
          <p:style>
            <a:lnRef idx="0">
              <a:scrgbClr r="0" g="0" b="0"/>
            </a:lnRef>
            <a:fillRef idx="0">
              <a:scrgbClr r="0" g="0" b="0"/>
            </a:fillRef>
            <a:effectRef idx="0">
              <a:scrgbClr r="0" g="0" b="0"/>
            </a:effectRef>
            <a:fontRef idx="minor"/>
          </p:style>
        </p:sp>
        <p:sp>
          <p:nvSpPr>
            <p:cNvPr id="8255" name="Google Shape;8924;p97"/>
            <p:cNvSpPr/>
            <p:nvPr/>
          </p:nvSpPr>
          <p:spPr>
            <a:xfrm>
              <a:off x="5043240" y="2003040"/>
              <a:ext cx="421560" cy="421560"/>
            </a:xfrm>
            <a:prstGeom prst="ellipse">
              <a:avLst/>
            </a:prstGeom>
            <a:noFill/>
            <a:ln w="9525">
              <a:solidFill>
                <a:srgbClr val="BAC8D3"/>
              </a:solidFill>
              <a:round/>
            </a:ln>
          </p:spPr>
          <p:style>
            <a:lnRef idx="0">
              <a:scrgbClr r="0" g="0" b="0"/>
            </a:lnRef>
            <a:fillRef idx="0">
              <a:scrgbClr r="0" g="0" b="0"/>
            </a:fillRef>
            <a:effectRef idx="0">
              <a:scrgbClr r="0" g="0" b="0"/>
            </a:effectRef>
            <a:fontRef idx="minor"/>
          </p:style>
        </p:sp>
        <p:sp>
          <p:nvSpPr>
            <p:cNvPr id="8256" name="Google Shape;8925;p97"/>
            <p:cNvSpPr/>
            <p:nvPr/>
          </p:nvSpPr>
          <p:spPr>
            <a:xfrm>
              <a:off x="5121000" y="2081160"/>
              <a:ext cx="265680" cy="265680"/>
            </a:xfrm>
            <a:prstGeom prst="ellipse">
              <a:avLst/>
            </a:pr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257" name="Google Shape;8926;p97"/>
          <p:cNvGrpSpPr/>
          <p:nvPr/>
        </p:nvGrpSpPr>
        <p:grpSpPr>
          <a:xfrm>
            <a:off x="5708520" y="1853640"/>
            <a:ext cx="720000" cy="720360"/>
            <a:chOff x="5708520" y="1853640"/>
            <a:chExt cx="720000" cy="720360"/>
          </a:xfrm>
        </p:grpSpPr>
        <p:sp>
          <p:nvSpPr>
            <p:cNvPr id="8258" name="Google Shape;8927;p97"/>
            <p:cNvSpPr/>
            <p:nvPr/>
          </p:nvSpPr>
          <p:spPr>
            <a:xfrm>
              <a:off x="5708520" y="1853640"/>
              <a:ext cx="720000" cy="720000"/>
            </a:xfrm>
            <a:prstGeom prst="ellipse">
              <a:avLst/>
            </a:prstGeom>
            <a:noFill/>
            <a:ln w="9525">
              <a:solidFill>
                <a:srgbClr val="869FB1"/>
              </a:solidFill>
              <a:round/>
            </a:ln>
          </p:spPr>
          <p:style>
            <a:lnRef idx="0">
              <a:scrgbClr r="0" g="0" b="0"/>
            </a:lnRef>
            <a:fillRef idx="0">
              <a:scrgbClr r="0" g="0" b="0"/>
            </a:fillRef>
            <a:effectRef idx="0">
              <a:scrgbClr r="0" g="0" b="0"/>
            </a:effectRef>
            <a:fontRef idx="minor"/>
          </p:style>
        </p:sp>
        <p:sp>
          <p:nvSpPr>
            <p:cNvPr id="8259" name="Google Shape;8928;p97"/>
            <p:cNvSpPr/>
            <p:nvPr/>
          </p:nvSpPr>
          <p:spPr>
            <a:xfrm>
              <a:off x="5785920" y="2008080"/>
              <a:ext cx="565920" cy="565920"/>
            </a:xfrm>
            <a:prstGeom prst="ellipse">
              <a:avLst/>
            </a:prstGeom>
            <a:noFill/>
            <a:ln w="9525">
              <a:solidFill>
                <a:srgbClr val="869FB2"/>
              </a:solidFill>
              <a:round/>
            </a:ln>
          </p:spPr>
          <p:style>
            <a:lnRef idx="0">
              <a:scrgbClr r="0" g="0" b="0"/>
            </a:lnRef>
            <a:fillRef idx="0">
              <a:scrgbClr r="0" g="0" b="0"/>
            </a:fillRef>
            <a:effectRef idx="0">
              <a:scrgbClr r="0" g="0" b="0"/>
            </a:effectRef>
            <a:fontRef idx="minor"/>
          </p:style>
        </p:sp>
        <p:sp>
          <p:nvSpPr>
            <p:cNvPr id="8260" name="Google Shape;8929;p97"/>
            <p:cNvSpPr/>
            <p:nvPr/>
          </p:nvSpPr>
          <p:spPr>
            <a:xfrm>
              <a:off x="5836680" y="2109600"/>
              <a:ext cx="464040" cy="464040"/>
            </a:xfrm>
            <a:prstGeom prst="ellipse">
              <a:avLst/>
            </a:prstGeom>
            <a:noFill/>
            <a:ln w="9525">
              <a:solidFill>
                <a:srgbClr val="BAC8D3"/>
              </a:solidFill>
              <a:round/>
            </a:ln>
          </p:spPr>
          <p:style>
            <a:lnRef idx="0">
              <a:scrgbClr r="0" g="0" b="0"/>
            </a:lnRef>
            <a:fillRef idx="0">
              <a:scrgbClr r="0" g="0" b="0"/>
            </a:fillRef>
            <a:effectRef idx="0">
              <a:scrgbClr r="0" g="0" b="0"/>
            </a:effectRef>
            <a:fontRef idx="minor"/>
          </p:style>
        </p:sp>
        <p:sp>
          <p:nvSpPr>
            <p:cNvPr id="8261" name="Google Shape;8930;p97"/>
            <p:cNvSpPr/>
            <p:nvPr/>
          </p:nvSpPr>
          <p:spPr>
            <a:xfrm>
              <a:off x="5884920" y="2206080"/>
              <a:ext cx="367920" cy="367920"/>
            </a:xfrm>
            <a:prstGeom prst="ellipse">
              <a:avLst/>
            </a:pr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262" name="Google Shape;8931;p97"/>
          <p:cNvGrpSpPr/>
          <p:nvPr/>
        </p:nvGrpSpPr>
        <p:grpSpPr>
          <a:xfrm>
            <a:off x="8154000" y="3499560"/>
            <a:ext cx="279360" cy="671760"/>
            <a:chOff x="8154000" y="3499560"/>
            <a:chExt cx="279360" cy="671760"/>
          </a:xfrm>
        </p:grpSpPr>
        <p:grpSp>
          <p:nvGrpSpPr>
            <p:cNvPr id="8263" name="Google Shape;8932;p97"/>
            <p:cNvGrpSpPr/>
            <p:nvPr/>
          </p:nvGrpSpPr>
          <p:grpSpPr>
            <a:xfrm>
              <a:off x="8154000" y="3499560"/>
              <a:ext cx="279360" cy="671760"/>
              <a:chOff x="8154000" y="3499560"/>
              <a:chExt cx="279360" cy="671760"/>
            </a:xfrm>
          </p:grpSpPr>
          <p:sp>
            <p:nvSpPr>
              <p:cNvPr id="8264" name="Google Shape;8933;p97"/>
              <p:cNvSpPr/>
              <p:nvPr/>
            </p:nvSpPr>
            <p:spPr>
              <a:xfrm>
                <a:off x="8154000" y="4046760"/>
                <a:ext cx="279360" cy="124560"/>
              </a:xfrm>
              <a:custGeom>
                <a:avLst/>
                <a:gdLst/>
                <a:ahLst/>
                <a:cxnLst/>
                <a:rect l="l" t="t" r="r" b="b"/>
                <a:pathLst>
                  <a:path w="16734" h="7497">
                    <a:moveTo>
                      <a:pt x="1" y="1"/>
                    </a:moveTo>
                    <a:lnTo>
                      <a:pt x="8369" y="7496"/>
                    </a:lnTo>
                    <a:lnTo>
                      <a:pt x="16734"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265" name="Google Shape;8934;p97"/>
              <p:cNvSpPr/>
              <p:nvPr/>
            </p:nvSpPr>
            <p:spPr>
              <a:xfrm>
                <a:off x="8154000" y="3499560"/>
                <a:ext cx="279360" cy="546480"/>
              </a:xfrm>
              <a:custGeom>
                <a:avLst/>
                <a:gdLst/>
                <a:ahLst/>
                <a:cxnLst/>
                <a:rect l="l" t="t" r="r" b="b"/>
                <a:pathLst>
                  <a:path w="16734" h="32649">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sp>
          <p:nvSpPr>
            <p:cNvPr id="8266" name="Google Shape;8935;p97"/>
            <p:cNvSpPr/>
            <p:nvPr/>
          </p:nvSpPr>
          <p:spPr>
            <a:xfrm>
              <a:off x="8189640" y="3530160"/>
              <a:ext cx="207720" cy="207720"/>
            </a:xfrm>
            <a:custGeom>
              <a:avLst/>
              <a:gdLst/>
              <a:ahLst/>
              <a:cxnLst/>
              <a:rect l="l" t="t" r="r" b="b"/>
              <a:pathLst>
                <a:path w="12457" h="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a:solidFill>
                <a:srgbClr val="BAC8D3"/>
              </a:solidFill>
              <a:round/>
            </a:ln>
          </p:spPr>
          <p:style>
            <a:lnRef idx="0">
              <a:scrgbClr r="0" g="0" b="0"/>
            </a:lnRef>
            <a:fillRef idx="0">
              <a:scrgbClr r="0" g="0" b="0"/>
            </a:fillRef>
            <a:effectRef idx="0">
              <a:scrgbClr r="0" g="0" b="0"/>
            </a:effectRef>
            <a:fontRef idx="minor"/>
          </p:style>
        </p:sp>
      </p:grpSp>
      <p:grpSp>
        <p:nvGrpSpPr>
          <p:cNvPr id="8267" name="Google Shape;8936;p97"/>
          <p:cNvGrpSpPr/>
          <p:nvPr/>
        </p:nvGrpSpPr>
        <p:grpSpPr>
          <a:xfrm>
            <a:off x="5270760" y="3488040"/>
            <a:ext cx="469440" cy="682560"/>
            <a:chOff x="5270760" y="3488040"/>
            <a:chExt cx="469440" cy="682560"/>
          </a:xfrm>
        </p:grpSpPr>
        <p:sp>
          <p:nvSpPr>
            <p:cNvPr id="8268" name="Google Shape;8937;p97"/>
            <p:cNvSpPr/>
            <p:nvPr/>
          </p:nvSpPr>
          <p:spPr>
            <a:xfrm>
              <a:off x="5270760" y="3488040"/>
              <a:ext cx="469440" cy="682560"/>
            </a:xfrm>
            <a:custGeom>
              <a:avLst/>
              <a:gdLst/>
              <a:ahLst/>
              <a:cxnLst/>
              <a:rect l="l" t="t" r="r" b="b"/>
              <a:pathLst>
                <a:path w="30365" h="44156">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269" name="Google Shape;8938;p97"/>
            <p:cNvSpPr/>
            <p:nvPr/>
          </p:nvSpPr>
          <p:spPr>
            <a:xfrm>
              <a:off x="5298120" y="3971160"/>
              <a:ext cx="172800" cy="172800"/>
            </a:xfrm>
            <a:custGeom>
              <a:avLst/>
              <a:gdLst/>
              <a:ahLst/>
              <a:cxnLst/>
              <a:rect l="l" t="t" r="r" b="b"/>
              <a:pathLst>
                <a:path w="11223" h="11222">
                  <a:moveTo>
                    <a:pt x="1" y="0"/>
                  </a:moveTo>
                  <a:lnTo>
                    <a:pt x="1" y="11222"/>
                  </a:lnTo>
                  <a:lnTo>
                    <a:pt x="11222" y="11222"/>
                  </a:lnTo>
                  <a:lnTo>
                    <a:pt x="11222" y="0"/>
                  </a:ln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sp>
        <p:nvSpPr>
          <p:cNvPr id="8270" name="Google Shape;8939;p97"/>
          <p:cNvSpPr/>
          <p:nvPr/>
        </p:nvSpPr>
        <p:spPr>
          <a:xfrm>
            <a:off x="8128440" y="3402360"/>
            <a:ext cx="360" cy="360"/>
          </a:xfrm>
          <a:custGeom>
            <a:avLst/>
            <a:gdLst/>
            <a:ahLst/>
            <a:cxnLst/>
            <a:rect l="l" t="t" r="r" b="b"/>
            <a:pathLst>
              <a:path w="48" h="1">
                <a:moveTo>
                  <a:pt x="48" y="0"/>
                </a:moveTo>
                <a:lnTo>
                  <a:pt x="1" y="0"/>
                </a:lnTo>
                <a:close/>
              </a:path>
            </a:pathLst>
          </a:custGeom>
          <a:solidFill>
            <a:srgbClr val="FFFFFF"/>
          </a:solidFill>
          <a:ln w="0">
            <a:noFill/>
          </a:ln>
        </p:spPr>
        <p:style>
          <a:lnRef idx="0">
            <a:scrgbClr r="0" g="0" b="0"/>
          </a:lnRef>
          <a:fillRef idx="0">
            <a:scrgbClr r="0" g="0" b="0"/>
          </a:fillRef>
          <a:effectRef idx="0">
            <a:scrgbClr r="0" g="0" b="0"/>
          </a:effectRef>
          <a:fontRef idx="minor"/>
        </p:style>
      </p:sp>
      <p:grpSp>
        <p:nvGrpSpPr>
          <p:cNvPr id="8271" name="Google Shape;8940;p97"/>
          <p:cNvGrpSpPr/>
          <p:nvPr/>
        </p:nvGrpSpPr>
        <p:grpSpPr>
          <a:xfrm>
            <a:off x="5892120" y="3499560"/>
            <a:ext cx="292680" cy="292680"/>
            <a:chOff x="5892120" y="3499560"/>
            <a:chExt cx="292680" cy="292680"/>
          </a:xfrm>
        </p:grpSpPr>
        <p:sp>
          <p:nvSpPr>
            <p:cNvPr id="8272" name="Google Shape;8941;p97"/>
            <p:cNvSpPr/>
            <p:nvPr/>
          </p:nvSpPr>
          <p:spPr>
            <a:xfrm>
              <a:off x="5892120" y="3499560"/>
              <a:ext cx="292680" cy="292680"/>
            </a:xfrm>
            <a:custGeom>
              <a:avLst/>
              <a:gdLst/>
              <a:ahLst/>
              <a:cxnLst/>
              <a:rect l="l" t="t" r="r" b="b"/>
              <a:pathLst>
                <a:path w="19240" h="19237">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273" name="Google Shape;8942;p97"/>
            <p:cNvSpPr/>
            <p:nvPr/>
          </p:nvSpPr>
          <p:spPr>
            <a:xfrm>
              <a:off x="5904360" y="3510000"/>
              <a:ext cx="117720" cy="106200"/>
            </a:xfrm>
            <a:custGeom>
              <a:avLst/>
              <a:gdLst/>
              <a:ahLst/>
              <a:cxnLst/>
              <a:rect l="l" t="t" r="r" b="b"/>
              <a:pathLst>
                <a:path w="7787" h="7027">
                  <a:moveTo>
                    <a:pt x="0" y="1"/>
                  </a:moveTo>
                  <a:lnTo>
                    <a:pt x="0" y="7026"/>
                  </a:lnTo>
                  <a:lnTo>
                    <a:pt x="7787" y="1"/>
                  </a:lnTo>
                  <a:close/>
                </a:path>
              </a:pathLst>
            </a:custGeom>
            <a:noFill/>
            <a:ln w="9525">
              <a:solidFill>
                <a:srgbClr val="F2F2F2"/>
              </a:solidFill>
              <a:round/>
            </a:ln>
          </p:spPr>
          <p:style>
            <a:lnRef idx="0">
              <a:scrgbClr r="0" g="0" b="0"/>
            </a:lnRef>
            <a:fillRef idx="0">
              <a:scrgbClr r="0" g="0" b="0"/>
            </a:fillRef>
            <a:effectRef idx="0">
              <a:scrgbClr r="0" g="0" b="0"/>
            </a:effectRef>
            <a:fontRef idx="minor"/>
          </p:style>
        </p:sp>
      </p:grpSp>
      <p:grpSp>
        <p:nvGrpSpPr>
          <p:cNvPr id="8274" name="Google Shape;8943;p97"/>
          <p:cNvGrpSpPr/>
          <p:nvPr/>
        </p:nvGrpSpPr>
        <p:grpSpPr>
          <a:xfrm>
            <a:off x="5892120" y="3877920"/>
            <a:ext cx="292680" cy="292680"/>
            <a:chOff x="5892120" y="3877920"/>
            <a:chExt cx="292680" cy="292680"/>
          </a:xfrm>
        </p:grpSpPr>
        <p:sp>
          <p:nvSpPr>
            <p:cNvPr id="8275" name="Google Shape;8944;p97"/>
            <p:cNvSpPr/>
            <p:nvPr/>
          </p:nvSpPr>
          <p:spPr>
            <a:xfrm>
              <a:off x="5892120" y="3877920"/>
              <a:ext cx="292680" cy="292680"/>
            </a:xfrm>
            <a:custGeom>
              <a:avLst/>
              <a:gdLst/>
              <a:ahLst/>
              <a:cxnLst/>
              <a:rect l="l" t="t" r="r" b="b"/>
              <a:pathLst>
                <a:path w="19240" h="19240">
                  <a:moveTo>
                    <a:pt x="1" y="1"/>
                  </a:moveTo>
                  <a:lnTo>
                    <a:pt x="1" y="9619"/>
                  </a:lnTo>
                  <a:cubicBezTo>
                    <a:pt x="1" y="14930"/>
                    <a:pt x="4308" y="19240"/>
                    <a:pt x="9619" y="19240"/>
                  </a:cubicBezTo>
                  <a:cubicBezTo>
                    <a:pt x="14933" y="19240"/>
                    <a:pt x="19240" y="14933"/>
                    <a:pt x="19240" y="9619"/>
                  </a:cubicBezTo>
                  <a:lnTo>
                    <a:pt x="19240" y="1"/>
                  </a:ln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276" name="Google Shape;8945;p97"/>
            <p:cNvSpPr/>
            <p:nvPr/>
          </p:nvSpPr>
          <p:spPr>
            <a:xfrm>
              <a:off x="5904360" y="3888720"/>
              <a:ext cx="117720" cy="106200"/>
            </a:xfrm>
            <a:custGeom>
              <a:avLst/>
              <a:gdLst/>
              <a:ahLst/>
              <a:cxnLst/>
              <a:rect l="l" t="t" r="r" b="b"/>
              <a:pathLst>
                <a:path w="7787" h="7026">
                  <a:moveTo>
                    <a:pt x="0" y="0"/>
                  </a:moveTo>
                  <a:lnTo>
                    <a:pt x="0" y="7026"/>
                  </a:lnTo>
                  <a:lnTo>
                    <a:pt x="7787" y="0"/>
                  </a:lnTo>
                  <a:close/>
                </a:path>
              </a:pathLst>
            </a:custGeom>
            <a:noFill/>
            <a:ln w="9525">
              <a:solidFill>
                <a:srgbClr val="F2F2F2"/>
              </a:solidFill>
              <a:round/>
            </a:ln>
          </p:spPr>
          <p:style>
            <a:lnRef idx="0">
              <a:scrgbClr r="0" g="0" b="0"/>
            </a:lnRef>
            <a:fillRef idx="0">
              <a:scrgbClr r="0" g="0" b="0"/>
            </a:fillRef>
            <a:effectRef idx="0">
              <a:scrgbClr r="0" g="0" b="0"/>
            </a:effectRef>
            <a:fontRef idx="minor"/>
          </p:style>
        </p:sp>
      </p:grpSp>
      <p:sp>
        <p:nvSpPr>
          <p:cNvPr id="8277" name="Google Shape;8946;p97"/>
          <p:cNvSpPr/>
          <p:nvPr/>
        </p:nvSpPr>
        <p:spPr>
          <a:xfrm>
            <a:off x="6930360" y="3498480"/>
            <a:ext cx="608760" cy="672120"/>
          </a:xfrm>
          <a:custGeom>
            <a:avLst/>
            <a:gdLst/>
            <a:ahLst/>
            <a:cxnLst/>
            <a:rect l="l" t="t" r="r" b="b"/>
            <a:pathLst>
              <a:path w="4733" h="5225">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8278" name="Google Shape;8947;p97"/>
          <p:cNvSpPr/>
          <p:nvPr/>
        </p:nvSpPr>
        <p:spPr>
          <a:xfrm rot="10800000">
            <a:off x="6337800" y="3497400"/>
            <a:ext cx="441720" cy="674640"/>
          </a:xfrm>
          <a:custGeom>
            <a:avLst/>
            <a:gdLst/>
            <a:ahLst/>
            <a:cxnLst/>
            <a:rect l="l" t="t" r="r" b="b"/>
            <a:pathLst>
              <a:path w="14910" h="22743">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grpSp>
        <p:nvGrpSpPr>
          <p:cNvPr id="8279" name="Google Shape;8948;p97"/>
          <p:cNvGrpSpPr/>
          <p:nvPr/>
        </p:nvGrpSpPr>
        <p:grpSpPr>
          <a:xfrm>
            <a:off x="7817040" y="2706840"/>
            <a:ext cx="621720" cy="620640"/>
            <a:chOff x="7817040" y="2706840"/>
            <a:chExt cx="621720" cy="620640"/>
          </a:xfrm>
        </p:grpSpPr>
        <p:sp>
          <p:nvSpPr>
            <p:cNvPr id="8280" name="Google Shape;8949;p97"/>
            <p:cNvSpPr/>
            <p:nvPr/>
          </p:nvSpPr>
          <p:spPr>
            <a:xfrm>
              <a:off x="7817040" y="2706840"/>
              <a:ext cx="378000" cy="310320"/>
            </a:xfrm>
            <a:custGeom>
              <a:avLst/>
              <a:gdLst/>
              <a:ahLst/>
              <a:cxnLst/>
              <a:rect l="l" t="t" r="r" b="b"/>
              <a:pathLst>
                <a:path w="127950" h="105145">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281" name="Google Shape;8950;p97"/>
            <p:cNvSpPr/>
            <p:nvPr/>
          </p:nvSpPr>
          <p:spPr>
            <a:xfrm>
              <a:off x="7817040" y="2949840"/>
              <a:ext cx="310320" cy="377640"/>
            </a:xfrm>
            <a:custGeom>
              <a:avLst/>
              <a:gdLst/>
              <a:ahLst/>
              <a:cxnLst/>
              <a:rect l="l" t="t" r="r" b="b"/>
              <a:pathLst>
                <a:path w="105145" h="127868">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282" name="Google Shape;8951;p97"/>
            <p:cNvSpPr/>
            <p:nvPr/>
          </p:nvSpPr>
          <p:spPr>
            <a:xfrm>
              <a:off x="8128080" y="2707560"/>
              <a:ext cx="310320" cy="374760"/>
            </a:xfrm>
            <a:custGeom>
              <a:avLst/>
              <a:gdLst/>
              <a:ahLst/>
              <a:cxnLst/>
              <a:rect l="l" t="t" r="r" b="b"/>
              <a:pathLst>
                <a:path w="105146" h="127873">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283" name="Google Shape;8952;p97"/>
            <p:cNvSpPr/>
            <p:nvPr/>
          </p:nvSpPr>
          <p:spPr>
            <a:xfrm>
              <a:off x="8060760" y="3016080"/>
              <a:ext cx="378000" cy="310320"/>
            </a:xfrm>
            <a:custGeom>
              <a:avLst/>
              <a:gdLst/>
              <a:ahLst/>
              <a:cxnLst/>
              <a:rect l="l" t="t" r="r" b="b"/>
              <a:pathLst>
                <a:path w="127944" h="10514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a:solidFill>
                <a:srgbClr val="445D73"/>
              </a:solidFill>
              <a:round/>
            </a:ln>
          </p:spPr>
          <p:style>
            <a:lnRef idx="0">
              <a:scrgbClr r="0" g="0" b="0"/>
            </a:lnRef>
            <a:fillRef idx="0">
              <a:scrgbClr r="0" g="0" b="0"/>
            </a:fillRef>
            <a:effectRef idx="0">
              <a:scrgbClr r="0" g="0" b="0"/>
            </a:effectRef>
            <a:fontRef idx="minor"/>
          </p:style>
        </p:sp>
      </p:grpSp>
      <p:grpSp>
        <p:nvGrpSpPr>
          <p:cNvPr id="8284" name="Google Shape;8953;p97"/>
          <p:cNvGrpSpPr/>
          <p:nvPr/>
        </p:nvGrpSpPr>
        <p:grpSpPr>
          <a:xfrm>
            <a:off x="2274120" y="2716200"/>
            <a:ext cx="1310040" cy="611640"/>
            <a:chOff x="2274120" y="2716200"/>
            <a:chExt cx="1310040" cy="611640"/>
          </a:xfrm>
        </p:grpSpPr>
        <p:sp>
          <p:nvSpPr>
            <p:cNvPr id="8285" name="Google Shape;8954;p97"/>
            <p:cNvSpPr/>
            <p:nvPr/>
          </p:nvSpPr>
          <p:spPr>
            <a:xfrm>
              <a:off x="2274120" y="2716200"/>
              <a:ext cx="642960" cy="289800"/>
            </a:xfrm>
            <a:custGeom>
              <a:avLst/>
              <a:gdLst/>
              <a:ahLst/>
              <a:cxnLst/>
              <a:rect l="l" t="t" r="r" b="b"/>
              <a:pathLst>
                <a:path w="140281" h="6336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286" name="Google Shape;8955;p97"/>
            <p:cNvSpPr/>
            <p:nvPr/>
          </p:nvSpPr>
          <p:spPr>
            <a:xfrm>
              <a:off x="2274120" y="3038040"/>
              <a:ext cx="642960" cy="289800"/>
            </a:xfrm>
            <a:custGeom>
              <a:avLst/>
              <a:gdLst/>
              <a:ahLst/>
              <a:cxnLst/>
              <a:rect l="l" t="t" r="r" b="b"/>
              <a:pathLst>
                <a:path w="140281" h="6336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287" name="Google Shape;8956;p97"/>
            <p:cNvSpPr/>
            <p:nvPr/>
          </p:nvSpPr>
          <p:spPr>
            <a:xfrm>
              <a:off x="2941200" y="2716200"/>
              <a:ext cx="642960" cy="289800"/>
            </a:xfrm>
            <a:custGeom>
              <a:avLst/>
              <a:gdLst/>
              <a:ahLst/>
              <a:cxnLst/>
              <a:rect l="l" t="t" r="r" b="b"/>
              <a:pathLst>
                <a:path w="140281" h="6336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288" name="Google Shape;8957;p97"/>
            <p:cNvSpPr/>
            <p:nvPr/>
          </p:nvSpPr>
          <p:spPr>
            <a:xfrm>
              <a:off x="2941200" y="3038040"/>
              <a:ext cx="642960" cy="289800"/>
            </a:xfrm>
            <a:custGeom>
              <a:avLst/>
              <a:gdLst/>
              <a:ahLst/>
              <a:cxnLst/>
              <a:rect l="l" t="t" r="r" b="b"/>
              <a:pathLst>
                <a:path w="140281" h="6336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289" name="Google Shape;8958;p97"/>
            <p:cNvSpPr/>
            <p:nvPr/>
          </p:nvSpPr>
          <p:spPr>
            <a:xfrm>
              <a:off x="2752200" y="2853360"/>
              <a:ext cx="337320" cy="337320"/>
            </a:xfrm>
            <a:custGeom>
              <a:avLst/>
              <a:gdLst/>
              <a:ahLst/>
              <a:cxnLst/>
              <a:rect l="l" t="t" r="r" b="b"/>
              <a:pathLst>
                <a:path w="73754" h="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290" name="Google Shape;8959;p97"/>
          <p:cNvGrpSpPr/>
          <p:nvPr/>
        </p:nvGrpSpPr>
        <p:grpSpPr>
          <a:xfrm>
            <a:off x="6599880" y="2706840"/>
            <a:ext cx="1109520" cy="620640"/>
            <a:chOff x="6599880" y="2706840"/>
            <a:chExt cx="1109520" cy="620640"/>
          </a:xfrm>
        </p:grpSpPr>
        <p:sp>
          <p:nvSpPr>
            <p:cNvPr id="8291" name="Google Shape;8960;p97"/>
            <p:cNvSpPr/>
            <p:nvPr/>
          </p:nvSpPr>
          <p:spPr>
            <a:xfrm>
              <a:off x="7303320" y="2706840"/>
              <a:ext cx="406080" cy="620640"/>
            </a:xfrm>
            <a:custGeom>
              <a:avLst/>
              <a:gdLst/>
              <a:ahLst/>
              <a:cxnLst/>
              <a:rect l="l" t="t" r="r" b="b"/>
              <a:pathLst>
                <a:path w="79475" h="121367">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292" name="Google Shape;8961;p97"/>
            <p:cNvSpPr/>
            <p:nvPr/>
          </p:nvSpPr>
          <p:spPr>
            <a:xfrm>
              <a:off x="6951960" y="2706840"/>
              <a:ext cx="405720" cy="620640"/>
            </a:xfrm>
            <a:custGeom>
              <a:avLst/>
              <a:gdLst/>
              <a:ahLst/>
              <a:cxnLst/>
              <a:rect l="l" t="t" r="r" b="b"/>
              <a:pathLst>
                <a:path w="79398" h="121367">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293" name="Google Shape;8962;p97"/>
            <p:cNvSpPr/>
            <p:nvPr/>
          </p:nvSpPr>
          <p:spPr>
            <a:xfrm>
              <a:off x="6599880" y="2706840"/>
              <a:ext cx="406080" cy="620640"/>
            </a:xfrm>
            <a:custGeom>
              <a:avLst/>
              <a:gdLst/>
              <a:ahLst/>
              <a:cxnLst/>
              <a:rect l="l" t="t" r="r" b="b"/>
              <a:pathLst>
                <a:path w="79474" h="121367">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a:solidFill>
                <a:srgbClr val="445D73"/>
              </a:solidFill>
              <a:round/>
            </a:ln>
          </p:spPr>
          <p:style>
            <a:lnRef idx="0">
              <a:scrgbClr r="0" g="0" b="0"/>
            </a:lnRef>
            <a:fillRef idx="0">
              <a:scrgbClr r="0" g="0" b="0"/>
            </a:fillRef>
            <a:effectRef idx="0">
              <a:scrgbClr r="0" g="0" b="0"/>
            </a:effectRef>
            <a:fontRef idx="minor"/>
          </p:style>
        </p:sp>
      </p:grpSp>
      <p:grpSp>
        <p:nvGrpSpPr>
          <p:cNvPr id="8294" name="Google Shape;8963;p97"/>
          <p:cNvGrpSpPr/>
          <p:nvPr/>
        </p:nvGrpSpPr>
        <p:grpSpPr>
          <a:xfrm>
            <a:off x="5416560" y="2703960"/>
            <a:ext cx="1074240" cy="626040"/>
            <a:chOff x="5416560" y="2703960"/>
            <a:chExt cx="1074240" cy="626040"/>
          </a:xfrm>
        </p:grpSpPr>
        <p:grpSp>
          <p:nvGrpSpPr>
            <p:cNvPr id="8295" name="Google Shape;8964;p97"/>
            <p:cNvGrpSpPr/>
            <p:nvPr/>
          </p:nvGrpSpPr>
          <p:grpSpPr>
            <a:xfrm>
              <a:off x="5976360" y="3048480"/>
              <a:ext cx="514440" cy="280080"/>
              <a:chOff x="5976360" y="3048480"/>
              <a:chExt cx="514440" cy="280080"/>
            </a:xfrm>
          </p:grpSpPr>
          <p:sp>
            <p:nvSpPr>
              <p:cNvPr id="8296" name="Google Shape;8965;p97"/>
              <p:cNvSpPr/>
              <p:nvPr/>
            </p:nvSpPr>
            <p:spPr>
              <a:xfrm>
                <a:off x="5976360" y="3048480"/>
                <a:ext cx="320400" cy="277200"/>
              </a:xfrm>
              <a:custGeom>
                <a:avLst/>
                <a:gdLst/>
                <a:ahLst/>
                <a:cxnLst/>
                <a:rect l="l" t="t" r="r" b="b"/>
                <a:pathLst>
                  <a:path w="2576195" h="2231390">
                    <a:moveTo>
                      <a:pt x="1288021" y="0"/>
                    </a:moveTo>
                    <a:lnTo>
                      <a:pt x="0" y="2230932"/>
                    </a:lnTo>
                    <a:lnTo>
                      <a:pt x="2576042" y="2230932"/>
                    </a:lnTo>
                    <a:lnTo>
                      <a:pt x="1288021"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297" name="Google Shape;8966;p97"/>
              <p:cNvSpPr/>
              <p:nvPr/>
            </p:nvSpPr>
            <p:spPr>
              <a:xfrm>
                <a:off x="6287400" y="3115080"/>
                <a:ext cx="203400" cy="213480"/>
              </a:xfrm>
              <a:custGeom>
                <a:avLst/>
                <a:gdLst/>
                <a:ahLst/>
                <a:cxnLst/>
                <a:rect l="l" t="t" r="r" b="b"/>
                <a:pathLst>
                  <a:path w="1638934" h="2306954">
                    <a:moveTo>
                      <a:pt x="1638680" y="0"/>
                    </a:moveTo>
                    <a:lnTo>
                      <a:pt x="697255" y="0"/>
                    </a:lnTo>
                    <a:lnTo>
                      <a:pt x="697255" y="2306535"/>
                    </a:lnTo>
                    <a:lnTo>
                      <a:pt x="0" y="2306535"/>
                    </a:lnTo>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8298" name="Google Shape;8967;p97"/>
            <p:cNvGrpSpPr/>
            <p:nvPr/>
          </p:nvGrpSpPr>
          <p:grpSpPr>
            <a:xfrm>
              <a:off x="5416560" y="3048480"/>
              <a:ext cx="515160" cy="281520"/>
              <a:chOff x="5416560" y="3048480"/>
              <a:chExt cx="515160" cy="281520"/>
            </a:xfrm>
          </p:grpSpPr>
          <p:sp>
            <p:nvSpPr>
              <p:cNvPr id="8299" name="Google Shape;8968;p97"/>
              <p:cNvSpPr/>
              <p:nvPr/>
            </p:nvSpPr>
            <p:spPr>
              <a:xfrm>
                <a:off x="5611320" y="3048480"/>
                <a:ext cx="320400" cy="277200"/>
              </a:xfrm>
              <a:custGeom>
                <a:avLst/>
                <a:gdLst/>
                <a:ahLst/>
                <a:cxnLst/>
                <a:rect l="l" t="t" r="r" b="b"/>
                <a:pathLst>
                  <a:path w="2576195" h="2231390">
                    <a:moveTo>
                      <a:pt x="1288034" y="0"/>
                    </a:moveTo>
                    <a:lnTo>
                      <a:pt x="0" y="2230920"/>
                    </a:lnTo>
                    <a:lnTo>
                      <a:pt x="2576055" y="2230920"/>
                    </a:lnTo>
                    <a:lnTo>
                      <a:pt x="1288034"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8300" name="Google Shape;8969;p97"/>
              <p:cNvSpPr/>
              <p:nvPr/>
            </p:nvSpPr>
            <p:spPr>
              <a:xfrm flipH="1">
                <a:off x="5416200" y="3116520"/>
                <a:ext cx="203400" cy="213480"/>
              </a:xfrm>
              <a:custGeom>
                <a:avLst/>
                <a:gdLst/>
                <a:ahLst/>
                <a:cxnLst/>
                <a:rect l="l" t="t" r="r" b="b"/>
                <a:pathLst>
                  <a:path w="1638934" h="2306954">
                    <a:moveTo>
                      <a:pt x="1638680" y="0"/>
                    </a:moveTo>
                    <a:lnTo>
                      <a:pt x="697255" y="0"/>
                    </a:lnTo>
                    <a:lnTo>
                      <a:pt x="697255" y="2306535"/>
                    </a:lnTo>
                    <a:lnTo>
                      <a:pt x="0" y="2306535"/>
                    </a:lnTo>
                  </a:path>
                </a:pathLst>
              </a:custGeom>
              <a:noFill/>
              <a:ln w="9525">
                <a:solidFill>
                  <a:srgbClr val="5F7D95"/>
                </a:solidFill>
                <a:round/>
              </a:ln>
            </p:spPr>
            <p:style>
              <a:lnRef idx="0">
                <a:scrgbClr r="0" g="0" b="0"/>
              </a:lnRef>
              <a:fillRef idx="0">
                <a:scrgbClr r="0" g="0" b="0"/>
              </a:fillRef>
              <a:effectRef idx="0">
                <a:scrgbClr r="0" g="0" b="0"/>
              </a:effectRef>
              <a:fontRef idx="minor"/>
            </p:style>
          </p:sp>
        </p:grpSp>
        <p:grpSp>
          <p:nvGrpSpPr>
            <p:cNvPr id="8301" name="Google Shape;8970;p97"/>
            <p:cNvGrpSpPr/>
            <p:nvPr/>
          </p:nvGrpSpPr>
          <p:grpSpPr>
            <a:xfrm>
              <a:off x="5604840" y="2703960"/>
              <a:ext cx="509760" cy="595800"/>
              <a:chOff x="5604840" y="2703960"/>
              <a:chExt cx="509760" cy="595800"/>
            </a:xfrm>
          </p:grpSpPr>
          <p:sp>
            <p:nvSpPr>
              <p:cNvPr id="8302" name="Google Shape;8971;p97"/>
              <p:cNvSpPr/>
              <p:nvPr/>
            </p:nvSpPr>
            <p:spPr>
              <a:xfrm>
                <a:off x="5794200" y="3022560"/>
                <a:ext cx="320400" cy="277200"/>
              </a:xfrm>
              <a:custGeom>
                <a:avLst/>
                <a:gdLst/>
                <a:ahLst/>
                <a:cxnLst/>
                <a:rect l="l" t="t" r="r" b="b"/>
                <a:pathLst>
                  <a:path w="2576195" h="2231390">
                    <a:moveTo>
                      <a:pt x="2576042" y="0"/>
                    </a:moveTo>
                    <a:lnTo>
                      <a:pt x="0" y="0"/>
                    </a:lnTo>
                    <a:lnTo>
                      <a:pt x="1288021" y="2230920"/>
                    </a:lnTo>
                    <a:lnTo>
                      <a:pt x="2576042" y="0"/>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303" name="Google Shape;8972;p97"/>
              <p:cNvSpPr/>
              <p:nvPr/>
            </p:nvSpPr>
            <p:spPr>
              <a:xfrm flipH="1">
                <a:off x="5604480" y="2703960"/>
                <a:ext cx="203400" cy="320760"/>
              </a:xfrm>
              <a:custGeom>
                <a:avLst/>
                <a:gdLst/>
                <a:ahLst/>
                <a:cxnLst/>
                <a:rect l="l" t="t" r="r" b="b"/>
                <a:pathLst>
                  <a:path w="1638934" h="2306954">
                    <a:moveTo>
                      <a:pt x="1638680" y="0"/>
                    </a:moveTo>
                    <a:lnTo>
                      <a:pt x="697255" y="0"/>
                    </a:lnTo>
                    <a:lnTo>
                      <a:pt x="697255" y="2306535"/>
                    </a:lnTo>
                    <a:lnTo>
                      <a:pt x="0" y="2306535"/>
                    </a:lnTo>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304" name="Google Shape;8973;p97"/>
            <p:cNvGrpSpPr/>
            <p:nvPr/>
          </p:nvGrpSpPr>
          <p:grpSpPr>
            <a:xfrm>
              <a:off x="5794200" y="2711880"/>
              <a:ext cx="609840" cy="277200"/>
              <a:chOff x="5794200" y="2711880"/>
              <a:chExt cx="609840" cy="277200"/>
            </a:xfrm>
          </p:grpSpPr>
          <p:sp>
            <p:nvSpPr>
              <p:cNvPr id="8305" name="Google Shape;8974;p97"/>
              <p:cNvSpPr/>
              <p:nvPr/>
            </p:nvSpPr>
            <p:spPr>
              <a:xfrm>
                <a:off x="5794200" y="2711880"/>
                <a:ext cx="320400" cy="277200"/>
              </a:xfrm>
              <a:custGeom>
                <a:avLst/>
                <a:gdLst/>
                <a:ahLst/>
                <a:cxnLst/>
                <a:rect l="l" t="t" r="r" b="b"/>
                <a:pathLst>
                  <a:path w="2576195" h="2231390">
                    <a:moveTo>
                      <a:pt x="1288021" y="0"/>
                    </a:moveTo>
                    <a:lnTo>
                      <a:pt x="0" y="2230920"/>
                    </a:lnTo>
                    <a:lnTo>
                      <a:pt x="2576042" y="2230920"/>
                    </a:lnTo>
                    <a:lnTo>
                      <a:pt x="1288021" y="0"/>
                    </a:lnTo>
                    <a:close/>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8306" name="Google Shape;8975;p97"/>
              <p:cNvSpPr/>
              <p:nvPr/>
            </p:nvSpPr>
            <p:spPr>
              <a:xfrm>
                <a:off x="6104160" y="2713320"/>
                <a:ext cx="299880" cy="275400"/>
              </a:xfrm>
              <a:custGeom>
                <a:avLst/>
                <a:gdLst/>
                <a:ahLst/>
                <a:cxnLst/>
                <a:rect l="l" t="t" r="r" b="b"/>
                <a:pathLst>
                  <a:path w="1638934" h="2306954">
                    <a:moveTo>
                      <a:pt x="1638680" y="0"/>
                    </a:moveTo>
                    <a:lnTo>
                      <a:pt x="697255" y="0"/>
                    </a:lnTo>
                    <a:lnTo>
                      <a:pt x="697255" y="2306535"/>
                    </a:lnTo>
                    <a:lnTo>
                      <a:pt x="0" y="2306535"/>
                    </a:lnTo>
                  </a:path>
                </a:pathLst>
              </a:custGeom>
              <a:noFill/>
              <a:ln w="9525">
                <a:solidFill>
                  <a:srgbClr val="435D74"/>
                </a:solidFill>
                <a:round/>
              </a:ln>
            </p:spPr>
            <p:style>
              <a:lnRef idx="0">
                <a:scrgbClr r="0" g="0" b="0"/>
              </a:lnRef>
              <a:fillRef idx="0">
                <a:scrgbClr r="0" g="0" b="0"/>
              </a:fillRef>
              <a:effectRef idx="0">
                <a:scrgbClr r="0" g="0" b="0"/>
              </a:effectRef>
              <a:fontRef idx="minor"/>
            </p:style>
          </p:sp>
        </p:grpSp>
      </p:grpSp>
      <p:grpSp>
        <p:nvGrpSpPr>
          <p:cNvPr id="8307" name="Google Shape;8976;p97"/>
          <p:cNvGrpSpPr/>
          <p:nvPr/>
        </p:nvGrpSpPr>
        <p:grpSpPr>
          <a:xfrm>
            <a:off x="7570080" y="1854360"/>
            <a:ext cx="873720" cy="718560"/>
            <a:chOff x="7570080" y="1854360"/>
            <a:chExt cx="873720" cy="718560"/>
          </a:xfrm>
        </p:grpSpPr>
        <p:sp>
          <p:nvSpPr>
            <p:cNvPr id="8308" name="Google Shape;8977;p97"/>
            <p:cNvSpPr/>
            <p:nvPr/>
          </p:nvSpPr>
          <p:spPr>
            <a:xfrm rot="5400000" flipH="1">
              <a:off x="7580160" y="1901880"/>
              <a:ext cx="137880" cy="118080"/>
            </a:xfrm>
            <a:prstGeom prst="bentConnector3">
              <a:avLst>
                <a:gd name="adj1" fmla="val 50000"/>
              </a:avLst>
            </a:prstGeom>
            <a:noFill/>
            <a:ln w="9525">
              <a:solidFill>
                <a:srgbClr val="667E92"/>
              </a:solidFill>
              <a:round/>
            </a:ln>
          </p:spPr>
          <p:style>
            <a:lnRef idx="0">
              <a:scrgbClr r="0" g="0" b="0"/>
            </a:lnRef>
            <a:fillRef idx="0">
              <a:scrgbClr r="0" g="0" b="0"/>
            </a:fillRef>
            <a:effectRef idx="0">
              <a:scrgbClr r="0" g="0" b="0"/>
            </a:effectRef>
            <a:fontRef idx="minor"/>
          </p:style>
        </p:sp>
        <p:sp>
          <p:nvSpPr>
            <p:cNvPr id="8309" name="Google Shape;8978;p97"/>
            <p:cNvSpPr/>
            <p:nvPr/>
          </p:nvSpPr>
          <p:spPr>
            <a:xfrm rot="16200000">
              <a:off x="8292600" y="1901880"/>
              <a:ext cx="137880" cy="118080"/>
            </a:xfrm>
            <a:prstGeom prst="bentConnector3">
              <a:avLst>
                <a:gd name="adj1" fmla="val 50000"/>
              </a:avLst>
            </a:prstGeom>
            <a:noFill/>
            <a:ln w="9525">
              <a:solidFill>
                <a:srgbClr val="667E92"/>
              </a:solidFill>
              <a:round/>
            </a:ln>
          </p:spPr>
          <p:style>
            <a:lnRef idx="0">
              <a:scrgbClr r="0" g="0" b="0"/>
            </a:lnRef>
            <a:fillRef idx="0">
              <a:scrgbClr r="0" g="0" b="0"/>
            </a:fillRef>
            <a:effectRef idx="0">
              <a:scrgbClr r="0" g="0" b="0"/>
            </a:effectRef>
            <a:fontRef idx="minor"/>
          </p:style>
        </p:sp>
        <p:sp>
          <p:nvSpPr>
            <p:cNvPr id="8310" name="Google Shape;8979;p97"/>
            <p:cNvSpPr/>
            <p:nvPr/>
          </p:nvSpPr>
          <p:spPr>
            <a:xfrm rot="5400000">
              <a:off x="7581960" y="2444760"/>
              <a:ext cx="137880" cy="118080"/>
            </a:xfrm>
            <a:prstGeom prst="bentConnector3">
              <a:avLst>
                <a:gd name="adj1" fmla="val 50000"/>
              </a:avLst>
            </a:prstGeom>
            <a:noFill/>
            <a:ln w="9525">
              <a:solidFill>
                <a:srgbClr val="667E92"/>
              </a:solidFill>
              <a:round/>
            </a:ln>
          </p:spPr>
          <p:style>
            <a:lnRef idx="0">
              <a:scrgbClr r="0" g="0" b="0"/>
            </a:lnRef>
            <a:fillRef idx="0">
              <a:scrgbClr r="0" g="0" b="0"/>
            </a:fillRef>
            <a:effectRef idx="0">
              <a:scrgbClr r="0" g="0" b="0"/>
            </a:effectRef>
            <a:fontRef idx="minor"/>
          </p:style>
        </p:sp>
        <p:sp>
          <p:nvSpPr>
            <p:cNvPr id="8311" name="Google Shape;8980;p97"/>
            <p:cNvSpPr/>
            <p:nvPr/>
          </p:nvSpPr>
          <p:spPr>
            <a:xfrm rot="16200000" flipH="1">
              <a:off x="8292960" y="2444760"/>
              <a:ext cx="137880" cy="118080"/>
            </a:xfrm>
            <a:prstGeom prst="bentConnector3">
              <a:avLst>
                <a:gd name="adj1" fmla="val 50000"/>
              </a:avLst>
            </a:prstGeom>
            <a:noFill/>
            <a:ln w="9525">
              <a:solidFill>
                <a:srgbClr val="667E92"/>
              </a:solidFill>
              <a:round/>
            </a:ln>
          </p:spPr>
          <p:style>
            <a:lnRef idx="0">
              <a:scrgbClr r="0" g="0" b="0"/>
            </a:lnRef>
            <a:fillRef idx="0">
              <a:scrgbClr r="0" g="0" b="0"/>
            </a:fillRef>
            <a:effectRef idx="0">
              <a:scrgbClr r="0" g="0" b="0"/>
            </a:effectRef>
            <a:fontRef idx="minor"/>
          </p:style>
        </p:sp>
        <p:sp>
          <p:nvSpPr>
            <p:cNvPr id="8312" name="Google Shape;8981;p97"/>
            <p:cNvSpPr/>
            <p:nvPr/>
          </p:nvSpPr>
          <p:spPr>
            <a:xfrm rot="10800000">
              <a:off x="7570080" y="2209680"/>
              <a:ext cx="88200" cy="360"/>
            </a:xfrm>
            <a:custGeom>
              <a:avLst/>
              <a:gdLst/>
              <a:ahLst/>
              <a:cxnLst/>
              <a:rect l="l" t="t" r="r" b="b"/>
              <a:pathLst>
                <a:path w="21600" h="21600">
                  <a:moveTo>
                    <a:pt x="0" y="0"/>
                  </a:moveTo>
                  <a:lnTo>
                    <a:pt x="21600" y="21600"/>
                  </a:lnTo>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313" name="Google Shape;8982;p97"/>
            <p:cNvSpPr/>
            <p:nvPr/>
          </p:nvSpPr>
          <p:spPr>
            <a:xfrm rot="10800000">
              <a:off x="8355600" y="2209680"/>
              <a:ext cx="88200" cy="360"/>
            </a:xfrm>
            <a:custGeom>
              <a:avLst/>
              <a:gdLst/>
              <a:ahLst/>
              <a:cxnLst/>
              <a:rect l="l" t="t" r="r" b="b"/>
              <a:pathLst>
                <a:path w="21600" h="21600">
                  <a:moveTo>
                    <a:pt x="0" y="0"/>
                  </a:moveTo>
                  <a:lnTo>
                    <a:pt x="21600" y="21600"/>
                  </a:lnTo>
                </a:path>
              </a:pathLst>
            </a:custGeom>
            <a:noFill/>
            <a:ln w="9525">
              <a:solidFill>
                <a:srgbClr val="667E92"/>
              </a:solidFill>
              <a:round/>
            </a:ln>
          </p:spPr>
          <p:style>
            <a:lnRef idx="0">
              <a:scrgbClr r="0" g="0" b="0"/>
            </a:lnRef>
            <a:fillRef idx="0">
              <a:scrgbClr r="0" g="0" b="0"/>
            </a:fillRef>
            <a:effectRef idx="0">
              <a:scrgbClr r="0" g="0" b="0"/>
            </a:effectRef>
            <a:fontRef idx="minor"/>
          </p:style>
        </p:sp>
        <p:grpSp>
          <p:nvGrpSpPr>
            <p:cNvPr id="8314" name="Google Shape;8983;p97"/>
            <p:cNvGrpSpPr/>
            <p:nvPr/>
          </p:nvGrpSpPr>
          <p:grpSpPr>
            <a:xfrm>
              <a:off x="7688880" y="1854360"/>
              <a:ext cx="640440" cy="666720"/>
              <a:chOff x="7688880" y="1854360"/>
              <a:chExt cx="640440" cy="666720"/>
            </a:xfrm>
          </p:grpSpPr>
          <p:grpSp>
            <p:nvGrpSpPr>
              <p:cNvPr id="8315" name="Google Shape;8984;p97"/>
              <p:cNvGrpSpPr/>
              <p:nvPr/>
            </p:nvGrpSpPr>
            <p:grpSpPr>
              <a:xfrm>
                <a:off x="7688880" y="1854360"/>
                <a:ext cx="311040" cy="666720"/>
                <a:chOff x="7688880" y="1854360"/>
                <a:chExt cx="311040" cy="666720"/>
              </a:xfrm>
            </p:grpSpPr>
            <p:sp>
              <p:nvSpPr>
                <p:cNvPr id="8316" name="Google Shape;8985;p97"/>
                <p:cNvSpPr/>
                <p:nvPr/>
              </p:nvSpPr>
              <p:spPr>
                <a:xfrm>
                  <a:off x="7688880" y="1854360"/>
                  <a:ext cx="311040" cy="666720"/>
                </a:xfrm>
                <a:custGeom>
                  <a:avLst/>
                  <a:gdLst/>
                  <a:ahLst/>
                  <a:cxnLst/>
                  <a:rect l="l" t="t" r="r" b="b"/>
                  <a:pathLst>
                    <a:path w="21253" h="4550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17" name="Google Shape;8986;p97"/>
                <p:cNvSpPr/>
                <p:nvPr/>
              </p:nvSpPr>
              <p:spPr>
                <a:xfrm>
                  <a:off x="7827840" y="2368080"/>
                  <a:ext cx="172080" cy="72720"/>
                </a:xfrm>
                <a:custGeom>
                  <a:avLst/>
                  <a:gdLst/>
                  <a:ahLst/>
                  <a:cxnLst/>
                  <a:rect l="l" t="t" r="r" b="b"/>
                  <a:pathLst>
                    <a:path w="11800" h="5029">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18" name="Google Shape;8987;p97"/>
                <p:cNvSpPr/>
                <p:nvPr/>
              </p:nvSpPr>
              <p:spPr>
                <a:xfrm>
                  <a:off x="7742880" y="2095560"/>
                  <a:ext cx="145800" cy="119160"/>
                </a:xfrm>
                <a:custGeom>
                  <a:avLst/>
                  <a:gdLst/>
                  <a:ahLst/>
                  <a:cxnLst/>
                  <a:rect l="l" t="t" r="r" b="b"/>
                  <a:pathLst>
                    <a:path w="10011" h="818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19" name="Google Shape;8988;p97"/>
                <p:cNvSpPr/>
                <p:nvPr/>
              </p:nvSpPr>
              <p:spPr>
                <a:xfrm>
                  <a:off x="7874280" y="2169360"/>
                  <a:ext cx="123480" cy="14400"/>
                </a:xfrm>
                <a:custGeom>
                  <a:avLst/>
                  <a:gdLst/>
                  <a:ahLst/>
                  <a:cxnLst/>
                  <a:rect l="l" t="t" r="r" b="b"/>
                  <a:pathLst>
                    <a:path w="8488" h="1062">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20" name="Google Shape;8989;p97"/>
                <p:cNvSpPr/>
                <p:nvPr/>
              </p:nvSpPr>
              <p:spPr>
                <a:xfrm>
                  <a:off x="7826040" y="2206080"/>
                  <a:ext cx="110880" cy="61200"/>
                </a:xfrm>
                <a:custGeom>
                  <a:avLst/>
                  <a:gdLst/>
                  <a:ahLst/>
                  <a:cxnLst/>
                  <a:rect l="l" t="t" r="r" b="b"/>
                  <a:pathLst>
                    <a:path w="7617" h="4248">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21" name="Google Shape;8990;p97"/>
                <p:cNvSpPr/>
                <p:nvPr/>
              </p:nvSpPr>
              <p:spPr>
                <a:xfrm>
                  <a:off x="7795440" y="1972080"/>
                  <a:ext cx="103680" cy="14400"/>
                </a:xfrm>
                <a:custGeom>
                  <a:avLst/>
                  <a:gdLst/>
                  <a:ahLst/>
                  <a:cxnLst/>
                  <a:rect l="l" t="t" r="r" b="b"/>
                  <a:pathLst>
                    <a:path w="7125" h="1059">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22" name="Google Shape;8991;p97"/>
                <p:cNvSpPr/>
                <p:nvPr/>
              </p:nvSpPr>
              <p:spPr>
                <a:xfrm>
                  <a:off x="7884000" y="1927800"/>
                  <a:ext cx="113400" cy="103320"/>
                </a:xfrm>
                <a:custGeom>
                  <a:avLst/>
                  <a:gdLst/>
                  <a:ahLst/>
                  <a:cxnLst/>
                  <a:rect l="l" t="t" r="r" b="b"/>
                  <a:pathLst>
                    <a:path w="7804" h="7109">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w="0">
                  <a:noFill/>
                </a:ln>
              </p:spPr>
              <p:style>
                <a:lnRef idx="0">
                  <a:scrgbClr r="0" g="0" b="0"/>
                </a:lnRef>
                <a:fillRef idx="0">
                  <a:scrgbClr r="0" g="0" b="0"/>
                </a:fillRef>
                <a:effectRef idx="0">
                  <a:scrgbClr r="0" g="0" b="0"/>
                </a:effectRef>
                <a:fontRef idx="minor"/>
              </p:style>
            </p:sp>
          </p:grpSp>
          <p:grpSp>
            <p:nvGrpSpPr>
              <p:cNvPr id="8323" name="Google Shape;8992;p97"/>
              <p:cNvGrpSpPr/>
              <p:nvPr/>
            </p:nvGrpSpPr>
            <p:grpSpPr>
              <a:xfrm>
                <a:off x="8017920" y="1854360"/>
                <a:ext cx="311400" cy="666720"/>
                <a:chOff x="8017920" y="1854360"/>
                <a:chExt cx="311400" cy="666720"/>
              </a:xfrm>
            </p:grpSpPr>
            <p:sp>
              <p:nvSpPr>
                <p:cNvPr id="8324" name="Google Shape;8993;p97"/>
                <p:cNvSpPr/>
                <p:nvPr/>
              </p:nvSpPr>
              <p:spPr>
                <a:xfrm flipH="1">
                  <a:off x="8018280" y="1854360"/>
                  <a:ext cx="311040" cy="666720"/>
                </a:xfrm>
                <a:custGeom>
                  <a:avLst/>
                  <a:gdLst/>
                  <a:ahLst/>
                  <a:cxnLst/>
                  <a:rect l="l" t="t" r="r" b="b"/>
                  <a:pathLst>
                    <a:path w="21253" h="4550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25" name="Google Shape;8994;p97"/>
                <p:cNvSpPr/>
                <p:nvPr/>
              </p:nvSpPr>
              <p:spPr>
                <a:xfrm flipH="1">
                  <a:off x="8017920" y="2368080"/>
                  <a:ext cx="172080" cy="72720"/>
                </a:xfrm>
                <a:custGeom>
                  <a:avLst/>
                  <a:gdLst/>
                  <a:ahLst/>
                  <a:cxnLst/>
                  <a:rect l="l" t="t" r="r" b="b"/>
                  <a:pathLst>
                    <a:path w="11800" h="5029">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26" name="Google Shape;8995;p97"/>
                <p:cNvSpPr/>
                <p:nvPr/>
              </p:nvSpPr>
              <p:spPr>
                <a:xfrm flipH="1">
                  <a:off x="8128800" y="2095560"/>
                  <a:ext cx="145800" cy="119160"/>
                </a:xfrm>
                <a:custGeom>
                  <a:avLst/>
                  <a:gdLst/>
                  <a:ahLst/>
                  <a:cxnLst/>
                  <a:rect l="l" t="t" r="r" b="b"/>
                  <a:pathLst>
                    <a:path w="10011" h="818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27" name="Google Shape;8996;p97"/>
                <p:cNvSpPr/>
                <p:nvPr/>
              </p:nvSpPr>
              <p:spPr>
                <a:xfrm flipH="1">
                  <a:off x="8019720" y="2169360"/>
                  <a:ext cx="123480" cy="14400"/>
                </a:xfrm>
                <a:custGeom>
                  <a:avLst/>
                  <a:gdLst/>
                  <a:ahLst/>
                  <a:cxnLst/>
                  <a:rect l="l" t="t" r="r" b="b"/>
                  <a:pathLst>
                    <a:path w="8488" h="1062">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28" name="Google Shape;8997;p97"/>
                <p:cNvSpPr/>
                <p:nvPr/>
              </p:nvSpPr>
              <p:spPr>
                <a:xfrm flipH="1">
                  <a:off x="8081280" y="2206080"/>
                  <a:ext cx="110880" cy="61200"/>
                </a:xfrm>
                <a:custGeom>
                  <a:avLst/>
                  <a:gdLst/>
                  <a:ahLst/>
                  <a:cxnLst/>
                  <a:rect l="l" t="t" r="r" b="b"/>
                  <a:pathLst>
                    <a:path w="7617" h="4248">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29" name="Google Shape;8998;p97"/>
                <p:cNvSpPr/>
                <p:nvPr/>
              </p:nvSpPr>
              <p:spPr>
                <a:xfrm flipH="1">
                  <a:off x="8119440" y="1972080"/>
                  <a:ext cx="103680" cy="14400"/>
                </a:xfrm>
                <a:custGeom>
                  <a:avLst/>
                  <a:gdLst/>
                  <a:ahLst/>
                  <a:cxnLst/>
                  <a:rect l="l" t="t" r="r" b="b"/>
                  <a:pathLst>
                    <a:path w="7125" h="1059">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w="0">
                  <a:noFill/>
                </a:ln>
              </p:spPr>
              <p:style>
                <a:lnRef idx="0">
                  <a:scrgbClr r="0" g="0" b="0"/>
                </a:lnRef>
                <a:fillRef idx="0">
                  <a:scrgbClr r="0" g="0" b="0"/>
                </a:fillRef>
                <a:effectRef idx="0">
                  <a:scrgbClr r="0" g="0" b="0"/>
                </a:effectRef>
                <a:fontRef idx="minor"/>
              </p:style>
            </p:sp>
            <p:sp>
              <p:nvSpPr>
                <p:cNvPr id="8330" name="Google Shape;8999;p97"/>
                <p:cNvSpPr/>
                <p:nvPr/>
              </p:nvSpPr>
              <p:spPr>
                <a:xfrm flipH="1">
                  <a:off x="8019720" y="1927800"/>
                  <a:ext cx="113400" cy="103320"/>
                </a:xfrm>
                <a:custGeom>
                  <a:avLst/>
                  <a:gdLst/>
                  <a:ahLst/>
                  <a:cxnLst/>
                  <a:rect l="l" t="t" r="r" b="b"/>
                  <a:pathLst>
                    <a:path w="7804" h="7109">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w="0">
                  <a:noFill/>
                </a:ln>
              </p:spPr>
              <p:style>
                <a:lnRef idx="0">
                  <a:scrgbClr r="0" g="0" b="0"/>
                </a:lnRef>
                <a:fillRef idx="0">
                  <a:scrgbClr r="0" g="0" b="0"/>
                </a:fillRef>
                <a:effectRef idx="0">
                  <a:scrgbClr r="0" g="0" b="0"/>
                </a:effectRef>
                <a:fontRef idx="minor"/>
              </p:style>
            </p:sp>
          </p:grpSp>
        </p:grpSp>
      </p:grpSp>
      <p:grpSp>
        <p:nvGrpSpPr>
          <p:cNvPr id="8331" name="Google Shape;9000;p97"/>
          <p:cNvGrpSpPr/>
          <p:nvPr/>
        </p:nvGrpSpPr>
        <p:grpSpPr>
          <a:xfrm>
            <a:off x="4013280" y="970920"/>
            <a:ext cx="711360" cy="785160"/>
            <a:chOff x="4013280" y="970920"/>
            <a:chExt cx="711360" cy="785160"/>
          </a:xfrm>
        </p:grpSpPr>
        <p:sp>
          <p:nvSpPr>
            <p:cNvPr id="8332" name="Google Shape;9001;p97"/>
            <p:cNvSpPr/>
            <p:nvPr/>
          </p:nvSpPr>
          <p:spPr>
            <a:xfrm>
              <a:off x="4354920" y="1108080"/>
              <a:ext cx="324000" cy="321480"/>
            </a:xfrm>
            <a:custGeom>
              <a:avLst/>
              <a:gdLst/>
              <a:ahLst/>
              <a:cxn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8333" name="Google Shape;9002;p97"/>
            <p:cNvSpPr/>
            <p:nvPr/>
          </p:nvSpPr>
          <p:spPr>
            <a:xfrm>
              <a:off x="4364280" y="1436040"/>
              <a:ext cx="305640" cy="305640"/>
            </a:xfrm>
            <a:custGeom>
              <a:avLst/>
              <a:gdLst/>
              <a:ahLst/>
              <a:cxn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334" name="Google Shape;9003;p97"/>
            <p:cNvSpPr/>
            <p:nvPr/>
          </p:nvSpPr>
          <p:spPr>
            <a:xfrm>
              <a:off x="4057920" y="1302480"/>
              <a:ext cx="326520" cy="324000"/>
            </a:xfrm>
            <a:custGeom>
              <a:avLst/>
              <a:gdLst/>
              <a:ahLst/>
              <a:cxn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335" name="Google Shape;9004;p97"/>
            <p:cNvSpPr/>
            <p:nvPr/>
          </p:nvSpPr>
          <p:spPr>
            <a:xfrm>
              <a:off x="4084200" y="1000440"/>
              <a:ext cx="291240" cy="291240"/>
            </a:xfrm>
            <a:custGeom>
              <a:avLst/>
              <a:gdLst/>
              <a:ahLst/>
              <a:cxn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nvGrpSpPr>
            <p:cNvPr id="8336" name="Google Shape;9005;p97"/>
            <p:cNvGrpSpPr/>
            <p:nvPr/>
          </p:nvGrpSpPr>
          <p:grpSpPr>
            <a:xfrm>
              <a:off x="4451040" y="1069920"/>
              <a:ext cx="142920" cy="28800"/>
              <a:chOff x="4451040" y="1069920"/>
              <a:chExt cx="142920" cy="28800"/>
            </a:xfrm>
          </p:grpSpPr>
          <p:sp>
            <p:nvSpPr>
              <p:cNvPr id="8337" name="Google Shape;9006;p97"/>
              <p:cNvSpPr/>
              <p:nvPr/>
            </p:nvSpPr>
            <p:spPr>
              <a:xfrm>
                <a:off x="4543200" y="1073880"/>
                <a:ext cx="50760" cy="24840"/>
              </a:xfrm>
              <a:custGeom>
                <a:avLst/>
                <a:gdLst/>
                <a:ahLst/>
                <a:cxn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38" name="Google Shape;9007;p97"/>
              <p:cNvSpPr/>
              <p:nvPr/>
            </p:nvSpPr>
            <p:spPr>
              <a:xfrm>
                <a:off x="4506840" y="1069920"/>
                <a:ext cx="30960" cy="6840"/>
              </a:xfrm>
              <a:custGeom>
                <a:avLst/>
                <a:gdLst/>
                <a:ahLst/>
                <a:cxn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39" name="Google Shape;9008;p97"/>
              <p:cNvSpPr/>
              <p:nvPr/>
            </p:nvSpPr>
            <p:spPr>
              <a:xfrm>
                <a:off x="4451040" y="1080000"/>
                <a:ext cx="19080" cy="12240"/>
              </a:xfrm>
              <a:custGeom>
                <a:avLst/>
                <a:gdLst/>
                <a:ahLst/>
                <a:cxn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40" name="Google Shape;9009;p97"/>
              <p:cNvSpPr/>
              <p:nvPr/>
            </p:nvSpPr>
            <p:spPr>
              <a:xfrm>
                <a:off x="4474800" y="1071360"/>
                <a:ext cx="26640" cy="10440"/>
              </a:xfrm>
              <a:custGeom>
                <a:avLst/>
                <a:gdLst/>
                <a:ahLst/>
                <a:cxn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w="0">
                <a:noFill/>
              </a:ln>
            </p:spPr>
            <p:style>
              <a:lnRef idx="0">
                <a:scrgbClr r="0" g="0" b="0"/>
              </a:lnRef>
              <a:fillRef idx="0">
                <a:scrgbClr r="0" g="0" b="0"/>
              </a:fillRef>
              <a:effectRef idx="0">
                <a:scrgbClr r="0" g="0" b="0"/>
              </a:effectRef>
              <a:fontRef idx="minor"/>
            </p:style>
          </p:sp>
        </p:grpSp>
        <p:grpSp>
          <p:nvGrpSpPr>
            <p:cNvPr id="8341" name="Google Shape;9010;p97"/>
            <p:cNvGrpSpPr/>
            <p:nvPr/>
          </p:nvGrpSpPr>
          <p:grpSpPr>
            <a:xfrm>
              <a:off x="4163400" y="970920"/>
              <a:ext cx="142920" cy="28440"/>
              <a:chOff x="4163400" y="970920"/>
              <a:chExt cx="142920" cy="28440"/>
            </a:xfrm>
          </p:grpSpPr>
          <p:sp>
            <p:nvSpPr>
              <p:cNvPr id="8342" name="Google Shape;9011;p97"/>
              <p:cNvSpPr/>
              <p:nvPr/>
            </p:nvSpPr>
            <p:spPr>
              <a:xfrm>
                <a:off x="4255560" y="974520"/>
                <a:ext cx="50760" cy="24840"/>
              </a:xfrm>
              <a:custGeom>
                <a:avLst/>
                <a:gdLst/>
                <a:ahLst/>
                <a:cxn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43" name="Google Shape;9012;p97"/>
              <p:cNvSpPr/>
              <p:nvPr/>
            </p:nvSpPr>
            <p:spPr>
              <a:xfrm>
                <a:off x="4219200" y="970920"/>
                <a:ext cx="30960" cy="6840"/>
              </a:xfrm>
              <a:custGeom>
                <a:avLst/>
                <a:gdLst/>
                <a:ahLst/>
                <a:cxn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44" name="Google Shape;9013;p97"/>
              <p:cNvSpPr/>
              <p:nvPr/>
            </p:nvSpPr>
            <p:spPr>
              <a:xfrm>
                <a:off x="4163400" y="981000"/>
                <a:ext cx="19080" cy="12240"/>
              </a:xfrm>
              <a:custGeom>
                <a:avLst/>
                <a:gdLst/>
                <a:ahLst/>
                <a:cxn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45" name="Google Shape;9014;p97"/>
              <p:cNvSpPr/>
              <p:nvPr/>
            </p:nvSpPr>
            <p:spPr>
              <a:xfrm>
                <a:off x="4186800" y="972360"/>
                <a:ext cx="26640" cy="10440"/>
              </a:xfrm>
              <a:custGeom>
                <a:avLst/>
                <a:gdLst/>
                <a:ahLst/>
                <a:cxn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w="0">
                <a:noFill/>
              </a:ln>
            </p:spPr>
            <p:style>
              <a:lnRef idx="0">
                <a:scrgbClr r="0" g="0" b="0"/>
              </a:lnRef>
              <a:fillRef idx="0">
                <a:scrgbClr r="0" g="0" b="0"/>
              </a:fillRef>
              <a:effectRef idx="0">
                <a:scrgbClr r="0" g="0" b="0"/>
              </a:effectRef>
              <a:fontRef idx="minor"/>
            </p:style>
          </p:sp>
        </p:grpSp>
        <p:grpSp>
          <p:nvGrpSpPr>
            <p:cNvPr id="8346" name="Google Shape;9015;p97"/>
            <p:cNvGrpSpPr/>
            <p:nvPr/>
          </p:nvGrpSpPr>
          <p:grpSpPr>
            <a:xfrm>
              <a:off x="4145760" y="1643400"/>
              <a:ext cx="142560" cy="28080"/>
              <a:chOff x="4145760" y="1643400"/>
              <a:chExt cx="142560" cy="28080"/>
            </a:xfrm>
          </p:grpSpPr>
          <p:sp>
            <p:nvSpPr>
              <p:cNvPr id="8347" name="Google Shape;9016;p97"/>
              <p:cNvSpPr/>
              <p:nvPr/>
            </p:nvSpPr>
            <p:spPr>
              <a:xfrm>
                <a:off x="4145760" y="1643400"/>
                <a:ext cx="50760" cy="24840"/>
              </a:xfrm>
              <a:custGeom>
                <a:avLst/>
                <a:gdLst/>
                <a:ahLst/>
                <a:cxn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48" name="Google Shape;9017;p97"/>
              <p:cNvSpPr/>
              <p:nvPr/>
            </p:nvSpPr>
            <p:spPr>
              <a:xfrm>
                <a:off x="4201560" y="1664640"/>
                <a:ext cx="30960" cy="6840"/>
              </a:xfrm>
              <a:custGeom>
                <a:avLst/>
                <a:gdLst/>
                <a:ahLst/>
                <a:cxn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49" name="Google Shape;9018;p97"/>
              <p:cNvSpPr/>
              <p:nvPr/>
            </p:nvSpPr>
            <p:spPr>
              <a:xfrm>
                <a:off x="4269240" y="1649160"/>
                <a:ext cx="19080" cy="12240"/>
              </a:xfrm>
              <a:custGeom>
                <a:avLst/>
                <a:gdLst/>
                <a:ahLst/>
                <a:cxn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50" name="Google Shape;9019;p97"/>
              <p:cNvSpPr/>
              <p:nvPr/>
            </p:nvSpPr>
            <p:spPr>
              <a:xfrm>
                <a:off x="4238280" y="1659960"/>
                <a:ext cx="26640" cy="10440"/>
              </a:xfrm>
              <a:custGeom>
                <a:avLst/>
                <a:gdLst/>
                <a:ahLst/>
                <a:cxn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w="0">
                <a:noFill/>
              </a:ln>
            </p:spPr>
            <p:style>
              <a:lnRef idx="0">
                <a:scrgbClr r="0" g="0" b="0"/>
              </a:lnRef>
              <a:fillRef idx="0">
                <a:scrgbClr r="0" g="0" b="0"/>
              </a:fillRef>
              <a:effectRef idx="0">
                <a:scrgbClr r="0" g="0" b="0"/>
              </a:effectRef>
              <a:fontRef idx="minor"/>
            </p:style>
          </p:sp>
        </p:grpSp>
        <p:grpSp>
          <p:nvGrpSpPr>
            <p:cNvPr id="8351" name="Google Shape;9020;p97"/>
            <p:cNvGrpSpPr/>
            <p:nvPr/>
          </p:nvGrpSpPr>
          <p:grpSpPr>
            <a:xfrm>
              <a:off x="4013280" y="1386720"/>
              <a:ext cx="28440" cy="141840"/>
              <a:chOff x="4013280" y="1386720"/>
              <a:chExt cx="28440" cy="141840"/>
            </a:xfrm>
          </p:grpSpPr>
          <p:sp>
            <p:nvSpPr>
              <p:cNvPr id="8352" name="Google Shape;9021;p97"/>
              <p:cNvSpPr/>
              <p:nvPr/>
            </p:nvSpPr>
            <p:spPr>
              <a:xfrm>
                <a:off x="4016520" y="1386720"/>
                <a:ext cx="25200" cy="50040"/>
              </a:xfrm>
              <a:custGeom>
                <a:avLst/>
                <a:gdLst/>
                <a:ahLst/>
                <a:cxn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53" name="Google Shape;9022;p97"/>
              <p:cNvSpPr/>
              <p:nvPr/>
            </p:nvSpPr>
            <p:spPr>
              <a:xfrm>
                <a:off x="4013280" y="1442520"/>
                <a:ext cx="7200" cy="30600"/>
              </a:xfrm>
              <a:custGeom>
                <a:avLst/>
                <a:gdLst/>
                <a:ahLst/>
                <a:cxn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54" name="Google Shape;9023;p97"/>
              <p:cNvSpPr/>
              <p:nvPr/>
            </p:nvSpPr>
            <p:spPr>
              <a:xfrm>
                <a:off x="4023000" y="1510200"/>
                <a:ext cx="13320" cy="18360"/>
              </a:xfrm>
              <a:custGeom>
                <a:avLst/>
                <a:gdLst/>
                <a:ahLst/>
                <a:cxn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55" name="Google Shape;9024;p97"/>
              <p:cNvSpPr/>
              <p:nvPr/>
            </p:nvSpPr>
            <p:spPr>
              <a:xfrm>
                <a:off x="4014360" y="1478880"/>
                <a:ext cx="10800" cy="25920"/>
              </a:xfrm>
              <a:custGeom>
                <a:avLst/>
                <a:gdLst/>
                <a:ahLst/>
                <a:cxn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w="0">
                <a:noFill/>
              </a:ln>
            </p:spPr>
            <p:style>
              <a:lnRef idx="0">
                <a:scrgbClr r="0" g="0" b="0"/>
              </a:lnRef>
              <a:fillRef idx="0">
                <a:scrgbClr r="0" g="0" b="0"/>
              </a:fillRef>
              <a:effectRef idx="0">
                <a:scrgbClr r="0" g="0" b="0"/>
              </a:effectRef>
              <a:fontRef idx="minor"/>
            </p:style>
          </p:sp>
        </p:grpSp>
        <p:sp>
          <p:nvSpPr>
            <p:cNvPr id="8356" name="Google Shape;9025;p97"/>
            <p:cNvSpPr/>
            <p:nvPr/>
          </p:nvSpPr>
          <p:spPr>
            <a:xfrm>
              <a:off x="4057200" y="1195560"/>
              <a:ext cx="25560" cy="51120"/>
            </a:xfrm>
            <a:custGeom>
              <a:avLst/>
              <a:gdLst/>
              <a:ahLst/>
              <a:cxn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57" name="Google Shape;9026;p97"/>
            <p:cNvSpPr/>
            <p:nvPr/>
          </p:nvSpPr>
          <p:spPr>
            <a:xfrm>
              <a:off x="4083120" y="1251000"/>
              <a:ext cx="23400" cy="24120"/>
            </a:xfrm>
            <a:custGeom>
              <a:avLst/>
              <a:gdLst/>
              <a:ahLst/>
              <a:cxn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58" name="Google Shape;9027;p97"/>
            <p:cNvSpPr/>
            <p:nvPr/>
          </p:nvSpPr>
          <p:spPr>
            <a:xfrm>
              <a:off x="4137120" y="1292760"/>
              <a:ext cx="20520" cy="10080"/>
            </a:xfrm>
            <a:custGeom>
              <a:avLst/>
              <a:gdLst/>
              <a:ahLst/>
              <a:cxn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59" name="Google Shape;9028;p97"/>
            <p:cNvSpPr/>
            <p:nvPr/>
          </p:nvSpPr>
          <p:spPr>
            <a:xfrm>
              <a:off x="4108680" y="1276920"/>
              <a:ext cx="24480" cy="16560"/>
            </a:xfrm>
            <a:custGeom>
              <a:avLst/>
              <a:gdLst/>
              <a:ahLst/>
              <a:cxn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w="0">
              <a:noFill/>
            </a:ln>
          </p:spPr>
          <p:style>
            <a:lnRef idx="0">
              <a:scrgbClr r="0" g="0" b="0"/>
            </a:lnRef>
            <a:fillRef idx="0">
              <a:scrgbClr r="0" g="0" b="0"/>
            </a:fillRef>
            <a:effectRef idx="0">
              <a:scrgbClr r="0" g="0" b="0"/>
            </a:effectRef>
            <a:fontRef idx="minor"/>
          </p:style>
        </p:sp>
        <p:grpSp>
          <p:nvGrpSpPr>
            <p:cNvPr id="8360" name="Google Shape;9029;p97"/>
            <p:cNvGrpSpPr/>
            <p:nvPr/>
          </p:nvGrpSpPr>
          <p:grpSpPr>
            <a:xfrm>
              <a:off x="4696200" y="1203120"/>
              <a:ext cx="28440" cy="142200"/>
              <a:chOff x="4696200" y="1203120"/>
              <a:chExt cx="28440" cy="142200"/>
            </a:xfrm>
          </p:grpSpPr>
          <p:sp>
            <p:nvSpPr>
              <p:cNvPr id="8361" name="Google Shape;9030;p97"/>
              <p:cNvSpPr/>
              <p:nvPr/>
            </p:nvSpPr>
            <p:spPr>
              <a:xfrm>
                <a:off x="4696200" y="1295280"/>
                <a:ext cx="25200" cy="50040"/>
              </a:xfrm>
              <a:custGeom>
                <a:avLst/>
                <a:gdLst/>
                <a:ahLst/>
                <a:cxn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62" name="Google Shape;9031;p97"/>
              <p:cNvSpPr/>
              <p:nvPr/>
            </p:nvSpPr>
            <p:spPr>
              <a:xfrm>
                <a:off x="4717440" y="1258920"/>
                <a:ext cx="7200" cy="30600"/>
              </a:xfrm>
              <a:custGeom>
                <a:avLst/>
                <a:gdLst/>
                <a:ahLst/>
                <a:cxn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63" name="Google Shape;9032;p97"/>
              <p:cNvSpPr/>
              <p:nvPr/>
            </p:nvSpPr>
            <p:spPr>
              <a:xfrm>
                <a:off x="4701960" y="1203120"/>
                <a:ext cx="12960" cy="18360"/>
              </a:xfrm>
              <a:custGeom>
                <a:avLst/>
                <a:gdLst/>
                <a:ahLst/>
                <a:cxn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64" name="Google Shape;9033;p97"/>
              <p:cNvSpPr/>
              <p:nvPr/>
            </p:nvSpPr>
            <p:spPr>
              <a:xfrm>
                <a:off x="4712760" y="1226880"/>
                <a:ext cx="11160" cy="25920"/>
              </a:xfrm>
              <a:custGeom>
                <a:avLst/>
                <a:gdLst/>
                <a:ahLst/>
                <a:cxn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w="0">
                <a:noFill/>
              </a:ln>
            </p:spPr>
            <p:style>
              <a:lnRef idx="0">
                <a:scrgbClr r="0" g="0" b="0"/>
              </a:lnRef>
              <a:fillRef idx="0">
                <a:scrgbClr r="0" g="0" b="0"/>
              </a:fillRef>
              <a:effectRef idx="0">
                <a:scrgbClr r="0" g="0" b="0"/>
              </a:effectRef>
              <a:fontRef idx="minor"/>
            </p:style>
          </p:sp>
        </p:grpSp>
        <p:grpSp>
          <p:nvGrpSpPr>
            <p:cNvPr id="8365" name="Google Shape;9034;p97"/>
            <p:cNvGrpSpPr/>
            <p:nvPr/>
          </p:nvGrpSpPr>
          <p:grpSpPr>
            <a:xfrm>
              <a:off x="4578480" y="1656360"/>
              <a:ext cx="107640" cy="99720"/>
              <a:chOff x="4578480" y="1656360"/>
              <a:chExt cx="107640" cy="99720"/>
            </a:xfrm>
          </p:grpSpPr>
          <p:sp>
            <p:nvSpPr>
              <p:cNvPr id="8366" name="Google Shape;9035;p97"/>
              <p:cNvSpPr/>
              <p:nvPr/>
            </p:nvSpPr>
            <p:spPr>
              <a:xfrm>
                <a:off x="4578480" y="1730880"/>
                <a:ext cx="52200" cy="25200"/>
              </a:xfrm>
              <a:custGeom>
                <a:avLst/>
                <a:gdLst/>
                <a:ahLst/>
                <a:cxn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67" name="Google Shape;9036;p97"/>
              <p:cNvSpPr/>
              <p:nvPr/>
            </p:nvSpPr>
            <p:spPr>
              <a:xfrm>
                <a:off x="4633560" y="1707480"/>
                <a:ext cx="24840" cy="22320"/>
              </a:xfrm>
              <a:custGeom>
                <a:avLst/>
                <a:gdLst/>
                <a:ahLst/>
                <a:cxn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68" name="Google Shape;9037;p97"/>
              <p:cNvSpPr/>
              <p:nvPr/>
            </p:nvSpPr>
            <p:spPr>
              <a:xfrm>
                <a:off x="4675320" y="1656360"/>
                <a:ext cx="10800" cy="19440"/>
              </a:xfrm>
              <a:custGeom>
                <a:avLst/>
                <a:gdLst/>
                <a:ahLst/>
                <a:cxn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w="0">
                <a:noFill/>
              </a:ln>
            </p:spPr>
            <p:style>
              <a:lnRef idx="0">
                <a:scrgbClr r="0" g="0" b="0"/>
              </a:lnRef>
              <a:fillRef idx="0">
                <a:scrgbClr r="0" g="0" b="0"/>
              </a:fillRef>
              <a:effectRef idx="0">
                <a:scrgbClr r="0" g="0" b="0"/>
              </a:effectRef>
              <a:fontRef idx="minor"/>
            </p:style>
          </p:sp>
          <p:sp>
            <p:nvSpPr>
              <p:cNvPr id="8369" name="Google Shape;9038;p97"/>
              <p:cNvSpPr/>
              <p:nvPr/>
            </p:nvSpPr>
            <p:spPr>
              <a:xfrm>
                <a:off x="4659480" y="1680480"/>
                <a:ext cx="17280" cy="23400"/>
              </a:xfrm>
              <a:custGeom>
                <a:avLst/>
                <a:gdLst/>
                <a:ahLst/>
                <a:cxn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w="0">
                <a:noFill/>
              </a:ln>
            </p:spPr>
            <p:style>
              <a:lnRef idx="0">
                <a:scrgbClr r="0" g="0" b="0"/>
              </a:lnRef>
              <a:fillRef idx="0">
                <a:scrgbClr r="0" g="0" b="0"/>
              </a:fillRef>
              <a:effectRef idx="0">
                <a:scrgbClr r="0" g="0" b="0"/>
              </a:effectRef>
              <a:fontRef idx="minor"/>
            </p:style>
          </p:sp>
        </p:grpSp>
      </p:grpSp>
      <p:grpSp>
        <p:nvGrpSpPr>
          <p:cNvPr id="8370" name="Google Shape;9039;p97"/>
          <p:cNvGrpSpPr/>
          <p:nvPr/>
        </p:nvGrpSpPr>
        <p:grpSpPr>
          <a:xfrm>
            <a:off x="4008600" y="1854000"/>
            <a:ext cx="790560" cy="719640"/>
            <a:chOff x="4008600" y="1854000"/>
            <a:chExt cx="790560" cy="719640"/>
          </a:xfrm>
        </p:grpSpPr>
        <p:sp>
          <p:nvSpPr>
            <p:cNvPr id="8371" name="Google Shape;9040;p97"/>
            <p:cNvSpPr/>
            <p:nvPr/>
          </p:nvSpPr>
          <p:spPr>
            <a:xfrm>
              <a:off x="4043880" y="2222280"/>
              <a:ext cx="351360" cy="351360"/>
            </a:xfrm>
            <a:custGeom>
              <a:avLst/>
              <a:gdLst/>
              <a:ahLst/>
              <a:cxnLst/>
              <a:rect l="l" t="t" r="r" b="b"/>
              <a:pathLst>
                <a:path w="8384" h="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372" name="Google Shape;9041;p97"/>
            <p:cNvSpPr/>
            <p:nvPr/>
          </p:nvSpPr>
          <p:spPr>
            <a:xfrm>
              <a:off x="4008600" y="2367000"/>
              <a:ext cx="132120" cy="132120"/>
            </a:xfrm>
            <a:custGeom>
              <a:avLst/>
              <a:gdLst/>
              <a:ahLst/>
              <a:cxnLst/>
              <a:rect l="l" t="t" r="r" b="b"/>
              <a:pathLst>
                <a:path w="3169" h="3168">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373" name="Google Shape;9042;p97"/>
            <p:cNvSpPr/>
            <p:nvPr/>
          </p:nvSpPr>
          <p:spPr>
            <a:xfrm>
              <a:off x="4412160" y="2222280"/>
              <a:ext cx="351360" cy="351360"/>
            </a:xfrm>
            <a:custGeom>
              <a:avLst/>
              <a:gdLst/>
              <a:ahLst/>
              <a:cxnLst/>
              <a:rect l="l" t="t" r="r" b="b"/>
              <a:pathLst>
                <a:path w="8384" h="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374" name="Google Shape;9043;p97"/>
            <p:cNvSpPr/>
            <p:nvPr/>
          </p:nvSpPr>
          <p:spPr>
            <a:xfrm>
              <a:off x="4667040" y="2367000"/>
              <a:ext cx="132120" cy="132120"/>
            </a:xfrm>
            <a:custGeom>
              <a:avLst/>
              <a:gdLst/>
              <a:ahLst/>
              <a:cxnLst/>
              <a:rect l="l" t="t" r="r" b="b"/>
              <a:pathLst>
                <a:path w="3167" h="3168">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375" name="Google Shape;9044;p97"/>
            <p:cNvSpPr/>
            <p:nvPr/>
          </p:nvSpPr>
          <p:spPr>
            <a:xfrm>
              <a:off x="4412160" y="1854000"/>
              <a:ext cx="351360" cy="351360"/>
            </a:xfrm>
            <a:custGeom>
              <a:avLst/>
              <a:gdLst/>
              <a:ahLst/>
              <a:cxnLst/>
              <a:rect l="l" t="t" r="r" b="b"/>
              <a:pathLst>
                <a:path w="8383" h="8384">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376" name="Google Shape;9045;p97"/>
            <p:cNvSpPr/>
            <p:nvPr/>
          </p:nvSpPr>
          <p:spPr>
            <a:xfrm>
              <a:off x="4667040" y="1928520"/>
              <a:ext cx="132120" cy="132120"/>
            </a:xfrm>
            <a:custGeom>
              <a:avLst/>
              <a:gdLst/>
              <a:ahLst/>
              <a:cxnLst/>
              <a:rect l="l" t="t" r="r" b="b"/>
              <a:pathLst>
                <a:path w="3167" h="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377" name="Google Shape;9046;p97"/>
            <p:cNvSpPr/>
            <p:nvPr/>
          </p:nvSpPr>
          <p:spPr>
            <a:xfrm>
              <a:off x="4043880" y="1854000"/>
              <a:ext cx="351360" cy="351000"/>
            </a:xfrm>
            <a:custGeom>
              <a:avLst/>
              <a:gdLst/>
              <a:ahLst/>
              <a:cxnLst/>
              <a:rect l="l" t="t" r="r" b="b"/>
              <a:pathLst>
                <a:path w="8384" h="8382">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378" name="Google Shape;9047;p97"/>
            <p:cNvSpPr/>
            <p:nvPr/>
          </p:nvSpPr>
          <p:spPr>
            <a:xfrm>
              <a:off x="4008600" y="1928520"/>
              <a:ext cx="132120" cy="132120"/>
            </a:xfrm>
            <a:custGeom>
              <a:avLst/>
              <a:gdLst/>
              <a:ahLst/>
              <a:cxnLst/>
              <a:rect l="l" t="t" r="r" b="b"/>
              <a:pathLst>
                <a:path w="3169" h="3167">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grpSp>
      <p:grpSp>
        <p:nvGrpSpPr>
          <p:cNvPr id="8379" name="Google Shape;9048;p97"/>
          <p:cNvGrpSpPr/>
          <p:nvPr/>
        </p:nvGrpSpPr>
        <p:grpSpPr>
          <a:xfrm>
            <a:off x="709200" y="3498840"/>
            <a:ext cx="1407240" cy="672120"/>
            <a:chOff x="709200" y="3498840"/>
            <a:chExt cx="1407240" cy="672120"/>
          </a:xfrm>
        </p:grpSpPr>
        <p:grpSp>
          <p:nvGrpSpPr>
            <p:cNvPr id="8380" name="Google Shape;9049;p97"/>
            <p:cNvGrpSpPr/>
            <p:nvPr/>
          </p:nvGrpSpPr>
          <p:grpSpPr>
            <a:xfrm>
              <a:off x="1352880" y="3922920"/>
              <a:ext cx="224640" cy="247680"/>
              <a:chOff x="1352880" y="3922920"/>
              <a:chExt cx="224640" cy="247680"/>
            </a:xfrm>
          </p:grpSpPr>
          <p:sp>
            <p:nvSpPr>
              <p:cNvPr id="8381" name="Google Shape;9050;p97"/>
              <p:cNvSpPr/>
              <p:nvPr/>
            </p:nvSpPr>
            <p:spPr>
              <a:xfrm>
                <a:off x="1352880" y="4106160"/>
                <a:ext cx="130320" cy="64440"/>
              </a:xfrm>
              <a:custGeom>
                <a:avLst/>
                <a:gdLst/>
                <a:ahLst/>
                <a:cxnLst/>
                <a:rect l="l" t="t" r="r" b="b"/>
                <a:pathLst>
                  <a:path w="27160" h="13581">
                    <a:moveTo>
                      <a:pt x="13580" y="1"/>
                    </a:moveTo>
                    <a:cubicBezTo>
                      <a:pt x="6083" y="1"/>
                      <a:pt x="0" y="6077"/>
                      <a:pt x="0" y="13580"/>
                    </a:cubicBezTo>
                    <a:lnTo>
                      <a:pt x="27159" y="13580"/>
                    </a:lnTo>
                    <a:cubicBezTo>
                      <a:pt x="27159" y="6077"/>
                      <a:pt x="21083" y="1"/>
                      <a:pt x="13580"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382" name="Google Shape;9051;p97"/>
              <p:cNvSpPr/>
              <p:nvPr/>
            </p:nvSpPr>
            <p:spPr>
              <a:xfrm>
                <a:off x="1403280" y="3922920"/>
                <a:ext cx="27360" cy="183960"/>
              </a:xfrm>
              <a:custGeom>
                <a:avLst/>
                <a:gdLst/>
                <a:ahLst/>
                <a:cxnLst/>
                <a:rect l="l" t="t" r="r" b="b"/>
                <a:pathLst>
                  <a:path w="5891" h="38263">
                    <a:moveTo>
                      <a:pt x="3276" y="0"/>
                    </a:moveTo>
                    <a:lnTo>
                      <a:pt x="0" y="38263"/>
                    </a:lnTo>
                    <a:lnTo>
                      <a:pt x="5890" y="38194"/>
                    </a:lnTo>
                    <a:lnTo>
                      <a:pt x="3276" y="0"/>
                    </a:ln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383" name="Google Shape;9052;p97"/>
              <p:cNvSpPr/>
              <p:nvPr/>
            </p:nvSpPr>
            <p:spPr>
              <a:xfrm>
                <a:off x="1460880" y="4038840"/>
                <a:ext cx="116640" cy="87840"/>
              </a:xfrm>
              <a:custGeom>
                <a:avLst/>
                <a:gdLst/>
                <a:ahLst/>
                <a:cxnLst/>
                <a:rect l="l" t="t" r="r" b="b"/>
                <a:pathLst>
                  <a:path w="33574" h="25222">
                    <a:moveTo>
                      <a:pt x="32291" y="1"/>
                    </a:moveTo>
                    <a:lnTo>
                      <a:pt x="1" y="23463"/>
                    </a:lnTo>
                    <a:lnTo>
                      <a:pt x="1277" y="25222"/>
                    </a:lnTo>
                    <a:lnTo>
                      <a:pt x="33574" y="1759"/>
                    </a:lnTo>
                    <a:lnTo>
                      <a:pt x="32291" y="1"/>
                    </a:lnTo>
                    <a:close/>
                  </a:path>
                </a:pathLst>
              </a:custGeom>
              <a:solidFill>
                <a:srgbClr val="E3E9ED"/>
              </a:solidFill>
              <a:ln w="0">
                <a:noFill/>
              </a:ln>
            </p:spPr>
            <p:style>
              <a:lnRef idx="0">
                <a:scrgbClr r="0" g="0" b="0"/>
              </a:lnRef>
              <a:fillRef idx="0">
                <a:scrgbClr r="0" g="0" b="0"/>
              </a:fillRef>
              <a:effectRef idx="0">
                <a:scrgbClr r="0" g="0" b="0"/>
              </a:effectRef>
              <a:fontRef idx="minor"/>
            </p:style>
          </p:sp>
        </p:grpSp>
        <p:grpSp>
          <p:nvGrpSpPr>
            <p:cNvPr id="8384" name="Google Shape;9053;p97"/>
            <p:cNvGrpSpPr/>
            <p:nvPr/>
          </p:nvGrpSpPr>
          <p:grpSpPr>
            <a:xfrm>
              <a:off x="875160" y="3663360"/>
              <a:ext cx="1077480" cy="507240"/>
              <a:chOff x="875160" y="3663360"/>
              <a:chExt cx="1077480" cy="507240"/>
            </a:xfrm>
          </p:grpSpPr>
          <p:sp>
            <p:nvSpPr>
              <p:cNvPr id="8385" name="Google Shape;9054;p97"/>
              <p:cNvSpPr/>
              <p:nvPr/>
            </p:nvSpPr>
            <p:spPr>
              <a:xfrm>
                <a:off x="1048680" y="3663360"/>
                <a:ext cx="730440" cy="318240"/>
              </a:xfrm>
              <a:custGeom>
                <a:avLst/>
                <a:gdLst/>
                <a:ahLst/>
                <a:cxnLst/>
                <a:rect l="l" t="t" r="r" b="b"/>
                <a:pathLst>
                  <a:path w="148183" h="64657">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386" name="Google Shape;9055;p97"/>
              <p:cNvSpPr/>
              <p:nvPr/>
            </p:nvSpPr>
            <p:spPr>
              <a:xfrm>
                <a:off x="875160" y="3806280"/>
                <a:ext cx="348840" cy="364320"/>
              </a:xfrm>
              <a:custGeom>
                <a:avLst/>
                <a:gdLst/>
                <a:ahLst/>
                <a:cxnLst/>
                <a:rect l="l" t="t" r="r" b="b"/>
                <a:pathLst>
                  <a:path w="70912" h="74043">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a:solidFill>
                  <a:srgbClr val="213B55"/>
                </a:solidFill>
                <a:round/>
              </a:ln>
            </p:spPr>
            <p:style>
              <a:lnRef idx="0">
                <a:scrgbClr r="0" g="0" b="0"/>
              </a:lnRef>
              <a:fillRef idx="0">
                <a:scrgbClr r="0" g="0" b="0"/>
              </a:fillRef>
              <a:effectRef idx="0">
                <a:scrgbClr r="0" g="0" b="0"/>
              </a:effectRef>
              <a:fontRef idx="minor"/>
            </p:style>
          </p:sp>
          <p:sp>
            <p:nvSpPr>
              <p:cNvPr id="8387" name="Google Shape;9056;p97"/>
              <p:cNvSpPr/>
              <p:nvPr/>
            </p:nvSpPr>
            <p:spPr>
              <a:xfrm>
                <a:off x="1604880" y="3806640"/>
                <a:ext cx="347760" cy="363960"/>
              </a:xfrm>
              <a:custGeom>
                <a:avLst/>
                <a:gdLst/>
                <a:ahLst/>
                <a:cxnLst/>
                <a:rect l="l" t="t" r="r" b="b"/>
                <a:pathLst>
                  <a:path w="70651" h="73968">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grpSp>
          <p:nvGrpSpPr>
            <p:cNvPr id="8388" name="Google Shape;9057;p97"/>
            <p:cNvGrpSpPr/>
            <p:nvPr/>
          </p:nvGrpSpPr>
          <p:grpSpPr>
            <a:xfrm>
              <a:off x="709200" y="3498840"/>
              <a:ext cx="1407240" cy="672120"/>
              <a:chOff x="709200" y="3498840"/>
              <a:chExt cx="1407240" cy="672120"/>
            </a:xfrm>
          </p:grpSpPr>
          <p:sp>
            <p:nvSpPr>
              <p:cNvPr id="8389" name="Google Shape;9058;p97"/>
              <p:cNvSpPr/>
              <p:nvPr/>
            </p:nvSpPr>
            <p:spPr>
              <a:xfrm>
                <a:off x="1893240" y="3889440"/>
                <a:ext cx="223200" cy="281520"/>
              </a:xfrm>
              <a:custGeom>
                <a:avLst/>
                <a:gdLst/>
                <a:ahLst/>
                <a:cxnLst/>
                <a:rect l="l" t="t" r="r" b="b"/>
                <a:pathLst>
                  <a:path w="45484" h="57312">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390" name="Google Shape;9059;p97"/>
              <p:cNvSpPr/>
              <p:nvPr/>
            </p:nvSpPr>
            <p:spPr>
              <a:xfrm>
                <a:off x="1696680" y="3606480"/>
                <a:ext cx="347040" cy="349560"/>
              </a:xfrm>
              <a:custGeom>
                <a:avLst/>
                <a:gdLst/>
                <a:ahLst/>
                <a:cxnLst/>
                <a:rect l="l" t="t" r="r" b="b"/>
                <a:pathLst>
                  <a:path w="70567" h="71099">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391" name="Google Shape;9060;p97"/>
              <p:cNvSpPr/>
              <p:nvPr/>
            </p:nvSpPr>
            <p:spPr>
              <a:xfrm>
                <a:off x="1414440" y="3498840"/>
                <a:ext cx="372960" cy="244800"/>
              </a:xfrm>
              <a:custGeom>
                <a:avLst/>
                <a:gdLst/>
                <a:ahLst/>
                <a:cxnLst/>
                <a:rect l="l" t="t" r="r" b="b"/>
                <a:pathLst>
                  <a:path w="75843" h="49836">
                    <a:moveTo>
                      <a:pt x="0" y="0"/>
                    </a:moveTo>
                    <a:lnTo>
                      <a:pt x="0" y="33518"/>
                    </a:lnTo>
                    <a:cubicBezTo>
                      <a:pt x="20987" y="33552"/>
                      <a:pt x="40615" y="39518"/>
                      <a:pt x="57270" y="49835"/>
                    </a:cubicBezTo>
                    <a:lnTo>
                      <a:pt x="75843" y="21828"/>
                    </a:lnTo>
                    <a:cubicBezTo>
                      <a:pt x="53339" y="7641"/>
                      <a:pt x="27256" y="28"/>
                      <a:pt x="0"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392" name="Google Shape;9061;p97"/>
              <p:cNvSpPr/>
              <p:nvPr/>
            </p:nvSpPr>
            <p:spPr>
              <a:xfrm>
                <a:off x="1039320" y="3498840"/>
                <a:ext cx="374040" cy="244440"/>
              </a:xfrm>
              <a:custGeom>
                <a:avLst/>
                <a:gdLst/>
                <a:ahLst/>
                <a:cxnLst/>
                <a:rect l="l" t="t" r="r" b="b"/>
                <a:pathLst>
                  <a:path w="76065" h="49767">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8393" name="Google Shape;9062;p97"/>
              <p:cNvSpPr/>
              <p:nvPr/>
            </p:nvSpPr>
            <p:spPr>
              <a:xfrm>
                <a:off x="782280" y="3606120"/>
                <a:ext cx="347400" cy="349560"/>
              </a:xfrm>
              <a:custGeom>
                <a:avLst/>
                <a:gdLst/>
                <a:ahLst/>
                <a:cxnLst/>
                <a:rect l="l" t="t" r="r" b="b"/>
                <a:pathLst>
                  <a:path w="70657" h="71126">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394" name="Google Shape;9063;p97"/>
              <p:cNvSpPr/>
              <p:nvPr/>
            </p:nvSpPr>
            <p:spPr>
              <a:xfrm>
                <a:off x="709200" y="3889080"/>
                <a:ext cx="223560" cy="281880"/>
              </a:xfrm>
              <a:custGeom>
                <a:avLst/>
                <a:gdLst/>
                <a:ahLst/>
                <a:cxnLst/>
                <a:rect l="l" t="t" r="r" b="b"/>
                <a:pathLst>
                  <a:path w="45519" h="57367">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grpSp>
      <p:grpSp>
        <p:nvGrpSpPr>
          <p:cNvPr id="8395" name="Google Shape;9064;p97"/>
          <p:cNvGrpSpPr/>
          <p:nvPr/>
        </p:nvGrpSpPr>
        <p:grpSpPr>
          <a:xfrm>
            <a:off x="3147120" y="970920"/>
            <a:ext cx="794520" cy="737640"/>
            <a:chOff x="3147120" y="970920"/>
            <a:chExt cx="794520" cy="737640"/>
          </a:xfrm>
        </p:grpSpPr>
        <p:grpSp>
          <p:nvGrpSpPr>
            <p:cNvPr id="8396" name="Google Shape;9065;p97"/>
            <p:cNvGrpSpPr/>
            <p:nvPr/>
          </p:nvGrpSpPr>
          <p:grpSpPr>
            <a:xfrm>
              <a:off x="3396600" y="970920"/>
              <a:ext cx="310680" cy="302400"/>
              <a:chOff x="3396600" y="970920"/>
              <a:chExt cx="310680" cy="302400"/>
            </a:xfrm>
          </p:grpSpPr>
          <p:sp>
            <p:nvSpPr>
              <p:cNvPr id="8397" name="Google Shape;9066;p97"/>
              <p:cNvSpPr/>
              <p:nvPr/>
            </p:nvSpPr>
            <p:spPr>
              <a:xfrm>
                <a:off x="3396600" y="970920"/>
                <a:ext cx="310680" cy="302400"/>
              </a:xfrm>
              <a:custGeom>
                <a:avLst/>
                <a:gdLst/>
                <a:ahLst/>
                <a:cxn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8398" name="Google Shape;9067;p97"/>
              <p:cNvSpPr/>
              <p:nvPr/>
            </p:nvSpPr>
            <p:spPr>
              <a:xfrm>
                <a:off x="3450600" y="1014480"/>
                <a:ext cx="171000" cy="163080"/>
              </a:xfrm>
              <a:custGeom>
                <a:avLst/>
                <a:gdLst/>
                <a:ahLst/>
                <a:cxn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399" name="Google Shape;9068;p97"/>
            <p:cNvGrpSpPr/>
            <p:nvPr/>
          </p:nvGrpSpPr>
          <p:grpSpPr>
            <a:xfrm>
              <a:off x="3600360" y="1211040"/>
              <a:ext cx="341280" cy="302400"/>
              <a:chOff x="3600360" y="1211040"/>
              <a:chExt cx="341280" cy="302400"/>
            </a:xfrm>
          </p:grpSpPr>
          <p:sp>
            <p:nvSpPr>
              <p:cNvPr id="8400" name="Google Shape;9069;p97"/>
              <p:cNvSpPr/>
              <p:nvPr/>
            </p:nvSpPr>
            <p:spPr>
              <a:xfrm>
                <a:off x="3600360" y="1211040"/>
                <a:ext cx="341280" cy="302400"/>
              </a:xfrm>
              <a:custGeom>
                <a:avLst/>
                <a:gdLst/>
                <a:ahLst/>
                <a:cxn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401" name="Google Shape;9070;p97"/>
              <p:cNvSpPr/>
              <p:nvPr/>
            </p:nvSpPr>
            <p:spPr>
              <a:xfrm>
                <a:off x="3683880" y="1259640"/>
                <a:ext cx="185400" cy="163080"/>
              </a:xfrm>
              <a:custGeom>
                <a:avLst/>
                <a:gdLst/>
                <a:ahLst/>
                <a:cxn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402" name="Google Shape;9071;p97"/>
            <p:cNvGrpSpPr/>
            <p:nvPr/>
          </p:nvGrpSpPr>
          <p:grpSpPr>
            <a:xfrm>
              <a:off x="3355920" y="1406160"/>
              <a:ext cx="310680" cy="302400"/>
              <a:chOff x="3355920" y="1406160"/>
              <a:chExt cx="310680" cy="302400"/>
            </a:xfrm>
          </p:grpSpPr>
          <p:sp>
            <p:nvSpPr>
              <p:cNvPr id="8403" name="Google Shape;9072;p97"/>
              <p:cNvSpPr/>
              <p:nvPr/>
            </p:nvSpPr>
            <p:spPr>
              <a:xfrm>
                <a:off x="3355920" y="1406160"/>
                <a:ext cx="310680" cy="302400"/>
              </a:xfrm>
              <a:custGeom>
                <a:avLst/>
                <a:gdLst/>
                <a:ahLst/>
                <a:cxn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8404" name="Google Shape;9073;p97"/>
              <p:cNvSpPr/>
              <p:nvPr/>
            </p:nvSpPr>
            <p:spPr>
              <a:xfrm>
                <a:off x="3441960" y="1499040"/>
                <a:ext cx="179640" cy="163080"/>
              </a:xfrm>
              <a:custGeom>
                <a:avLst/>
                <a:gdLst/>
                <a:ahLst/>
                <a:cxn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405" name="Google Shape;9074;p97"/>
            <p:cNvGrpSpPr/>
            <p:nvPr/>
          </p:nvGrpSpPr>
          <p:grpSpPr>
            <a:xfrm>
              <a:off x="3147120" y="1160640"/>
              <a:ext cx="311400" cy="300960"/>
              <a:chOff x="3147120" y="1160640"/>
              <a:chExt cx="311400" cy="300960"/>
            </a:xfrm>
          </p:grpSpPr>
          <p:sp>
            <p:nvSpPr>
              <p:cNvPr id="8406" name="Google Shape;9075;p97"/>
              <p:cNvSpPr/>
              <p:nvPr/>
            </p:nvSpPr>
            <p:spPr>
              <a:xfrm>
                <a:off x="3147120" y="1160640"/>
                <a:ext cx="311400" cy="300960"/>
              </a:xfrm>
              <a:custGeom>
                <a:avLst/>
                <a:gdLst/>
                <a:ahLst/>
                <a:cxn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a:solidFill>
                  <a:srgbClr val="374957"/>
                </a:solidFill>
                <a:round/>
              </a:ln>
            </p:spPr>
            <p:style>
              <a:lnRef idx="0">
                <a:scrgbClr r="0" g="0" b="0"/>
              </a:lnRef>
              <a:fillRef idx="0">
                <a:scrgbClr r="0" g="0" b="0"/>
              </a:fillRef>
              <a:effectRef idx="0">
                <a:scrgbClr r="0" g="0" b="0"/>
              </a:effectRef>
              <a:fontRef idx="minor"/>
            </p:style>
          </p:sp>
          <p:sp>
            <p:nvSpPr>
              <p:cNvPr id="8407" name="Google Shape;9076;p97"/>
              <p:cNvSpPr/>
              <p:nvPr/>
            </p:nvSpPr>
            <p:spPr>
              <a:xfrm>
                <a:off x="3196080" y="1247400"/>
                <a:ext cx="179640" cy="163080"/>
              </a:xfrm>
              <a:custGeom>
                <a:avLst/>
                <a:gdLst/>
                <a:ahLst/>
                <a:cxn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grpSp>
        <p:nvGrpSpPr>
          <p:cNvPr id="8408" name="Google Shape;9077;p97"/>
          <p:cNvGrpSpPr/>
          <p:nvPr/>
        </p:nvGrpSpPr>
        <p:grpSpPr>
          <a:xfrm>
            <a:off x="2267640" y="3494880"/>
            <a:ext cx="1324800" cy="675720"/>
            <a:chOff x="2267640" y="3494880"/>
            <a:chExt cx="1324800" cy="675720"/>
          </a:xfrm>
        </p:grpSpPr>
        <p:grpSp>
          <p:nvGrpSpPr>
            <p:cNvPr id="8409" name="Google Shape;9078;p97"/>
            <p:cNvGrpSpPr/>
            <p:nvPr/>
          </p:nvGrpSpPr>
          <p:grpSpPr>
            <a:xfrm>
              <a:off x="2267640" y="3494880"/>
              <a:ext cx="1324800" cy="675720"/>
              <a:chOff x="2267640" y="3494880"/>
              <a:chExt cx="1324800" cy="675720"/>
            </a:xfrm>
          </p:grpSpPr>
          <p:sp>
            <p:nvSpPr>
              <p:cNvPr id="8410" name="Google Shape;9079;p97"/>
              <p:cNvSpPr/>
              <p:nvPr/>
            </p:nvSpPr>
            <p:spPr>
              <a:xfrm>
                <a:off x="2336760" y="3605400"/>
                <a:ext cx="1186200" cy="565200"/>
              </a:xfrm>
              <a:custGeom>
                <a:avLst/>
                <a:gdLst/>
                <a:ahLst/>
                <a:cxn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scrgbClr r="0" g="0" b="0"/>
              </a:lnRef>
              <a:fillRef idx="0">
                <a:scrgbClr r="0" g="0" b="0"/>
              </a:fillRef>
              <a:effectRef idx="0">
                <a:scrgbClr r="0" g="0" b="0"/>
              </a:effectRef>
              <a:fontRef idx="minor"/>
            </p:style>
          </p:sp>
          <p:grpSp>
            <p:nvGrpSpPr>
              <p:cNvPr id="8411" name="Google Shape;9080;p97"/>
              <p:cNvGrpSpPr/>
              <p:nvPr/>
            </p:nvGrpSpPr>
            <p:grpSpPr>
              <a:xfrm>
                <a:off x="2449440" y="3588480"/>
                <a:ext cx="223560" cy="131040"/>
                <a:chOff x="2449440" y="3588480"/>
                <a:chExt cx="223560" cy="131040"/>
              </a:xfrm>
            </p:grpSpPr>
            <p:sp>
              <p:nvSpPr>
                <p:cNvPr id="8412" name="Google Shape;9081;p97"/>
                <p:cNvSpPr/>
                <p:nvPr/>
              </p:nvSpPr>
              <p:spPr>
                <a:xfrm>
                  <a:off x="2609640" y="3656160"/>
                  <a:ext cx="63360" cy="63360"/>
                </a:xfrm>
                <a:prstGeom prst="ellipse">
                  <a:avLst/>
                </a:prstGeom>
                <a:solidFill>
                  <a:srgbClr val="869FB2"/>
                </a:solidFill>
                <a:ln w="0">
                  <a:noFill/>
                </a:ln>
              </p:spPr>
              <p:style>
                <a:lnRef idx="0">
                  <a:scrgbClr r="0" g="0" b="0"/>
                </a:lnRef>
                <a:fillRef idx="0">
                  <a:scrgbClr r="0" g="0" b="0"/>
                </a:fillRef>
                <a:effectRef idx="0">
                  <a:scrgbClr r="0" g="0" b="0"/>
                </a:effectRef>
                <a:fontRef idx="minor"/>
              </p:style>
            </p:sp>
            <p:sp>
              <p:nvSpPr>
                <p:cNvPr id="8413" name="Google Shape;9082;p97"/>
                <p:cNvSpPr/>
                <p:nvPr/>
              </p:nvSpPr>
              <p:spPr>
                <a:xfrm rot="10800000">
                  <a:off x="2449440" y="3588480"/>
                  <a:ext cx="192600" cy="68760"/>
                </a:xfrm>
                <a:prstGeom prst="bentConnector3">
                  <a:avLst>
                    <a:gd name="adj1" fmla="val 50000"/>
                  </a:avLst>
                </a:prstGeom>
                <a:noFill/>
                <a:ln w="19050">
                  <a:solidFill>
                    <a:srgbClr val="869FB2"/>
                  </a:solidFill>
                  <a:round/>
                </a:ln>
              </p:spPr>
              <p:style>
                <a:lnRef idx="0">
                  <a:scrgbClr r="0" g="0" b="0"/>
                </a:lnRef>
                <a:fillRef idx="0">
                  <a:scrgbClr r="0" g="0" b="0"/>
                </a:fillRef>
                <a:effectRef idx="0">
                  <a:scrgbClr r="0" g="0" b="0"/>
                </a:effectRef>
                <a:fontRef idx="minor"/>
              </p:style>
            </p:sp>
          </p:grpSp>
          <p:grpSp>
            <p:nvGrpSpPr>
              <p:cNvPr id="8414" name="Google Shape;9083;p97"/>
              <p:cNvGrpSpPr/>
              <p:nvPr/>
            </p:nvGrpSpPr>
            <p:grpSpPr>
              <a:xfrm>
                <a:off x="3180240" y="3585960"/>
                <a:ext cx="223560" cy="133560"/>
                <a:chOff x="3180240" y="3585960"/>
                <a:chExt cx="223560" cy="133560"/>
              </a:xfrm>
            </p:grpSpPr>
            <p:sp>
              <p:nvSpPr>
                <p:cNvPr id="8415" name="Google Shape;9084;p97"/>
                <p:cNvSpPr/>
                <p:nvPr/>
              </p:nvSpPr>
              <p:spPr>
                <a:xfrm>
                  <a:off x="3180240" y="3656160"/>
                  <a:ext cx="63360" cy="63360"/>
                </a:xfrm>
                <a:prstGeom prst="ellipse">
                  <a:avLst/>
                </a:prstGeom>
                <a:solidFill>
                  <a:srgbClr val="869FB2"/>
                </a:solidFill>
                <a:ln w="0">
                  <a:noFill/>
                </a:ln>
              </p:spPr>
              <p:style>
                <a:lnRef idx="0">
                  <a:scrgbClr r="0" g="0" b="0"/>
                </a:lnRef>
                <a:fillRef idx="0">
                  <a:scrgbClr r="0" g="0" b="0"/>
                </a:fillRef>
                <a:effectRef idx="0">
                  <a:scrgbClr r="0" g="0" b="0"/>
                </a:effectRef>
                <a:fontRef idx="minor"/>
              </p:style>
            </p:sp>
            <p:sp>
              <p:nvSpPr>
                <p:cNvPr id="8416" name="Google Shape;9085;p97"/>
                <p:cNvSpPr/>
                <p:nvPr/>
              </p:nvSpPr>
              <p:spPr>
                <a:xfrm rot="10800000" flipH="1">
                  <a:off x="3213000" y="3585960"/>
                  <a:ext cx="190800" cy="74160"/>
                </a:xfrm>
                <a:prstGeom prst="bentConnector3">
                  <a:avLst>
                    <a:gd name="adj1" fmla="val 50000"/>
                  </a:avLst>
                </a:prstGeom>
                <a:noFill/>
                <a:ln w="19050">
                  <a:solidFill>
                    <a:srgbClr val="869FB2"/>
                  </a:solidFill>
                  <a:round/>
                </a:ln>
              </p:spPr>
              <p:style>
                <a:lnRef idx="0">
                  <a:scrgbClr r="0" g="0" b="0"/>
                </a:lnRef>
                <a:fillRef idx="0">
                  <a:scrgbClr r="0" g="0" b="0"/>
                </a:fillRef>
                <a:effectRef idx="0">
                  <a:scrgbClr r="0" g="0" b="0"/>
                </a:effectRef>
                <a:fontRef idx="minor"/>
              </p:style>
            </p:sp>
          </p:grpSp>
          <p:grpSp>
            <p:nvGrpSpPr>
              <p:cNvPr id="8417" name="Google Shape;9086;p97"/>
              <p:cNvGrpSpPr/>
              <p:nvPr/>
            </p:nvGrpSpPr>
            <p:grpSpPr>
              <a:xfrm>
                <a:off x="2898360" y="3494880"/>
                <a:ext cx="63360" cy="158760"/>
                <a:chOff x="2898360" y="3494880"/>
                <a:chExt cx="63360" cy="158760"/>
              </a:xfrm>
            </p:grpSpPr>
            <p:sp>
              <p:nvSpPr>
                <p:cNvPr id="8418" name="Google Shape;9087;p97"/>
                <p:cNvSpPr/>
                <p:nvPr/>
              </p:nvSpPr>
              <p:spPr>
                <a:xfrm>
                  <a:off x="2898360" y="3590280"/>
                  <a:ext cx="63360" cy="63360"/>
                </a:xfrm>
                <a:prstGeom prst="ellipse">
                  <a:avLst/>
                </a:prstGeom>
                <a:solidFill>
                  <a:srgbClr val="869FB2"/>
                </a:solidFill>
                <a:ln w="0">
                  <a:noFill/>
                </a:ln>
              </p:spPr>
              <p:style>
                <a:lnRef idx="0">
                  <a:scrgbClr r="0" g="0" b="0"/>
                </a:lnRef>
                <a:fillRef idx="0">
                  <a:scrgbClr r="0" g="0" b="0"/>
                </a:fillRef>
                <a:effectRef idx="0">
                  <a:scrgbClr r="0" g="0" b="0"/>
                </a:effectRef>
                <a:fontRef idx="minor"/>
              </p:style>
            </p:sp>
            <p:sp>
              <p:nvSpPr>
                <p:cNvPr id="8419" name="Google Shape;9088;p97"/>
                <p:cNvSpPr/>
                <p:nvPr/>
              </p:nvSpPr>
              <p:spPr>
                <a:xfrm rot="16200000">
                  <a:off x="2882520" y="3542760"/>
                  <a:ext cx="96480" cy="360"/>
                </a:xfrm>
                <a:prstGeom prst="bentConnector3">
                  <a:avLst>
                    <a:gd name="adj1" fmla="val 50000"/>
                  </a:avLst>
                </a:prstGeom>
                <a:noFill/>
                <a:ln w="19050">
                  <a:solidFill>
                    <a:srgbClr val="869FB2"/>
                  </a:solidFill>
                  <a:round/>
                </a:ln>
              </p:spPr>
              <p:style>
                <a:lnRef idx="0">
                  <a:scrgbClr r="0" g="0" b="0"/>
                </a:lnRef>
                <a:fillRef idx="0">
                  <a:scrgbClr r="0" g="0" b="0"/>
                </a:fillRef>
                <a:effectRef idx="0">
                  <a:scrgbClr r="0" g="0" b="0"/>
                </a:effectRef>
                <a:fontRef idx="minor"/>
              </p:style>
            </p:sp>
          </p:grpSp>
          <p:grpSp>
            <p:nvGrpSpPr>
              <p:cNvPr id="8420" name="Google Shape;9089;p97"/>
              <p:cNvGrpSpPr/>
              <p:nvPr/>
            </p:nvGrpSpPr>
            <p:grpSpPr>
              <a:xfrm>
                <a:off x="2267640" y="3828600"/>
                <a:ext cx="216000" cy="63360"/>
                <a:chOff x="2267640" y="3828600"/>
                <a:chExt cx="216000" cy="63360"/>
              </a:xfrm>
            </p:grpSpPr>
            <p:sp>
              <p:nvSpPr>
                <p:cNvPr id="8421" name="Google Shape;9090;p97"/>
                <p:cNvSpPr/>
                <p:nvPr/>
              </p:nvSpPr>
              <p:spPr>
                <a:xfrm>
                  <a:off x="2420280" y="3828600"/>
                  <a:ext cx="63360" cy="63360"/>
                </a:xfrm>
                <a:prstGeom prst="ellipse">
                  <a:avLst/>
                </a:prstGeom>
                <a:solidFill>
                  <a:srgbClr val="869FB2"/>
                </a:solidFill>
                <a:ln w="0">
                  <a:noFill/>
                </a:ln>
              </p:spPr>
              <p:style>
                <a:lnRef idx="0">
                  <a:scrgbClr r="0" g="0" b="0"/>
                </a:lnRef>
                <a:fillRef idx="0">
                  <a:scrgbClr r="0" g="0" b="0"/>
                </a:fillRef>
                <a:effectRef idx="0">
                  <a:scrgbClr r="0" g="0" b="0"/>
                </a:effectRef>
                <a:fontRef idx="minor"/>
              </p:style>
            </p:sp>
            <p:sp>
              <p:nvSpPr>
                <p:cNvPr id="8422" name="Google Shape;9091;p97"/>
                <p:cNvSpPr/>
                <p:nvPr/>
              </p:nvSpPr>
              <p:spPr>
                <a:xfrm flipH="1">
                  <a:off x="2267640" y="3861000"/>
                  <a:ext cx="152640" cy="360"/>
                </a:xfrm>
                <a:prstGeom prst="bentConnector3">
                  <a:avLst>
                    <a:gd name="adj1" fmla="val 50000"/>
                  </a:avLst>
                </a:prstGeom>
                <a:noFill/>
                <a:ln w="19050">
                  <a:solidFill>
                    <a:srgbClr val="869FB2"/>
                  </a:solidFill>
                  <a:round/>
                </a:ln>
              </p:spPr>
              <p:style>
                <a:lnRef idx="0">
                  <a:scrgbClr r="0" g="0" b="0"/>
                </a:lnRef>
                <a:fillRef idx="0">
                  <a:scrgbClr r="0" g="0" b="0"/>
                </a:fillRef>
                <a:effectRef idx="0">
                  <a:scrgbClr r="0" g="0" b="0"/>
                </a:effectRef>
                <a:fontRef idx="minor"/>
              </p:style>
            </p:sp>
          </p:grpSp>
          <p:grpSp>
            <p:nvGrpSpPr>
              <p:cNvPr id="8423" name="Google Shape;9092;p97"/>
              <p:cNvGrpSpPr/>
              <p:nvPr/>
            </p:nvGrpSpPr>
            <p:grpSpPr>
              <a:xfrm>
                <a:off x="3377880" y="3828600"/>
                <a:ext cx="214560" cy="63360"/>
                <a:chOff x="3377880" y="3828600"/>
                <a:chExt cx="214560" cy="63360"/>
              </a:xfrm>
            </p:grpSpPr>
            <p:sp>
              <p:nvSpPr>
                <p:cNvPr id="8424" name="Google Shape;9093;p97"/>
                <p:cNvSpPr/>
                <p:nvPr/>
              </p:nvSpPr>
              <p:spPr>
                <a:xfrm>
                  <a:off x="3377880" y="3828600"/>
                  <a:ext cx="63360" cy="63360"/>
                </a:xfrm>
                <a:prstGeom prst="ellipse">
                  <a:avLst/>
                </a:prstGeom>
                <a:solidFill>
                  <a:srgbClr val="869FB2"/>
                </a:solidFill>
                <a:ln w="0">
                  <a:noFill/>
                </a:ln>
              </p:spPr>
              <p:style>
                <a:lnRef idx="0">
                  <a:scrgbClr r="0" g="0" b="0"/>
                </a:lnRef>
                <a:fillRef idx="0">
                  <a:scrgbClr r="0" g="0" b="0"/>
                </a:fillRef>
                <a:effectRef idx="0">
                  <a:scrgbClr r="0" g="0" b="0"/>
                </a:effectRef>
                <a:fontRef idx="minor"/>
              </p:style>
            </p:sp>
            <p:sp>
              <p:nvSpPr>
                <p:cNvPr id="8425" name="Google Shape;9094;p97"/>
                <p:cNvSpPr/>
                <p:nvPr/>
              </p:nvSpPr>
              <p:spPr>
                <a:xfrm>
                  <a:off x="3441240" y="3861000"/>
                  <a:ext cx="151200" cy="360"/>
                </a:xfrm>
                <a:prstGeom prst="bentConnector3">
                  <a:avLst>
                    <a:gd name="adj1" fmla="val 50000"/>
                  </a:avLst>
                </a:prstGeom>
                <a:noFill/>
                <a:ln w="19050">
                  <a:solidFill>
                    <a:srgbClr val="869FB2"/>
                  </a:solidFill>
                  <a:round/>
                </a:ln>
              </p:spPr>
              <p:style>
                <a:lnRef idx="0">
                  <a:scrgbClr r="0" g="0" b="0"/>
                </a:lnRef>
                <a:fillRef idx="0">
                  <a:scrgbClr r="0" g="0" b="0"/>
                </a:fillRef>
                <a:effectRef idx="0">
                  <a:scrgbClr r="0" g="0" b="0"/>
                </a:effectRef>
                <a:fontRef idx="minor"/>
              </p:style>
            </p:sp>
          </p:grpSp>
        </p:grpSp>
        <p:grpSp>
          <p:nvGrpSpPr>
            <p:cNvPr id="8426" name="Google Shape;9095;p97"/>
            <p:cNvGrpSpPr/>
            <p:nvPr/>
          </p:nvGrpSpPr>
          <p:grpSpPr>
            <a:xfrm>
              <a:off x="2480040" y="3738960"/>
              <a:ext cx="899280" cy="429120"/>
              <a:chOff x="2480040" y="3738960"/>
              <a:chExt cx="899280" cy="429120"/>
            </a:xfrm>
          </p:grpSpPr>
          <p:sp>
            <p:nvSpPr>
              <p:cNvPr id="8427" name="Google Shape;9096;p97"/>
              <p:cNvSpPr/>
              <p:nvPr/>
            </p:nvSpPr>
            <p:spPr>
              <a:xfrm>
                <a:off x="2480040" y="3738960"/>
                <a:ext cx="899280" cy="428760"/>
              </a:xfrm>
              <a:custGeom>
                <a:avLst/>
                <a:gdLst/>
                <a:ahLst/>
                <a:cxn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scrgbClr r="0" g="0" b="0"/>
              </a:lnRef>
              <a:fillRef idx="0">
                <a:scrgbClr r="0" g="0" b="0"/>
              </a:fillRef>
              <a:effectRef idx="0">
                <a:scrgbClr r="0" g="0" b="0"/>
              </a:effectRef>
              <a:fontRef idx="minor"/>
            </p:style>
          </p:sp>
          <p:sp>
            <p:nvSpPr>
              <p:cNvPr id="8428" name="Google Shape;9097;p97"/>
              <p:cNvSpPr/>
              <p:nvPr/>
            </p:nvSpPr>
            <p:spPr>
              <a:xfrm>
                <a:off x="2546280" y="3801600"/>
                <a:ext cx="768960" cy="366480"/>
              </a:xfrm>
              <a:custGeom>
                <a:avLst/>
                <a:gdLst/>
                <a:ahLst/>
                <a:cxn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scrgbClr r="0" g="0" b="0"/>
              </a:lnRef>
              <a:fillRef idx="0">
                <a:scrgbClr r="0" g="0" b="0"/>
              </a:fillRef>
              <a:effectRef idx="0">
                <a:scrgbClr r="0" g="0" b="0"/>
              </a:effectRef>
              <a:fontRef idx="minor"/>
            </p:style>
          </p:sp>
        </p:grpSp>
      </p:grpSp>
      <p:grpSp>
        <p:nvGrpSpPr>
          <p:cNvPr id="8429" name="Google Shape;9098;p97"/>
          <p:cNvGrpSpPr/>
          <p:nvPr/>
        </p:nvGrpSpPr>
        <p:grpSpPr>
          <a:xfrm>
            <a:off x="6392880" y="1044360"/>
            <a:ext cx="1130040" cy="586440"/>
            <a:chOff x="6392880" y="1044360"/>
            <a:chExt cx="1130040" cy="586440"/>
          </a:xfrm>
        </p:grpSpPr>
        <p:sp>
          <p:nvSpPr>
            <p:cNvPr id="8430" name="Google Shape;9099;p97"/>
            <p:cNvSpPr/>
            <p:nvPr/>
          </p:nvSpPr>
          <p:spPr>
            <a:xfrm>
              <a:off x="6699240" y="1499400"/>
              <a:ext cx="360" cy="360"/>
            </a:xfrm>
            <a:custGeom>
              <a:avLst/>
              <a:gdLst/>
              <a:ahLst/>
              <a:cxnLst/>
              <a:rect l="l" t="t" r="r" b="b"/>
              <a:pathLst>
                <a:path w="316" h="1">
                  <a:moveTo>
                    <a:pt x="316" y="0"/>
                  </a:moveTo>
                  <a:lnTo>
                    <a:pt x="1" y="0"/>
                  </a:lnTo>
                  <a:close/>
                </a:path>
              </a:pathLst>
            </a:custGeom>
            <a:solidFill>
              <a:srgbClr val="667E92"/>
            </a:solidFill>
            <a:ln w="9525">
              <a:solidFill>
                <a:srgbClr val="000000"/>
              </a:solidFill>
              <a:round/>
            </a:ln>
          </p:spPr>
          <p:style>
            <a:lnRef idx="0">
              <a:scrgbClr r="0" g="0" b="0"/>
            </a:lnRef>
            <a:fillRef idx="0">
              <a:scrgbClr r="0" g="0" b="0"/>
            </a:fillRef>
            <a:effectRef idx="0">
              <a:scrgbClr r="0" g="0" b="0"/>
            </a:effectRef>
            <a:fontRef idx="minor"/>
          </p:style>
        </p:sp>
        <p:sp>
          <p:nvSpPr>
            <p:cNvPr id="8431" name="Google Shape;9100;p97"/>
            <p:cNvSpPr/>
            <p:nvPr/>
          </p:nvSpPr>
          <p:spPr>
            <a:xfrm>
              <a:off x="6700320" y="1044360"/>
              <a:ext cx="514800" cy="586440"/>
            </a:xfrm>
            <a:custGeom>
              <a:avLst/>
              <a:gdLst/>
              <a:ahLst/>
              <a:cxnLst/>
              <a:rect l="l" t="t" r="r" b="b"/>
              <a:pathLst>
                <a:path w="130254" h="148329">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432" name="Google Shape;9101;p97"/>
            <p:cNvSpPr/>
            <p:nvPr/>
          </p:nvSpPr>
          <p:spPr>
            <a:xfrm>
              <a:off x="6392880" y="1338120"/>
              <a:ext cx="372600" cy="292680"/>
            </a:xfrm>
            <a:custGeom>
              <a:avLst/>
              <a:gdLst/>
              <a:ahLst/>
              <a:cxnLst/>
              <a:rect l="l" t="t" r="r" b="b"/>
              <a:pathLst>
                <a:path w="94347" h="74139">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433" name="Google Shape;9102;p97"/>
            <p:cNvSpPr/>
            <p:nvPr/>
          </p:nvSpPr>
          <p:spPr>
            <a:xfrm>
              <a:off x="6392880" y="1044360"/>
              <a:ext cx="306720" cy="358560"/>
            </a:xfrm>
            <a:custGeom>
              <a:avLst/>
              <a:gdLst/>
              <a:ahLst/>
              <a:cxnLst/>
              <a:rect l="l" t="t" r="r" b="b"/>
              <a:pathLst>
                <a:path w="77688" h="90816">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8434" name="Google Shape;9103;p97"/>
            <p:cNvSpPr/>
            <p:nvPr/>
          </p:nvSpPr>
          <p:spPr>
            <a:xfrm>
              <a:off x="6958440" y="1338120"/>
              <a:ext cx="360" cy="360"/>
            </a:xfrm>
            <a:custGeom>
              <a:avLst/>
              <a:gdLst/>
              <a:ahLst/>
              <a:cxnLst/>
              <a:rect l="l" t="t" r="r" b="b"/>
              <a:pathLst>
                <a:path w="1" h="1">
                  <a:moveTo>
                    <a:pt x="0" y="1"/>
                  </a:moveTo>
                </a:path>
              </a:pathLst>
            </a:custGeom>
            <a:solidFill>
              <a:srgbClr val="DB634B"/>
            </a:solidFill>
            <a:ln w="9525">
              <a:solidFill>
                <a:srgbClr val="000000"/>
              </a:solidFill>
              <a:round/>
            </a:ln>
          </p:spPr>
          <p:style>
            <a:lnRef idx="0">
              <a:scrgbClr r="0" g="0" b="0"/>
            </a:lnRef>
            <a:fillRef idx="0">
              <a:scrgbClr r="0" g="0" b="0"/>
            </a:fillRef>
            <a:effectRef idx="0">
              <a:scrgbClr r="0" g="0" b="0"/>
            </a:effectRef>
            <a:fontRef idx="minor"/>
          </p:style>
        </p:sp>
        <p:sp>
          <p:nvSpPr>
            <p:cNvPr id="8435" name="Google Shape;9104;p97"/>
            <p:cNvSpPr/>
            <p:nvPr/>
          </p:nvSpPr>
          <p:spPr>
            <a:xfrm>
              <a:off x="6634080" y="1044360"/>
              <a:ext cx="376920" cy="322920"/>
            </a:xfrm>
            <a:custGeom>
              <a:avLst/>
              <a:gdLst/>
              <a:ahLst/>
              <a:cxnLst/>
              <a:rect l="l" t="t" r="r" b="b"/>
              <a:pathLst>
                <a:path w="95450" h="81795">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a:solidFill>
                <a:srgbClr val="213B55"/>
              </a:solidFill>
              <a:round/>
            </a:ln>
          </p:spPr>
          <p:style>
            <a:lnRef idx="0">
              <a:scrgbClr r="0" g="0" b="0"/>
            </a:lnRef>
            <a:fillRef idx="0">
              <a:scrgbClr r="0" g="0" b="0"/>
            </a:fillRef>
            <a:effectRef idx="0">
              <a:scrgbClr r="0" g="0" b="0"/>
            </a:effectRef>
            <a:fontRef idx="minor"/>
          </p:style>
        </p:sp>
        <p:sp>
          <p:nvSpPr>
            <p:cNvPr id="8436" name="Google Shape;9105;p97"/>
            <p:cNvSpPr/>
            <p:nvPr/>
          </p:nvSpPr>
          <p:spPr>
            <a:xfrm>
              <a:off x="6883920" y="1271880"/>
              <a:ext cx="331920" cy="358560"/>
            </a:xfrm>
            <a:custGeom>
              <a:avLst/>
              <a:gdLst/>
              <a:ahLst/>
              <a:cxnLst/>
              <a:rect l="l" t="t" r="r" b="b"/>
              <a:pathLst>
                <a:path w="84051" h="9085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437" name="Google Shape;9106;p97"/>
            <p:cNvSpPr/>
            <p:nvPr/>
          </p:nvSpPr>
          <p:spPr>
            <a:xfrm>
              <a:off x="7149960" y="1338120"/>
              <a:ext cx="372600" cy="292680"/>
            </a:xfrm>
            <a:custGeom>
              <a:avLst/>
              <a:gdLst/>
              <a:ahLst/>
              <a:cxnLst/>
              <a:rect l="l" t="t" r="r" b="b"/>
              <a:pathLst>
                <a:path w="94366" h="74174">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438" name="Google Shape;9107;p97"/>
            <p:cNvSpPr/>
            <p:nvPr/>
          </p:nvSpPr>
          <p:spPr>
            <a:xfrm>
              <a:off x="7151040" y="1044360"/>
              <a:ext cx="371880" cy="358560"/>
            </a:xfrm>
            <a:custGeom>
              <a:avLst/>
              <a:gdLst/>
              <a:ahLst/>
              <a:cxnLst/>
              <a:rect l="l" t="t" r="r" b="b"/>
              <a:pathLst>
                <a:path w="94138" h="90833">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nvGrpSpPr>
          <p:cNvPr id="8439" name="Google Shape;9108;p97"/>
          <p:cNvGrpSpPr/>
          <p:nvPr/>
        </p:nvGrpSpPr>
        <p:grpSpPr>
          <a:xfrm>
            <a:off x="3744360" y="3493800"/>
            <a:ext cx="1374840" cy="677160"/>
            <a:chOff x="3744360" y="3493800"/>
            <a:chExt cx="1374840" cy="677160"/>
          </a:xfrm>
        </p:grpSpPr>
        <p:grpSp>
          <p:nvGrpSpPr>
            <p:cNvPr id="8440" name="Google Shape;9109;p97"/>
            <p:cNvGrpSpPr/>
            <p:nvPr/>
          </p:nvGrpSpPr>
          <p:grpSpPr>
            <a:xfrm>
              <a:off x="3744360" y="3814560"/>
              <a:ext cx="1374840" cy="356400"/>
              <a:chOff x="3744360" y="3814560"/>
              <a:chExt cx="1374840" cy="356400"/>
            </a:xfrm>
          </p:grpSpPr>
          <p:grpSp>
            <p:nvGrpSpPr>
              <p:cNvPr id="8441" name="Google Shape;9110;p97"/>
              <p:cNvGrpSpPr/>
              <p:nvPr/>
            </p:nvGrpSpPr>
            <p:grpSpPr>
              <a:xfrm>
                <a:off x="3744360" y="3942720"/>
                <a:ext cx="457560" cy="228240"/>
                <a:chOff x="3744360" y="3942720"/>
                <a:chExt cx="457560" cy="228240"/>
              </a:xfrm>
            </p:grpSpPr>
            <p:sp>
              <p:nvSpPr>
                <p:cNvPr id="8442" name="Google Shape;9111;p97"/>
                <p:cNvSpPr/>
                <p:nvPr/>
              </p:nvSpPr>
              <p:spPr>
                <a:xfrm>
                  <a:off x="3744360" y="3942720"/>
                  <a:ext cx="457560" cy="44640"/>
                </a:xfrm>
                <a:custGeom>
                  <a:avLst/>
                  <a:gdLst/>
                  <a:ahLst/>
                  <a:cxnLst/>
                  <a:rect l="l" t="t" r="r" b="b"/>
                  <a:pathLst>
                    <a:path w="95012" h="9502">
                      <a:moveTo>
                        <a:pt x="95011" y="1"/>
                      </a:moveTo>
                      <a:lnTo>
                        <a:pt x="23755" y="1"/>
                      </a:lnTo>
                      <a:lnTo>
                        <a:pt x="1" y="9501"/>
                      </a:lnTo>
                      <a:lnTo>
                        <a:pt x="95011" y="9501"/>
                      </a:ln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443" name="Google Shape;9112;p97"/>
                <p:cNvSpPr/>
                <p:nvPr/>
              </p:nvSpPr>
              <p:spPr>
                <a:xfrm>
                  <a:off x="3744360" y="3988440"/>
                  <a:ext cx="457560" cy="182520"/>
                </a:xfrm>
                <a:custGeom>
                  <a:avLst/>
                  <a:gdLst/>
                  <a:ahLst/>
                  <a:cxnLst/>
                  <a:rect l="l" t="t" r="r" b="b"/>
                  <a:pathLst>
                    <a:path w="95012" h="38006">
                      <a:moveTo>
                        <a:pt x="1" y="0"/>
                      </a:moveTo>
                      <a:lnTo>
                        <a:pt x="1" y="38005"/>
                      </a:lnTo>
                      <a:lnTo>
                        <a:pt x="95011" y="38005"/>
                      </a:lnTo>
                      <a:lnTo>
                        <a:pt x="95011" y="38005"/>
                      </a:lnTo>
                      <a:lnTo>
                        <a:pt x="95011" y="0"/>
                      </a:lnTo>
                      <a:close/>
                    </a:path>
                  </a:pathLst>
                </a:custGeom>
                <a:noFill/>
                <a:ln w="9525">
                  <a:solidFill>
                    <a:srgbClr val="869FB1"/>
                  </a:solidFill>
                  <a:miter/>
                </a:ln>
              </p:spPr>
              <p:style>
                <a:lnRef idx="0">
                  <a:scrgbClr r="0" g="0" b="0"/>
                </a:lnRef>
                <a:fillRef idx="0">
                  <a:scrgbClr r="0" g="0" b="0"/>
                </a:fillRef>
                <a:effectRef idx="0">
                  <a:scrgbClr r="0" g="0" b="0"/>
                </a:effectRef>
                <a:fontRef idx="minor"/>
              </p:style>
              <p:txBody>
                <a:bodyPr lIns="90000" tIns="182880" rIns="90000" bIns="182880" anchor="ctr">
                  <a:noAutofit/>
                </a:bodyPr>
                <a:lstStyle/>
                <a:p>
                  <a:pPr>
                    <a:lnSpc>
                      <a:spcPct val="100000"/>
                    </a:lnSpc>
                    <a:buNone/>
                    <a:tabLst>
                      <a:tab pos="0" algn="l"/>
                    </a:tabLst>
                  </a:pPr>
                  <a:r>
                    <a:rPr lang="en" sz="1400" b="0" strike="noStrike" spc="-1">
                      <a:solidFill>
                        <a:srgbClr val="000000"/>
                      </a:solidFill>
                      <a:latin typeface="Arial"/>
                      <a:ea typeface="Arial"/>
                    </a:rPr>
                    <a:t>     </a:t>
                  </a:r>
                  <a:endParaRPr lang="fr-FR" sz="1400" b="0" strike="noStrike" spc="-1">
                    <a:latin typeface="Arial"/>
                  </a:endParaRPr>
                </a:p>
              </p:txBody>
            </p:sp>
          </p:grpSp>
          <p:grpSp>
            <p:nvGrpSpPr>
              <p:cNvPr id="8444" name="Google Shape;9113;p97"/>
              <p:cNvGrpSpPr/>
              <p:nvPr/>
            </p:nvGrpSpPr>
            <p:grpSpPr>
              <a:xfrm>
                <a:off x="4203000" y="3814560"/>
                <a:ext cx="457560" cy="356400"/>
                <a:chOff x="4203000" y="3814560"/>
                <a:chExt cx="457560" cy="356400"/>
              </a:xfrm>
            </p:grpSpPr>
            <p:sp>
              <p:nvSpPr>
                <p:cNvPr id="8445" name="Google Shape;9114;p97"/>
                <p:cNvSpPr/>
                <p:nvPr/>
              </p:nvSpPr>
              <p:spPr>
                <a:xfrm>
                  <a:off x="4203000" y="3814560"/>
                  <a:ext cx="457560" cy="44640"/>
                </a:xfrm>
                <a:custGeom>
                  <a:avLst/>
                  <a:gdLst/>
                  <a:ahLst/>
                  <a:cxnLst/>
                  <a:rect l="l" t="t" r="r" b="b"/>
                  <a:pathLst>
                    <a:path w="95015" h="9501">
                      <a:moveTo>
                        <a:pt x="71260" y="0"/>
                      </a:moveTo>
                      <a:lnTo>
                        <a:pt x="23755" y="0"/>
                      </a:lnTo>
                      <a:lnTo>
                        <a:pt x="0" y="9501"/>
                      </a:lnTo>
                      <a:lnTo>
                        <a:pt x="95014" y="9501"/>
                      </a:lnTo>
                      <a:close/>
                    </a:path>
                  </a:pathLst>
                </a:custGeom>
                <a:noFill/>
                <a:ln w="9525" cap="sq">
                  <a:solidFill>
                    <a:srgbClr val="A5B7C5"/>
                  </a:solidFill>
                  <a:round/>
                </a:ln>
              </p:spPr>
              <p:style>
                <a:lnRef idx="0">
                  <a:scrgbClr r="0" g="0" b="0"/>
                </a:lnRef>
                <a:fillRef idx="0">
                  <a:scrgbClr r="0" g="0" b="0"/>
                </a:fillRef>
                <a:effectRef idx="0">
                  <a:scrgbClr r="0" g="0" b="0"/>
                </a:effectRef>
                <a:fontRef idx="minor"/>
              </p:style>
            </p:sp>
            <p:sp>
              <p:nvSpPr>
                <p:cNvPr id="8446" name="Google Shape;9115;p97"/>
                <p:cNvSpPr/>
                <p:nvPr/>
              </p:nvSpPr>
              <p:spPr>
                <a:xfrm>
                  <a:off x="4203000" y="3860640"/>
                  <a:ext cx="457560" cy="310320"/>
                </a:xfrm>
                <a:custGeom>
                  <a:avLst/>
                  <a:gdLst/>
                  <a:ahLst/>
                  <a:cxnLst/>
                  <a:rect l="l" t="t" r="r" b="b"/>
                  <a:pathLst>
                    <a:path w="95015" h="64522">
                      <a:moveTo>
                        <a:pt x="0" y="1"/>
                      </a:moveTo>
                      <a:lnTo>
                        <a:pt x="0" y="64521"/>
                      </a:lnTo>
                      <a:lnTo>
                        <a:pt x="95014" y="64521"/>
                      </a:lnTo>
                      <a:lnTo>
                        <a:pt x="95014" y="35846"/>
                      </a:lnTo>
                      <a:lnTo>
                        <a:pt x="95014" y="35846"/>
                      </a:lnTo>
                      <a:lnTo>
                        <a:pt x="95014" y="26286"/>
                      </a:lnTo>
                      <a:lnTo>
                        <a:pt x="95014" y="1"/>
                      </a:lnTo>
                      <a:close/>
                    </a:path>
                  </a:pathLst>
                </a:custGeom>
                <a:noFill/>
                <a:ln w="9525">
                  <a:solidFill>
                    <a:srgbClr val="DBE2E7"/>
                  </a:solidFill>
                  <a:miter/>
                </a:ln>
              </p:spPr>
              <p:style>
                <a:lnRef idx="0">
                  <a:scrgbClr r="0" g="0" b="0"/>
                </a:lnRef>
                <a:fillRef idx="0">
                  <a:scrgbClr r="0" g="0" b="0"/>
                </a:fillRef>
                <a:effectRef idx="0">
                  <a:scrgbClr r="0" g="0" b="0"/>
                </a:effectRef>
                <a:fontRef idx="minor"/>
              </p:style>
            </p:sp>
          </p:grpSp>
          <p:grpSp>
            <p:nvGrpSpPr>
              <p:cNvPr id="8447" name="Google Shape;9116;p97"/>
              <p:cNvGrpSpPr/>
              <p:nvPr/>
            </p:nvGrpSpPr>
            <p:grpSpPr>
              <a:xfrm>
                <a:off x="4661640" y="3988440"/>
                <a:ext cx="457560" cy="182520"/>
                <a:chOff x="4661640" y="3988440"/>
                <a:chExt cx="457560" cy="182520"/>
              </a:xfrm>
            </p:grpSpPr>
            <p:sp>
              <p:nvSpPr>
                <p:cNvPr id="8448" name="Google Shape;9117;p97"/>
                <p:cNvSpPr/>
                <p:nvPr/>
              </p:nvSpPr>
              <p:spPr>
                <a:xfrm>
                  <a:off x="4661640" y="3988440"/>
                  <a:ext cx="457560" cy="44640"/>
                </a:xfrm>
                <a:custGeom>
                  <a:avLst/>
                  <a:gdLst/>
                  <a:ahLst/>
                  <a:cxnLst/>
                  <a:rect l="l" t="t" r="r" b="b"/>
                  <a:pathLst>
                    <a:path w="95011" h="9501">
                      <a:moveTo>
                        <a:pt x="95011" y="9501"/>
                      </a:moveTo>
                      <a:lnTo>
                        <a:pt x="71260" y="0"/>
                      </a:lnTo>
                      <a:lnTo>
                        <a:pt x="0" y="0"/>
                      </a:lnTo>
                      <a:lnTo>
                        <a:pt x="0" y="9501"/>
                      </a:ln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449" name="Google Shape;9118;p97"/>
                <p:cNvSpPr/>
                <p:nvPr/>
              </p:nvSpPr>
              <p:spPr>
                <a:xfrm>
                  <a:off x="4661640" y="4034520"/>
                  <a:ext cx="457560" cy="136440"/>
                </a:xfrm>
                <a:custGeom>
                  <a:avLst/>
                  <a:gdLst/>
                  <a:ahLst/>
                  <a:cxnLst/>
                  <a:rect l="l" t="t" r="r" b="b"/>
                  <a:pathLst>
                    <a:path w="95011" h="28506">
                      <a:moveTo>
                        <a:pt x="0" y="28505"/>
                      </a:moveTo>
                      <a:lnTo>
                        <a:pt x="0" y="28505"/>
                      </a:lnTo>
                      <a:lnTo>
                        <a:pt x="95011" y="28505"/>
                      </a:lnTo>
                      <a:lnTo>
                        <a:pt x="95011" y="1"/>
                      </a:lnTo>
                      <a:lnTo>
                        <a:pt x="0" y="1"/>
                      </a:lnTo>
                      <a:close/>
                    </a:path>
                  </a:pathLst>
                </a:custGeom>
                <a:noFill/>
                <a:ln w="9525">
                  <a:solidFill>
                    <a:srgbClr val="869FB1"/>
                  </a:solidFill>
                  <a:miter/>
                </a:ln>
              </p:spPr>
              <p:style>
                <a:lnRef idx="0">
                  <a:scrgbClr r="0" g="0" b="0"/>
                </a:lnRef>
                <a:fillRef idx="0">
                  <a:scrgbClr r="0" g="0" b="0"/>
                </a:fillRef>
                <a:effectRef idx="0">
                  <a:scrgbClr r="0" g="0" b="0"/>
                </a:effectRef>
                <a:fontRef idx="minor"/>
              </p:style>
            </p:sp>
          </p:grpSp>
        </p:grpSp>
        <p:grpSp>
          <p:nvGrpSpPr>
            <p:cNvPr id="8450" name="Google Shape;9119;p97"/>
            <p:cNvGrpSpPr/>
            <p:nvPr/>
          </p:nvGrpSpPr>
          <p:grpSpPr>
            <a:xfrm>
              <a:off x="4257720" y="3493800"/>
              <a:ext cx="358200" cy="315000"/>
              <a:chOff x="4257720" y="3493800"/>
              <a:chExt cx="358200" cy="315000"/>
            </a:xfrm>
          </p:grpSpPr>
          <p:sp>
            <p:nvSpPr>
              <p:cNvPr id="8451" name="Google Shape;9120;p97"/>
              <p:cNvSpPr/>
              <p:nvPr/>
            </p:nvSpPr>
            <p:spPr>
              <a:xfrm>
                <a:off x="4257720" y="3493800"/>
                <a:ext cx="358200" cy="253800"/>
              </a:xfrm>
              <a:custGeom>
                <a:avLst/>
                <a:gdLst/>
                <a:ahLst/>
                <a:cxnLst/>
                <a:rect l="l" t="t" r="r" b="b"/>
                <a:pathLst>
                  <a:path w="74423" h="52832">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452" name="Google Shape;9121;p97"/>
              <p:cNvSpPr/>
              <p:nvPr/>
            </p:nvSpPr>
            <p:spPr>
              <a:xfrm>
                <a:off x="4376520" y="3751920"/>
                <a:ext cx="125640" cy="40320"/>
              </a:xfrm>
              <a:custGeom>
                <a:avLst/>
                <a:gdLst/>
                <a:ahLst/>
                <a:cxnLst/>
                <a:rect l="l" t="t" r="r" b="b"/>
                <a:pathLst>
                  <a:path w="26252" h="8578">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a:solidFill>
                  <a:srgbClr val="E3E9ED"/>
                </a:solidFill>
                <a:miter/>
              </a:ln>
            </p:spPr>
            <p:style>
              <a:lnRef idx="0">
                <a:scrgbClr r="0" g="0" b="0"/>
              </a:lnRef>
              <a:fillRef idx="0">
                <a:scrgbClr r="0" g="0" b="0"/>
              </a:fillRef>
              <a:effectRef idx="0">
                <a:scrgbClr r="0" g="0" b="0"/>
              </a:effectRef>
              <a:fontRef idx="minor"/>
            </p:style>
          </p:sp>
          <p:sp>
            <p:nvSpPr>
              <p:cNvPr id="8453" name="Google Shape;9122;p97"/>
              <p:cNvSpPr/>
              <p:nvPr/>
            </p:nvSpPr>
            <p:spPr>
              <a:xfrm>
                <a:off x="4362480" y="3792600"/>
                <a:ext cx="154080" cy="16200"/>
              </a:xfrm>
              <a:custGeom>
                <a:avLst/>
                <a:gdLst/>
                <a:ahLst/>
                <a:cxnLst/>
                <a:rect l="l" t="t" r="r" b="b"/>
                <a:pathLst>
                  <a:path w="32156" h="3585">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a:solidFill>
                  <a:srgbClr val="E3E9ED"/>
                </a:solidFill>
                <a:miter/>
              </a:ln>
            </p:spPr>
            <p:style>
              <a:lnRef idx="0">
                <a:scrgbClr r="0" g="0" b="0"/>
              </a:lnRef>
              <a:fillRef idx="0">
                <a:scrgbClr r="0" g="0" b="0"/>
              </a:fillRef>
              <a:effectRef idx="0">
                <a:scrgbClr r="0" g="0" b="0"/>
              </a:effectRef>
              <a:fontRef idx="minor"/>
            </p:style>
          </p:sp>
          <p:sp>
            <p:nvSpPr>
              <p:cNvPr id="8454" name="Google Shape;9123;p97"/>
              <p:cNvSpPr/>
              <p:nvPr/>
            </p:nvSpPr>
            <p:spPr>
              <a:xfrm>
                <a:off x="4406040" y="3528720"/>
                <a:ext cx="61560" cy="58320"/>
              </a:xfrm>
              <a:custGeom>
                <a:avLst/>
                <a:gdLst/>
                <a:ahLst/>
                <a:cxnLst/>
                <a:rect l="l" t="t" r="r" b="b"/>
                <a:pathLst>
                  <a:path w="12962" h="12327">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a:solidFill>
                  <a:srgbClr val="FFFFFF"/>
                </a:solidFill>
                <a:miter/>
              </a:ln>
            </p:spPr>
            <p:style>
              <a:lnRef idx="0">
                <a:scrgbClr r="0" g="0" b="0"/>
              </a:lnRef>
              <a:fillRef idx="0">
                <a:scrgbClr r="0" g="0" b="0"/>
              </a:fillRef>
              <a:effectRef idx="0">
                <a:scrgbClr r="0" g="0" b="0"/>
              </a:effectRef>
              <a:fontRef idx="minor"/>
            </p:style>
          </p:sp>
        </p:grpSp>
      </p:grpSp>
      <p:grpSp>
        <p:nvGrpSpPr>
          <p:cNvPr id="8455" name="Google Shape;9124;p97"/>
          <p:cNvGrpSpPr/>
          <p:nvPr/>
        </p:nvGrpSpPr>
        <p:grpSpPr>
          <a:xfrm>
            <a:off x="6528960" y="1853640"/>
            <a:ext cx="939600" cy="720360"/>
            <a:chOff x="6528960" y="1853640"/>
            <a:chExt cx="939600" cy="720360"/>
          </a:xfrm>
        </p:grpSpPr>
        <p:sp>
          <p:nvSpPr>
            <p:cNvPr id="8456" name="Google Shape;9125;p97"/>
            <p:cNvSpPr/>
            <p:nvPr/>
          </p:nvSpPr>
          <p:spPr>
            <a:xfrm>
              <a:off x="7068240" y="2354400"/>
              <a:ext cx="365760" cy="114840"/>
            </a:xfrm>
            <a:custGeom>
              <a:avLst/>
              <a:gdLst/>
              <a:ahLst/>
              <a:cxnLst/>
              <a:rect l="l" t="t" r="r" b="b"/>
              <a:pathLst>
                <a:path w="105517" h="33338">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a:solidFill>
                <a:srgbClr val="374F66"/>
              </a:solidFill>
              <a:miter/>
            </a:ln>
          </p:spPr>
          <p:style>
            <a:lnRef idx="0">
              <a:scrgbClr r="0" g="0" b="0"/>
            </a:lnRef>
            <a:fillRef idx="0">
              <a:scrgbClr r="0" g="0" b="0"/>
            </a:fillRef>
            <a:effectRef idx="0">
              <a:scrgbClr r="0" g="0" b="0"/>
            </a:effectRef>
            <a:fontRef idx="minor"/>
          </p:style>
        </p:sp>
        <p:sp>
          <p:nvSpPr>
            <p:cNvPr id="8457" name="Google Shape;9126;p97"/>
            <p:cNvSpPr/>
            <p:nvPr/>
          </p:nvSpPr>
          <p:spPr>
            <a:xfrm>
              <a:off x="6579720" y="2364120"/>
              <a:ext cx="345240" cy="117000"/>
            </a:xfrm>
            <a:custGeom>
              <a:avLst/>
              <a:gdLst/>
              <a:ahLst/>
              <a:cxnLst/>
              <a:rect l="l" t="t" r="r" b="b"/>
              <a:pathLst>
                <a:path w="99611" h="33955">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a:solidFill>
                <a:srgbClr val="DBE3E8"/>
              </a:solidFill>
              <a:miter/>
            </a:ln>
          </p:spPr>
          <p:style>
            <a:lnRef idx="0">
              <a:scrgbClr r="0" g="0" b="0"/>
            </a:lnRef>
            <a:fillRef idx="0">
              <a:scrgbClr r="0" g="0" b="0"/>
            </a:fillRef>
            <a:effectRef idx="0">
              <a:scrgbClr r="0" g="0" b="0"/>
            </a:effectRef>
            <a:fontRef idx="minor"/>
          </p:style>
        </p:sp>
        <p:sp>
          <p:nvSpPr>
            <p:cNvPr id="8458" name="Google Shape;9127;p97"/>
            <p:cNvSpPr/>
            <p:nvPr/>
          </p:nvSpPr>
          <p:spPr>
            <a:xfrm>
              <a:off x="7165440" y="2155320"/>
              <a:ext cx="303120" cy="114840"/>
            </a:xfrm>
            <a:custGeom>
              <a:avLst/>
              <a:gdLst/>
              <a:ahLst/>
              <a:cxnLst/>
              <a:rect l="l" t="t" r="r" b="b"/>
              <a:pathLst>
                <a:path w="87473" h="33351">
                  <a:moveTo>
                    <a:pt x="15181" y="0"/>
                  </a:moveTo>
                  <a:cubicBezTo>
                    <a:pt x="12114" y="11913"/>
                    <a:pt x="6975" y="23210"/>
                    <a:pt x="1" y="33350"/>
                  </a:cubicBezTo>
                  <a:lnTo>
                    <a:pt x="87472" y="33350"/>
                  </a:lnTo>
                  <a:lnTo>
                    <a:pt x="87472" y="0"/>
                  </a:lnTo>
                  <a:close/>
                </a:path>
              </a:pathLst>
            </a:custGeom>
            <a:noFill/>
            <a:ln w="9525">
              <a:solidFill>
                <a:srgbClr val="4F677B"/>
              </a:solidFill>
              <a:miter/>
            </a:ln>
          </p:spPr>
          <p:style>
            <a:lnRef idx="0">
              <a:scrgbClr r="0" g="0" b="0"/>
            </a:lnRef>
            <a:fillRef idx="0">
              <a:scrgbClr r="0" g="0" b="0"/>
            </a:fillRef>
            <a:effectRef idx="0">
              <a:scrgbClr r="0" g="0" b="0"/>
            </a:effectRef>
            <a:fontRef idx="minor"/>
          </p:style>
        </p:sp>
        <p:sp>
          <p:nvSpPr>
            <p:cNvPr id="8459" name="Google Shape;9128;p97"/>
            <p:cNvSpPr/>
            <p:nvPr/>
          </p:nvSpPr>
          <p:spPr>
            <a:xfrm>
              <a:off x="7182000" y="1946160"/>
              <a:ext cx="270360" cy="114840"/>
            </a:xfrm>
            <a:custGeom>
              <a:avLst/>
              <a:gdLst/>
              <a:ahLst/>
              <a:cxnLst/>
              <a:rect l="l" t="t" r="r" b="b"/>
              <a:pathLst>
                <a:path w="78060" h="33352">
                  <a:moveTo>
                    <a:pt x="0" y="1"/>
                  </a:moveTo>
                  <a:cubicBezTo>
                    <a:pt x="7288" y="9714"/>
                    <a:pt x="11762" y="21250"/>
                    <a:pt x="12918" y="33351"/>
                  </a:cubicBezTo>
                  <a:lnTo>
                    <a:pt x="78060" y="33351"/>
                  </a:lnTo>
                  <a:lnTo>
                    <a:pt x="78060" y="1"/>
                  </a:lnTo>
                  <a:close/>
                </a:path>
              </a:pathLst>
            </a:custGeom>
            <a:noFill/>
            <a:ln w="9525">
              <a:solidFill>
                <a:srgbClr val="B3C3CE"/>
              </a:solidFill>
              <a:miter/>
            </a:ln>
          </p:spPr>
          <p:style>
            <a:lnRef idx="0">
              <a:scrgbClr r="0" g="0" b="0"/>
            </a:lnRef>
            <a:fillRef idx="0">
              <a:scrgbClr r="0" g="0" b="0"/>
            </a:fillRef>
            <a:effectRef idx="0">
              <a:scrgbClr r="0" g="0" b="0"/>
            </a:effectRef>
            <a:fontRef idx="minor"/>
          </p:style>
        </p:sp>
        <p:sp>
          <p:nvSpPr>
            <p:cNvPr id="8460" name="Google Shape;9129;p97"/>
            <p:cNvSpPr/>
            <p:nvPr/>
          </p:nvSpPr>
          <p:spPr>
            <a:xfrm>
              <a:off x="6528960" y="1984680"/>
              <a:ext cx="258840" cy="114840"/>
            </a:xfrm>
            <a:custGeom>
              <a:avLst/>
              <a:gdLst/>
              <a:ahLst/>
              <a:cxnLst/>
              <a:rect l="l" t="t" r="r" b="b"/>
              <a:pathLst>
                <a:path w="74781" h="3335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a:solidFill>
                <a:srgbClr val="8FA1AF"/>
              </a:solidFill>
              <a:miter/>
            </a:ln>
          </p:spPr>
          <p:style>
            <a:lnRef idx="0">
              <a:scrgbClr r="0" g="0" b="0"/>
            </a:lnRef>
            <a:fillRef idx="0">
              <a:scrgbClr r="0" g="0" b="0"/>
            </a:fillRef>
            <a:effectRef idx="0">
              <a:scrgbClr r="0" g="0" b="0"/>
            </a:effectRef>
            <a:fontRef idx="minor"/>
          </p:style>
        </p:sp>
        <p:sp>
          <p:nvSpPr>
            <p:cNvPr id="8461" name="Google Shape;9130;p97"/>
            <p:cNvSpPr/>
            <p:nvPr/>
          </p:nvSpPr>
          <p:spPr>
            <a:xfrm>
              <a:off x="6535080" y="2174760"/>
              <a:ext cx="306720" cy="114840"/>
            </a:xfrm>
            <a:custGeom>
              <a:avLst/>
              <a:gdLst/>
              <a:ahLst/>
              <a:cxnLst/>
              <a:rect l="l" t="t" r="r" b="b"/>
              <a:pathLst>
                <a:path w="88491" h="33364">
                  <a:moveTo>
                    <a:pt x="70835" y="1"/>
                  </a:moveTo>
                  <a:lnTo>
                    <a:pt x="1" y="1"/>
                  </a:lnTo>
                  <a:lnTo>
                    <a:pt x="1" y="33363"/>
                  </a:lnTo>
                  <a:lnTo>
                    <a:pt x="88490" y="33363"/>
                  </a:lnTo>
                  <a:cubicBezTo>
                    <a:pt x="80662" y="23386"/>
                    <a:pt x="74680" y="12089"/>
                    <a:pt x="70835" y="1"/>
                  </a:cubicBezTo>
                  <a:close/>
                </a:path>
              </a:pathLst>
            </a:custGeom>
            <a:noFill/>
            <a:ln w="9525">
              <a:solidFill>
                <a:srgbClr val="C9D4DC"/>
              </a:solidFill>
              <a:miter/>
            </a:ln>
          </p:spPr>
          <p:style>
            <a:lnRef idx="0">
              <a:scrgbClr r="0" g="0" b="0"/>
            </a:lnRef>
            <a:fillRef idx="0">
              <a:scrgbClr r="0" g="0" b="0"/>
            </a:fillRef>
            <a:effectRef idx="0">
              <a:scrgbClr r="0" g="0" b="0"/>
            </a:effectRef>
            <a:fontRef idx="minor"/>
          </p:style>
        </p:sp>
        <p:grpSp>
          <p:nvGrpSpPr>
            <p:cNvPr id="8462" name="Google Shape;9131;p97"/>
            <p:cNvGrpSpPr/>
            <p:nvPr/>
          </p:nvGrpSpPr>
          <p:grpSpPr>
            <a:xfrm>
              <a:off x="6766200" y="1853640"/>
              <a:ext cx="460800" cy="720360"/>
              <a:chOff x="6766200" y="1853640"/>
              <a:chExt cx="460800" cy="720360"/>
            </a:xfrm>
          </p:grpSpPr>
          <p:sp>
            <p:nvSpPr>
              <p:cNvPr id="8463" name="Google Shape;9132;p97"/>
              <p:cNvSpPr/>
              <p:nvPr/>
            </p:nvSpPr>
            <p:spPr>
              <a:xfrm>
                <a:off x="7009560" y="2072520"/>
                <a:ext cx="186120" cy="122400"/>
              </a:xfrm>
              <a:custGeom>
                <a:avLst/>
                <a:gdLst/>
                <a:ahLst/>
                <a:cxnLst/>
                <a:rect l="l" t="t" r="r" b="b"/>
                <a:pathLst>
                  <a:path w="53871" h="35462">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a:solidFill>
                  <a:srgbClr val="4F677B"/>
                </a:solidFill>
                <a:miter/>
              </a:ln>
            </p:spPr>
            <p:style>
              <a:lnRef idx="0">
                <a:scrgbClr r="0" g="0" b="0"/>
              </a:lnRef>
              <a:fillRef idx="0">
                <a:scrgbClr r="0" g="0" b="0"/>
              </a:fillRef>
              <a:effectRef idx="0">
                <a:scrgbClr r="0" g="0" b="0"/>
              </a:effectRef>
              <a:fontRef idx="minor"/>
            </p:style>
          </p:sp>
          <p:sp>
            <p:nvSpPr>
              <p:cNvPr id="8464" name="Google Shape;9133;p97"/>
              <p:cNvSpPr/>
              <p:nvPr/>
            </p:nvSpPr>
            <p:spPr>
              <a:xfrm>
                <a:off x="7009560" y="1890000"/>
                <a:ext cx="181800" cy="156240"/>
              </a:xfrm>
              <a:custGeom>
                <a:avLst/>
                <a:gdLst/>
                <a:ahLst/>
                <a:cxnLst/>
                <a:rect l="l" t="t" r="r" b="b"/>
                <a:pathLst>
                  <a:path w="52552" h="45188">
                    <a:moveTo>
                      <a:pt x="1" y="45188"/>
                    </a:moveTo>
                    <a:lnTo>
                      <a:pt x="52551" y="45188"/>
                    </a:lnTo>
                    <a:cubicBezTo>
                      <a:pt x="47211" y="20458"/>
                      <a:pt x="25899" y="1609"/>
                      <a:pt x="1" y="1"/>
                    </a:cubicBezTo>
                    <a:close/>
                  </a:path>
                </a:pathLst>
              </a:custGeom>
              <a:noFill/>
              <a:ln w="9525">
                <a:solidFill>
                  <a:srgbClr val="B3C3CE"/>
                </a:solidFill>
                <a:miter/>
              </a:ln>
            </p:spPr>
            <p:style>
              <a:lnRef idx="0">
                <a:scrgbClr r="0" g="0" b="0"/>
              </a:lnRef>
              <a:fillRef idx="0">
                <a:scrgbClr r="0" g="0" b="0"/>
              </a:fillRef>
              <a:effectRef idx="0">
                <a:scrgbClr r="0" g="0" b="0"/>
              </a:effectRef>
              <a:fontRef idx="minor"/>
            </p:style>
          </p:sp>
          <p:sp>
            <p:nvSpPr>
              <p:cNvPr id="8465" name="Google Shape;9134;p97"/>
              <p:cNvSpPr/>
              <p:nvPr/>
            </p:nvSpPr>
            <p:spPr>
              <a:xfrm>
                <a:off x="6801840" y="2072160"/>
                <a:ext cx="186120" cy="122400"/>
              </a:xfrm>
              <a:custGeom>
                <a:avLst/>
                <a:gdLst/>
                <a:ahLst/>
                <a:cxnLst/>
                <a:rect l="l" t="t" r="r" b="b"/>
                <a:pathLst>
                  <a:path w="53883" h="35475">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a:solidFill>
                  <a:srgbClr val="C9D4DC"/>
                </a:solidFill>
                <a:miter/>
              </a:ln>
            </p:spPr>
            <p:style>
              <a:lnRef idx="0">
                <a:scrgbClr r="0" g="0" b="0"/>
              </a:lnRef>
              <a:fillRef idx="0">
                <a:scrgbClr r="0" g="0" b="0"/>
              </a:fillRef>
              <a:effectRef idx="0">
                <a:scrgbClr r="0" g="0" b="0"/>
              </a:effectRef>
              <a:fontRef idx="minor"/>
            </p:style>
          </p:sp>
          <p:sp>
            <p:nvSpPr>
              <p:cNvPr id="8466" name="Google Shape;9135;p97"/>
              <p:cNvSpPr/>
              <p:nvPr/>
            </p:nvSpPr>
            <p:spPr>
              <a:xfrm>
                <a:off x="6831720" y="2215800"/>
                <a:ext cx="151920" cy="185040"/>
              </a:xfrm>
              <a:custGeom>
                <a:avLst/>
                <a:gdLst/>
                <a:ahLst/>
                <a:cxnLst/>
                <a:rect l="l" t="t" r="r" b="b"/>
                <a:pathLst>
                  <a:path w="43969" h="53482">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a:solidFill>
                  <a:srgbClr val="DBE3E8"/>
                </a:solidFill>
                <a:miter/>
              </a:ln>
            </p:spPr>
            <p:style>
              <a:lnRef idx="0">
                <a:scrgbClr r="0" g="0" b="0"/>
              </a:lnRef>
              <a:fillRef idx="0">
                <a:scrgbClr r="0" g="0" b="0"/>
              </a:fillRef>
              <a:effectRef idx="0">
                <a:scrgbClr r="0" g="0" b="0"/>
              </a:effectRef>
              <a:fontRef idx="minor"/>
            </p:style>
          </p:sp>
          <p:sp>
            <p:nvSpPr>
              <p:cNvPr id="8467" name="Google Shape;9136;p97"/>
              <p:cNvSpPr/>
              <p:nvPr/>
            </p:nvSpPr>
            <p:spPr>
              <a:xfrm>
                <a:off x="6806520" y="1890000"/>
                <a:ext cx="181800" cy="156240"/>
              </a:xfrm>
              <a:custGeom>
                <a:avLst/>
                <a:gdLst/>
                <a:ahLst/>
                <a:cxnLst/>
                <a:rect l="l" t="t" r="r" b="b"/>
                <a:pathLst>
                  <a:path w="52564" h="45188">
                    <a:moveTo>
                      <a:pt x="52564" y="45187"/>
                    </a:moveTo>
                    <a:lnTo>
                      <a:pt x="52564" y="0"/>
                    </a:lnTo>
                    <a:cubicBezTo>
                      <a:pt x="26653" y="1621"/>
                      <a:pt x="5354" y="20470"/>
                      <a:pt x="1" y="45187"/>
                    </a:cubicBezTo>
                    <a:close/>
                  </a:path>
                </a:pathLst>
              </a:custGeom>
              <a:noFill/>
              <a:ln w="9525">
                <a:solidFill>
                  <a:srgbClr val="8FA1AF"/>
                </a:solidFill>
                <a:miter/>
              </a:ln>
            </p:spPr>
            <p:style>
              <a:lnRef idx="0">
                <a:scrgbClr r="0" g="0" b="0"/>
              </a:lnRef>
              <a:fillRef idx="0">
                <a:scrgbClr r="0" g="0" b="0"/>
              </a:fillRef>
              <a:effectRef idx="0">
                <a:scrgbClr r="0" g="0" b="0"/>
              </a:effectRef>
              <a:fontRef idx="minor"/>
            </p:style>
          </p:sp>
          <p:sp>
            <p:nvSpPr>
              <p:cNvPr id="8468" name="Google Shape;9137;p97"/>
              <p:cNvSpPr/>
              <p:nvPr/>
            </p:nvSpPr>
            <p:spPr>
              <a:xfrm>
                <a:off x="7009560" y="2215800"/>
                <a:ext cx="151920" cy="184680"/>
              </a:xfrm>
              <a:custGeom>
                <a:avLst/>
                <a:gdLst/>
                <a:ahLst/>
                <a:cxnLst/>
                <a:rect l="l" t="t" r="r" b="b"/>
                <a:pathLst>
                  <a:path w="43957" h="53469">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a:solidFill>
                  <a:srgbClr val="374F66"/>
                </a:solidFill>
                <a:miter/>
              </a:ln>
            </p:spPr>
            <p:style>
              <a:lnRef idx="0">
                <a:scrgbClr r="0" g="0" b="0"/>
              </a:lnRef>
              <a:fillRef idx="0">
                <a:scrgbClr r="0" g="0" b="0"/>
              </a:fillRef>
              <a:effectRef idx="0">
                <a:scrgbClr r="0" g="0" b="0"/>
              </a:effectRef>
              <a:fontRef idx="minor"/>
            </p:style>
          </p:sp>
          <p:grpSp>
            <p:nvGrpSpPr>
              <p:cNvPr id="8469" name="Google Shape;9138;p97"/>
              <p:cNvGrpSpPr/>
              <p:nvPr/>
            </p:nvGrpSpPr>
            <p:grpSpPr>
              <a:xfrm>
                <a:off x="6766200" y="1853640"/>
                <a:ext cx="460800" cy="720360"/>
                <a:chOff x="6766200" y="1853640"/>
                <a:chExt cx="460800" cy="720360"/>
              </a:xfrm>
            </p:grpSpPr>
            <p:sp>
              <p:nvSpPr>
                <p:cNvPr id="8470" name="Google Shape;9139;p97"/>
                <p:cNvSpPr/>
                <p:nvPr/>
              </p:nvSpPr>
              <p:spPr>
                <a:xfrm>
                  <a:off x="6925320" y="2496240"/>
                  <a:ext cx="142560" cy="77760"/>
                </a:xfrm>
                <a:custGeom>
                  <a:avLst/>
                  <a:gdLst/>
                  <a:ahLst/>
                  <a:cxnLst/>
                  <a:rect l="l" t="t" r="r" b="b"/>
                  <a:pathLst>
                    <a:path w="41331" h="22632">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a:solidFill>
                    <a:srgbClr val="E3E7EA"/>
                  </a:solidFill>
                  <a:miter/>
                </a:ln>
              </p:spPr>
              <p:style>
                <a:lnRef idx="0">
                  <a:scrgbClr r="0" g="0" b="0"/>
                </a:lnRef>
                <a:fillRef idx="0">
                  <a:scrgbClr r="0" g="0" b="0"/>
                </a:fillRef>
                <a:effectRef idx="0">
                  <a:scrgbClr r="0" g="0" b="0"/>
                </a:effectRef>
                <a:fontRef idx="minor"/>
              </p:style>
            </p:sp>
            <p:sp>
              <p:nvSpPr>
                <p:cNvPr id="8471" name="Google Shape;9140;p97"/>
                <p:cNvSpPr/>
                <p:nvPr/>
              </p:nvSpPr>
              <p:spPr>
                <a:xfrm>
                  <a:off x="6925320" y="2432880"/>
                  <a:ext cx="142560" cy="87840"/>
                </a:xfrm>
                <a:custGeom>
                  <a:avLst/>
                  <a:gdLst/>
                  <a:ahLst/>
                  <a:cxnLst/>
                  <a:rect l="l" t="t" r="r" b="b"/>
                  <a:pathLst>
                    <a:path w="41318" h="25522">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a:solidFill>
                    <a:srgbClr val="E3E7EA"/>
                  </a:solidFill>
                  <a:miter/>
                </a:ln>
              </p:spPr>
              <p:style>
                <a:lnRef idx="0">
                  <a:scrgbClr r="0" g="0" b="0"/>
                </a:lnRef>
                <a:fillRef idx="0">
                  <a:scrgbClr r="0" g="0" b="0"/>
                </a:fillRef>
                <a:effectRef idx="0">
                  <a:scrgbClr r="0" g="0" b="0"/>
                </a:effectRef>
                <a:fontRef idx="minor"/>
              </p:style>
            </p:sp>
            <p:sp>
              <p:nvSpPr>
                <p:cNvPr id="8472" name="Google Shape;9141;p97"/>
                <p:cNvSpPr/>
                <p:nvPr/>
              </p:nvSpPr>
              <p:spPr>
                <a:xfrm>
                  <a:off x="6919560" y="2508840"/>
                  <a:ext cx="153720" cy="11520"/>
                </a:xfrm>
                <a:custGeom>
                  <a:avLst/>
                  <a:gdLst/>
                  <a:ahLst/>
                  <a:cxnLst/>
                  <a:rect l="l" t="t" r="r" b="b"/>
                  <a:pathLst>
                    <a:path w="44535" h="3658">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a:solidFill>
                    <a:srgbClr val="EEF0F2"/>
                  </a:solidFill>
                  <a:miter/>
                </a:ln>
              </p:spPr>
              <p:style>
                <a:lnRef idx="0">
                  <a:scrgbClr r="0" g="0" b="0"/>
                </a:lnRef>
                <a:fillRef idx="0">
                  <a:scrgbClr r="0" g="0" b="0"/>
                </a:fillRef>
                <a:effectRef idx="0">
                  <a:scrgbClr r="0" g="0" b="0"/>
                </a:effectRef>
                <a:fontRef idx="minor"/>
              </p:style>
            </p:sp>
            <p:sp>
              <p:nvSpPr>
                <p:cNvPr id="8473" name="Google Shape;9142;p97"/>
                <p:cNvSpPr/>
                <p:nvPr/>
              </p:nvSpPr>
              <p:spPr>
                <a:xfrm>
                  <a:off x="6919560" y="2483280"/>
                  <a:ext cx="153720" cy="11520"/>
                </a:xfrm>
                <a:custGeom>
                  <a:avLst/>
                  <a:gdLst/>
                  <a:ahLst/>
                  <a:cxnLst/>
                  <a:rect l="l" t="t" r="r" b="b"/>
                  <a:pathLst>
                    <a:path w="44535" h="367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a:solidFill>
                    <a:srgbClr val="EEF0F2"/>
                  </a:solidFill>
                  <a:miter/>
                </a:ln>
              </p:spPr>
              <p:style>
                <a:lnRef idx="0">
                  <a:scrgbClr r="0" g="0" b="0"/>
                </a:lnRef>
                <a:fillRef idx="0">
                  <a:scrgbClr r="0" g="0" b="0"/>
                </a:fillRef>
                <a:effectRef idx="0">
                  <a:scrgbClr r="0" g="0" b="0"/>
                </a:effectRef>
                <a:fontRef idx="minor"/>
              </p:style>
            </p:sp>
            <p:sp>
              <p:nvSpPr>
                <p:cNvPr id="8474" name="Google Shape;9143;p97"/>
                <p:cNvSpPr/>
                <p:nvPr/>
              </p:nvSpPr>
              <p:spPr>
                <a:xfrm>
                  <a:off x="6919560" y="2432880"/>
                  <a:ext cx="153720" cy="11520"/>
                </a:xfrm>
                <a:custGeom>
                  <a:avLst/>
                  <a:gdLst/>
                  <a:ahLst/>
                  <a:cxnLst/>
                  <a:rect l="l" t="t" r="r" b="b"/>
                  <a:pathLst>
                    <a:path w="44535" h="367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a:solidFill>
                    <a:srgbClr val="EEF0F2"/>
                  </a:solidFill>
                  <a:miter/>
                </a:ln>
              </p:spPr>
              <p:style>
                <a:lnRef idx="0">
                  <a:scrgbClr r="0" g="0" b="0"/>
                </a:lnRef>
                <a:fillRef idx="0">
                  <a:scrgbClr r="0" g="0" b="0"/>
                </a:fillRef>
                <a:effectRef idx="0">
                  <a:scrgbClr r="0" g="0" b="0"/>
                </a:effectRef>
                <a:fontRef idx="minor"/>
              </p:style>
            </p:sp>
            <p:sp>
              <p:nvSpPr>
                <p:cNvPr id="8475" name="Google Shape;9144;p97"/>
                <p:cNvSpPr/>
                <p:nvPr/>
              </p:nvSpPr>
              <p:spPr>
                <a:xfrm>
                  <a:off x="6919560" y="2458080"/>
                  <a:ext cx="153720" cy="11520"/>
                </a:xfrm>
                <a:custGeom>
                  <a:avLst/>
                  <a:gdLst/>
                  <a:ahLst/>
                  <a:cxnLst/>
                  <a:rect l="l" t="t" r="r" b="b"/>
                  <a:pathLst>
                    <a:path w="44535" h="3671">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a:solidFill>
                    <a:srgbClr val="EEF0F2"/>
                  </a:solidFill>
                  <a:miter/>
                </a:ln>
              </p:spPr>
              <p:style>
                <a:lnRef idx="0">
                  <a:scrgbClr r="0" g="0" b="0"/>
                </a:lnRef>
                <a:fillRef idx="0">
                  <a:scrgbClr r="0" g="0" b="0"/>
                </a:fillRef>
                <a:effectRef idx="0">
                  <a:scrgbClr r="0" g="0" b="0"/>
                </a:effectRef>
                <a:fontRef idx="minor"/>
              </p:style>
            </p:sp>
            <p:sp>
              <p:nvSpPr>
                <p:cNvPr id="8476" name="Google Shape;9145;p97"/>
                <p:cNvSpPr/>
                <p:nvPr/>
              </p:nvSpPr>
              <p:spPr>
                <a:xfrm>
                  <a:off x="6766200" y="1853640"/>
                  <a:ext cx="460800" cy="588600"/>
                </a:xfrm>
                <a:custGeom>
                  <a:avLst/>
                  <a:gdLst/>
                  <a:ahLst/>
                  <a:cxnLst/>
                  <a:rect l="l" t="t" r="r" b="b"/>
                  <a:pathLst>
                    <a:path w="132823" h="169592">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a:solidFill>
                    <a:srgbClr val="FEFEFE"/>
                  </a:solidFill>
                  <a:miter/>
                </a:ln>
              </p:spPr>
              <p:style>
                <a:lnRef idx="0">
                  <a:scrgbClr r="0" g="0" b="0"/>
                </a:lnRef>
                <a:fillRef idx="0">
                  <a:scrgbClr r="0" g="0" b="0"/>
                </a:fillRef>
                <a:effectRef idx="0">
                  <a:scrgbClr r="0" g="0" b="0"/>
                </a:effectRef>
                <a:fontRef idx="minor"/>
              </p:style>
            </p:sp>
          </p:grpSp>
        </p:grpSp>
      </p:grpSp>
      <p:grpSp>
        <p:nvGrpSpPr>
          <p:cNvPr id="8477" name="Google Shape;9146;p97"/>
          <p:cNvGrpSpPr/>
          <p:nvPr/>
        </p:nvGrpSpPr>
        <p:grpSpPr>
          <a:xfrm>
            <a:off x="2412360" y="1858320"/>
            <a:ext cx="711720" cy="711360"/>
            <a:chOff x="2412360" y="1858320"/>
            <a:chExt cx="711720" cy="711360"/>
          </a:xfrm>
        </p:grpSpPr>
        <p:sp>
          <p:nvSpPr>
            <p:cNvPr id="8478" name="Google Shape;9147;p97"/>
            <p:cNvSpPr/>
            <p:nvPr/>
          </p:nvSpPr>
          <p:spPr>
            <a:xfrm>
              <a:off x="2494080" y="2340000"/>
              <a:ext cx="389880" cy="229680"/>
            </a:xfrm>
            <a:custGeom>
              <a:avLst/>
              <a:gdLst/>
              <a:ahLst/>
              <a:cxnLst/>
              <a:rect l="l" t="t" r="r" b="b"/>
              <a:pathLst>
                <a:path w="114864" h="6778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479" name="Google Shape;9148;p97"/>
            <p:cNvSpPr/>
            <p:nvPr/>
          </p:nvSpPr>
          <p:spPr>
            <a:xfrm>
              <a:off x="2777760" y="2223720"/>
              <a:ext cx="339120" cy="330120"/>
            </a:xfrm>
            <a:custGeom>
              <a:avLst/>
              <a:gdLst/>
              <a:ahLst/>
              <a:cxnLst/>
              <a:rect l="l" t="t" r="r" b="b"/>
              <a:pathLst>
                <a:path w="99965" h="9735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8480" name="Google Shape;9149;p97"/>
            <p:cNvSpPr/>
            <p:nvPr/>
          </p:nvSpPr>
          <p:spPr>
            <a:xfrm>
              <a:off x="2998080" y="1941840"/>
              <a:ext cx="9720" cy="9360"/>
            </a:xfrm>
            <a:custGeom>
              <a:avLst/>
              <a:gdLst/>
              <a:ahLst/>
              <a:cxnLst/>
              <a:rect l="l" t="t" r="r" b="b"/>
              <a:pathLst>
                <a:path w="3203" h="3058">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a:solidFill>
                <a:srgbClr val="000000"/>
              </a:solidFill>
              <a:round/>
            </a:ln>
          </p:spPr>
          <p:style>
            <a:lnRef idx="0">
              <a:scrgbClr r="0" g="0" b="0"/>
            </a:lnRef>
            <a:fillRef idx="0">
              <a:scrgbClr r="0" g="0" b="0"/>
            </a:fillRef>
            <a:effectRef idx="0">
              <a:scrgbClr r="0" g="0" b="0"/>
            </a:effectRef>
            <a:fontRef idx="minor"/>
          </p:style>
        </p:sp>
        <p:sp>
          <p:nvSpPr>
            <p:cNvPr id="8481" name="Google Shape;9150;p97"/>
            <p:cNvSpPr/>
            <p:nvPr/>
          </p:nvSpPr>
          <p:spPr>
            <a:xfrm>
              <a:off x="2894400" y="1952280"/>
              <a:ext cx="229680" cy="392760"/>
            </a:xfrm>
            <a:custGeom>
              <a:avLst/>
              <a:gdLst/>
              <a:ahLst/>
              <a:cxnLst/>
              <a:rect l="l" t="t" r="r" b="b"/>
              <a:pathLst>
                <a:path w="67743" h="115791">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482" name="Google Shape;9151;p97"/>
            <p:cNvSpPr/>
            <p:nvPr/>
          </p:nvSpPr>
          <p:spPr>
            <a:xfrm>
              <a:off x="2872080" y="2053440"/>
              <a:ext cx="3600" cy="1800"/>
            </a:xfrm>
            <a:custGeom>
              <a:avLst/>
              <a:gdLst/>
              <a:ahLst/>
              <a:cxnLst/>
              <a:rect l="l" t="t" r="r" b="b"/>
              <a:pathLst>
                <a:path w="1342" h="888">
                  <a:moveTo>
                    <a:pt x="1" y="1"/>
                  </a:moveTo>
                  <a:cubicBezTo>
                    <a:pt x="449" y="291"/>
                    <a:pt x="898" y="587"/>
                    <a:pt x="1341" y="888"/>
                  </a:cubicBezTo>
                  <a:cubicBezTo>
                    <a:pt x="898" y="587"/>
                    <a:pt x="449" y="291"/>
                    <a:pt x="1" y="1"/>
                  </a:cubicBezTo>
                  <a:close/>
                </a:path>
              </a:pathLst>
            </a:custGeom>
            <a:solidFill>
              <a:srgbClr val="667E92"/>
            </a:solidFill>
            <a:ln w="9525">
              <a:solidFill>
                <a:srgbClr val="000000"/>
              </a:solidFill>
              <a:round/>
            </a:ln>
          </p:spPr>
          <p:style>
            <a:lnRef idx="0">
              <a:scrgbClr r="0" g="0" b="0"/>
            </a:lnRef>
            <a:fillRef idx="0">
              <a:scrgbClr r="0" g="0" b="0"/>
            </a:fillRef>
            <a:effectRef idx="0">
              <a:scrgbClr r="0" g="0" b="0"/>
            </a:effectRef>
            <a:fontRef idx="minor"/>
          </p:style>
        </p:sp>
        <p:sp>
          <p:nvSpPr>
            <p:cNvPr id="8483" name="Google Shape;9152;p97"/>
            <p:cNvSpPr/>
            <p:nvPr/>
          </p:nvSpPr>
          <p:spPr>
            <a:xfrm>
              <a:off x="2877480" y="2057040"/>
              <a:ext cx="360" cy="360"/>
            </a:xfrm>
            <a:custGeom>
              <a:avLst/>
              <a:gdLst/>
              <a:ahLst/>
              <a:cxnLst/>
              <a:rect l="l" t="t" r="r" b="b"/>
              <a:pathLst>
                <a:path w="154" h="114">
                  <a:moveTo>
                    <a:pt x="1" y="0"/>
                  </a:moveTo>
                  <a:lnTo>
                    <a:pt x="1" y="0"/>
                  </a:lnTo>
                  <a:cubicBezTo>
                    <a:pt x="50" y="40"/>
                    <a:pt x="104" y="74"/>
                    <a:pt x="154" y="114"/>
                  </a:cubicBezTo>
                  <a:cubicBezTo>
                    <a:pt x="104" y="74"/>
                    <a:pt x="55" y="40"/>
                    <a:pt x="1" y="0"/>
                  </a:cubicBezTo>
                  <a:close/>
                </a:path>
              </a:pathLst>
            </a:custGeom>
            <a:solidFill>
              <a:srgbClr val="667E92"/>
            </a:solidFill>
            <a:ln w="9525">
              <a:solidFill>
                <a:srgbClr val="000000"/>
              </a:solidFill>
              <a:round/>
            </a:ln>
          </p:spPr>
          <p:style>
            <a:lnRef idx="0">
              <a:scrgbClr r="0" g="0" b="0"/>
            </a:lnRef>
            <a:fillRef idx="0">
              <a:scrgbClr r="0" g="0" b="0"/>
            </a:fillRef>
            <a:effectRef idx="0">
              <a:scrgbClr r="0" g="0" b="0"/>
            </a:effectRef>
            <a:fontRef idx="minor"/>
          </p:style>
        </p:sp>
        <p:sp>
          <p:nvSpPr>
            <p:cNvPr id="8484" name="Google Shape;9153;p97"/>
            <p:cNvSpPr/>
            <p:nvPr/>
          </p:nvSpPr>
          <p:spPr>
            <a:xfrm>
              <a:off x="2877840" y="2057760"/>
              <a:ext cx="15120" cy="11520"/>
            </a:xfrm>
            <a:custGeom>
              <a:avLst/>
              <a:gdLst/>
              <a:ahLst/>
              <a:cxnLst/>
              <a:rect l="l" t="t" r="r" b="b"/>
              <a:pathLst>
                <a:path w="4777" h="3722">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a:solidFill>
                <a:srgbClr val="000000"/>
              </a:solidFill>
              <a:round/>
            </a:ln>
          </p:spPr>
          <p:style>
            <a:lnRef idx="0">
              <a:scrgbClr r="0" g="0" b="0"/>
            </a:lnRef>
            <a:fillRef idx="0">
              <a:scrgbClr r="0" g="0" b="0"/>
            </a:fillRef>
            <a:effectRef idx="0">
              <a:scrgbClr r="0" g="0" b="0"/>
            </a:effectRef>
            <a:fontRef idx="minor"/>
          </p:style>
        </p:sp>
        <p:sp>
          <p:nvSpPr>
            <p:cNvPr id="8485" name="Google Shape;9154;p97"/>
            <p:cNvSpPr/>
            <p:nvPr/>
          </p:nvSpPr>
          <p:spPr>
            <a:xfrm>
              <a:off x="2876760" y="2056680"/>
              <a:ext cx="360" cy="360"/>
            </a:xfrm>
            <a:custGeom>
              <a:avLst/>
              <a:gdLst/>
              <a:ahLst/>
              <a:cxnLst/>
              <a:rect l="l" t="t" r="r" b="b"/>
              <a:pathLst>
                <a:path w="242" h="169">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a:solidFill>
                <a:srgbClr val="000000"/>
              </a:solidFill>
              <a:round/>
            </a:ln>
          </p:spPr>
          <p:style>
            <a:lnRef idx="0">
              <a:scrgbClr r="0" g="0" b="0"/>
            </a:lnRef>
            <a:fillRef idx="0">
              <a:scrgbClr r="0" g="0" b="0"/>
            </a:fillRef>
            <a:effectRef idx="0">
              <a:scrgbClr r="0" g="0" b="0"/>
            </a:effectRef>
            <a:fontRef idx="minor"/>
          </p:style>
        </p:sp>
        <p:sp>
          <p:nvSpPr>
            <p:cNvPr id="8486" name="Google Shape;9155;p97"/>
            <p:cNvSpPr/>
            <p:nvPr/>
          </p:nvSpPr>
          <p:spPr>
            <a:xfrm>
              <a:off x="2652120" y="1858320"/>
              <a:ext cx="389880" cy="229680"/>
            </a:xfrm>
            <a:custGeom>
              <a:avLst/>
              <a:gdLst/>
              <a:ahLst/>
              <a:cxnLst/>
              <a:rect l="l" t="t" r="r" b="b"/>
              <a:pathLst>
                <a:path w="114830" h="67775">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487" name="Google Shape;9156;p97"/>
            <p:cNvSpPr/>
            <p:nvPr/>
          </p:nvSpPr>
          <p:spPr>
            <a:xfrm>
              <a:off x="2412360" y="2182320"/>
              <a:ext cx="360" cy="21600"/>
            </a:xfrm>
            <a:custGeom>
              <a:avLst/>
              <a:gdLst/>
              <a:ahLst/>
              <a:cxnLst/>
              <a:rect l="l" t="t" r="r" b="b"/>
              <a:pathLst>
                <a:path w="395" h="6680">
                  <a:moveTo>
                    <a:pt x="395" y="1"/>
                  </a:moveTo>
                  <a:cubicBezTo>
                    <a:pt x="193" y="2219"/>
                    <a:pt x="65" y="4447"/>
                    <a:pt x="1" y="6679"/>
                  </a:cubicBezTo>
                  <a:lnTo>
                    <a:pt x="15" y="6679"/>
                  </a:lnTo>
                  <a:cubicBezTo>
                    <a:pt x="70" y="4447"/>
                    <a:pt x="198" y="2224"/>
                    <a:pt x="395" y="1"/>
                  </a:cubicBezTo>
                  <a:close/>
                </a:path>
              </a:pathLst>
            </a:custGeom>
            <a:solidFill>
              <a:srgbClr val="A5B7C5"/>
            </a:solidFill>
            <a:ln w="9525">
              <a:solidFill>
                <a:srgbClr val="000000"/>
              </a:solidFill>
              <a:round/>
            </a:ln>
          </p:spPr>
          <p:style>
            <a:lnRef idx="0">
              <a:scrgbClr r="0" g="0" b="0"/>
            </a:lnRef>
            <a:fillRef idx="0">
              <a:scrgbClr r="0" g="0" b="0"/>
            </a:fillRef>
            <a:effectRef idx="0">
              <a:scrgbClr r="0" g="0" b="0"/>
            </a:effectRef>
            <a:fontRef idx="minor"/>
          </p:style>
        </p:sp>
        <p:sp>
          <p:nvSpPr>
            <p:cNvPr id="8488" name="Google Shape;9157;p97"/>
            <p:cNvSpPr/>
            <p:nvPr/>
          </p:nvSpPr>
          <p:spPr>
            <a:xfrm>
              <a:off x="2418840" y="1873800"/>
              <a:ext cx="339480" cy="330120"/>
            </a:xfrm>
            <a:custGeom>
              <a:avLst/>
              <a:gdLst/>
              <a:ahLst/>
              <a:cxnLst/>
              <a:rect l="l" t="t" r="r" b="b"/>
              <a:pathLst>
                <a:path w="100039" h="97352">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489" name="Google Shape;9158;p97"/>
            <p:cNvSpPr/>
            <p:nvPr/>
          </p:nvSpPr>
          <p:spPr>
            <a:xfrm>
              <a:off x="2413800" y="2147040"/>
              <a:ext cx="3960" cy="34200"/>
            </a:xfrm>
            <a:custGeom>
              <a:avLst/>
              <a:gdLst/>
              <a:ahLst/>
              <a:cxnLst/>
              <a:rect l="l" t="t" r="r" b="b"/>
              <a:pathLst>
                <a:path w="1470" h="1035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a:solidFill>
                <a:srgbClr val="000000"/>
              </a:solidFill>
              <a:round/>
            </a:ln>
          </p:spPr>
          <p:style>
            <a:lnRef idx="0">
              <a:scrgbClr r="0" g="0" b="0"/>
            </a:lnRef>
            <a:fillRef idx="0">
              <a:scrgbClr r="0" g="0" b="0"/>
            </a:fillRef>
            <a:effectRef idx="0">
              <a:scrgbClr r="0" g="0" b="0"/>
            </a:effectRef>
            <a:fontRef idx="minor"/>
          </p:style>
        </p:sp>
        <p:sp>
          <p:nvSpPr>
            <p:cNvPr id="8490" name="Google Shape;9159;p97"/>
            <p:cNvSpPr/>
            <p:nvPr/>
          </p:nvSpPr>
          <p:spPr>
            <a:xfrm>
              <a:off x="2412360" y="2082240"/>
              <a:ext cx="230400" cy="432720"/>
            </a:xfrm>
            <a:custGeom>
              <a:avLst/>
              <a:gdLst/>
              <a:ahLst/>
              <a:cxnLst/>
              <a:rect l="l" t="t" r="r" b="b"/>
              <a:pathLst>
                <a:path w="68033" h="127487">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grpSp>
      <p:grpSp>
        <p:nvGrpSpPr>
          <p:cNvPr id="8491" name="Google Shape;9160;p97"/>
          <p:cNvGrpSpPr/>
          <p:nvPr/>
        </p:nvGrpSpPr>
        <p:grpSpPr>
          <a:xfrm>
            <a:off x="7594560" y="970920"/>
            <a:ext cx="844920" cy="711000"/>
            <a:chOff x="7594560" y="970920"/>
            <a:chExt cx="844920" cy="711000"/>
          </a:xfrm>
        </p:grpSpPr>
        <p:sp>
          <p:nvSpPr>
            <p:cNvPr id="8492" name="Google Shape;9161;p97"/>
            <p:cNvSpPr/>
            <p:nvPr/>
          </p:nvSpPr>
          <p:spPr>
            <a:xfrm>
              <a:off x="8395560" y="1456920"/>
              <a:ext cx="43920" cy="36720"/>
            </a:xfrm>
            <a:custGeom>
              <a:avLst/>
              <a:gdLst/>
              <a:ahLst/>
              <a:cxnLst/>
              <a:rect l="l" t="t" r="r" b="b"/>
              <a:pathLst>
                <a:path w="12432" h="10448">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8493" name="Google Shape;9162;p97"/>
            <p:cNvSpPr/>
            <p:nvPr/>
          </p:nvSpPr>
          <p:spPr>
            <a:xfrm>
              <a:off x="8395560" y="1350360"/>
              <a:ext cx="43920" cy="36720"/>
            </a:xfrm>
            <a:custGeom>
              <a:avLst/>
              <a:gdLst/>
              <a:ahLst/>
              <a:cxnLst/>
              <a:rect l="l" t="t" r="r" b="b"/>
              <a:pathLst>
                <a:path w="12432" h="10477">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494" name="Google Shape;9163;p97"/>
            <p:cNvSpPr/>
            <p:nvPr/>
          </p:nvSpPr>
          <p:spPr>
            <a:xfrm>
              <a:off x="8395560" y="1243080"/>
              <a:ext cx="43920" cy="37440"/>
            </a:xfrm>
            <a:custGeom>
              <a:avLst/>
              <a:gdLst/>
              <a:ahLst/>
              <a:cxnLst/>
              <a:rect l="l" t="t" r="r" b="b"/>
              <a:pathLst>
                <a:path w="12432" h="10656">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8495" name="Google Shape;9164;p97"/>
            <p:cNvSpPr/>
            <p:nvPr/>
          </p:nvSpPr>
          <p:spPr>
            <a:xfrm>
              <a:off x="7594560" y="1429920"/>
              <a:ext cx="786960" cy="252000"/>
            </a:xfrm>
            <a:custGeom>
              <a:avLst/>
              <a:gdLst/>
              <a:ahLst/>
              <a:cxnLst/>
              <a:rect l="l" t="t" r="r" b="b"/>
              <a:pathLst>
                <a:path w="218430" h="70147">
                  <a:moveTo>
                    <a:pt x="29746" y="1"/>
                  </a:moveTo>
                  <a:lnTo>
                    <a:pt x="0" y="14430"/>
                  </a:lnTo>
                  <a:lnTo>
                    <a:pt x="109215" y="70147"/>
                  </a:lnTo>
                  <a:lnTo>
                    <a:pt x="218429" y="14430"/>
                  </a:lnTo>
                  <a:lnTo>
                    <a:pt x="188684" y="1"/>
                  </a:lnTo>
                  <a:lnTo>
                    <a:pt x="109215" y="40623"/>
                  </a:lnTo>
                  <a:close/>
                </a:path>
              </a:pathLst>
            </a:custGeom>
            <a:noFill/>
            <a:ln w="9525">
              <a:solidFill>
                <a:srgbClr val="435D74"/>
              </a:solidFill>
              <a:miter/>
            </a:ln>
          </p:spPr>
          <p:style>
            <a:lnRef idx="0">
              <a:scrgbClr r="0" g="0" b="0"/>
            </a:lnRef>
            <a:fillRef idx="0">
              <a:scrgbClr r="0" g="0" b="0"/>
            </a:fillRef>
            <a:effectRef idx="0">
              <a:scrgbClr r="0" g="0" b="0"/>
            </a:effectRef>
            <a:fontRef idx="minor"/>
          </p:style>
        </p:sp>
        <p:sp>
          <p:nvSpPr>
            <p:cNvPr id="8496" name="Google Shape;9165;p97"/>
            <p:cNvSpPr/>
            <p:nvPr/>
          </p:nvSpPr>
          <p:spPr>
            <a:xfrm>
              <a:off x="7594560" y="1323360"/>
              <a:ext cx="786960" cy="252000"/>
            </a:xfrm>
            <a:custGeom>
              <a:avLst/>
              <a:gdLst/>
              <a:ahLst/>
              <a:cxnLst/>
              <a:rect l="l" t="t" r="r" b="b"/>
              <a:pathLst>
                <a:path w="218430" h="70147">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a:solidFill>
                <a:srgbClr val="869FB2"/>
              </a:solidFill>
              <a:miter/>
            </a:ln>
          </p:spPr>
          <p:style>
            <a:lnRef idx="0">
              <a:scrgbClr r="0" g="0" b="0"/>
            </a:lnRef>
            <a:fillRef idx="0">
              <a:scrgbClr r="0" g="0" b="0"/>
            </a:fillRef>
            <a:effectRef idx="0">
              <a:scrgbClr r="0" g="0" b="0"/>
            </a:effectRef>
            <a:fontRef idx="minor"/>
          </p:style>
        </p:sp>
        <p:sp>
          <p:nvSpPr>
            <p:cNvPr id="8497" name="Google Shape;9166;p97"/>
            <p:cNvSpPr/>
            <p:nvPr/>
          </p:nvSpPr>
          <p:spPr>
            <a:xfrm>
              <a:off x="7594560" y="1216800"/>
              <a:ext cx="786960" cy="252000"/>
            </a:xfrm>
            <a:custGeom>
              <a:avLst/>
              <a:gdLst/>
              <a:ahLst/>
              <a:cxnLst/>
              <a:rect l="l" t="t" r="r" b="b"/>
              <a:pathLst>
                <a:path w="218430" h="70147">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a:solidFill>
                <a:srgbClr val="BAC8D3"/>
              </a:solidFill>
              <a:miter/>
            </a:ln>
          </p:spPr>
          <p:style>
            <a:lnRef idx="0">
              <a:scrgbClr r="0" g="0" b="0"/>
            </a:lnRef>
            <a:fillRef idx="0">
              <a:scrgbClr r="0" g="0" b="0"/>
            </a:fillRef>
            <a:effectRef idx="0">
              <a:scrgbClr r="0" g="0" b="0"/>
            </a:effectRef>
            <a:fontRef idx="minor"/>
          </p:style>
        </p:sp>
        <p:sp>
          <p:nvSpPr>
            <p:cNvPr id="8498" name="Google Shape;9167;p97"/>
            <p:cNvSpPr/>
            <p:nvPr/>
          </p:nvSpPr>
          <p:spPr>
            <a:xfrm>
              <a:off x="7594560" y="970920"/>
              <a:ext cx="786960" cy="391320"/>
            </a:xfrm>
            <a:custGeom>
              <a:avLst/>
              <a:gdLst/>
              <a:ahLst/>
              <a:cxnLst/>
              <a:rect l="l" t="t" r="r" b="b"/>
              <a:pathLst>
                <a:path w="218430" h="108772">
                  <a:moveTo>
                    <a:pt x="109215" y="1"/>
                  </a:moveTo>
                  <a:lnTo>
                    <a:pt x="0" y="52832"/>
                  </a:lnTo>
                  <a:lnTo>
                    <a:pt x="109215" y="108771"/>
                  </a:lnTo>
                  <a:lnTo>
                    <a:pt x="218429" y="52832"/>
                  </a:lnTo>
                  <a:close/>
                </a:path>
              </a:pathLst>
            </a:custGeom>
            <a:noFill/>
            <a:ln w="9525">
              <a:solidFill>
                <a:srgbClr val="E3E9ED"/>
              </a:solidFill>
              <a:miter/>
            </a:ln>
          </p:spPr>
          <p:style>
            <a:lnRef idx="0">
              <a:scrgbClr r="0" g="0" b="0"/>
            </a:lnRef>
            <a:fillRef idx="0">
              <a:scrgbClr r="0" g="0" b="0"/>
            </a:fillRef>
            <a:effectRef idx="0">
              <a:scrgbClr r="0" g="0" b="0"/>
            </a:effectRef>
            <a:fontRef idx="minor"/>
          </p:style>
        </p:sp>
        <p:sp>
          <p:nvSpPr>
            <p:cNvPr id="8499" name="Google Shape;9168;p97"/>
            <p:cNvSpPr/>
            <p:nvPr/>
          </p:nvSpPr>
          <p:spPr>
            <a:xfrm>
              <a:off x="8395560" y="1136520"/>
              <a:ext cx="43920" cy="36720"/>
            </a:xfrm>
            <a:custGeom>
              <a:avLst/>
              <a:gdLst/>
              <a:ahLst/>
              <a:cxnLst/>
              <a:rect l="l" t="t" r="r" b="b"/>
              <a:pathLst>
                <a:path w="12432" h="1046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500" name="Google Shape;9169;p97"/>
          <p:cNvGrpSpPr/>
          <p:nvPr/>
        </p:nvGrpSpPr>
        <p:grpSpPr>
          <a:xfrm>
            <a:off x="3691800" y="2707200"/>
            <a:ext cx="1616760" cy="620640"/>
            <a:chOff x="3691800" y="2707200"/>
            <a:chExt cx="1616760" cy="620640"/>
          </a:xfrm>
        </p:grpSpPr>
        <p:sp>
          <p:nvSpPr>
            <p:cNvPr id="8501" name="Google Shape;9170;p97"/>
            <p:cNvSpPr/>
            <p:nvPr/>
          </p:nvSpPr>
          <p:spPr>
            <a:xfrm>
              <a:off x="4085280" y="2709360"/>
              <a:ext cx="85320" cy="173880"/>
            </a:xfrm>
            <a:custGeom>
              <a:avLst/>
              <a:gdLst/>
              <a:ahLst/>
              <a:cxnLst/>
              <a:rect l="l" t="t" r="r" b="b"/>
              <a:pathLst>
                <a:path w="14722" h="29770">
                  <a:moveTo>
                    <a:pt x="0" y="1"/>
                  </a:moveTo>
                  <a:cubicBezTo>
                    <a:pt x="0" y="11614"/>
                    <a:pt x="5398" y="22573"/>
                    <a:pt x="14721" y="29770"/>
                  </a:cubicBezTo>
                  <a:cubicBezTo>
                    <a:pt x="5562" y="22573"/>
                    <a:pt x="164" y="11614"/>
                    <a:pt x="164" y="1"/>
                  </a:cubicBezTo>
                  <a:close/>
                </a:path>
              </a:pathLst>
            </a:custGeom>
            <a:solidFill>
              <a:srgbClr val="CFD9E0"/>
            </a:solidFill>
            <a:ln w="9525">
              <a:solidFill>
                <a:srgbClr val="000000"/>
              </a:solidFill>
              <a:round/>
            </a:ln>
          </p:spPr>
          <p:style>
            <a:lnRef idx="0">
              <a:scrgbClr r="0" g="0" b="0"/>
            </a:lnRef>
            <a:fillRef idx="0">
              <a:scrgbClr r="0" g="0" b="0"/>
            </a:fillRef>
            <a:effectRef idx="0">
              <a:scrgbClr r="0" g="0" b="0"/>
            </a:effectRef>
            <a:fontRef idx="minor"/>
          </p:style>
        </p:sp>
        <p:sp>
          <p:nvSpPr>
            <p:cNvPr id="8502" name="Google Shape;9171;p97"/>
            <p:cNvSpPr/>
            <p:nvPr/>
          </p:nvSpPr>
          <p:spPr>
            <a:xfrm>
              <a:off x="3818880" y="2715120"/>
              <a:ext cx="490320" cy="482760"/>
            </a:xfrm>
            <a:custGeom>
              <a:avLst/>
              <a:gdLst/>
              <a:ahLst/>
              <a:cxnLst/>
              <a:rect l="l" t="t" r="r" b="b"/>
              <a:pathLst>
                <a:path w="83583" h="82274">
                  <a:moveTo>
                    <a:pt x="83583" y="82273"/>
                  </a:moveTo>
                  <a:cubicBezTo>
                    <a:pt x="37948" y="82273"/>
                    <a:pt x="655" y="45635"/>
                    <a:pt x="0" y="0"/>
                  </a:cubicBezTo>
                  <a:cubicBezTo>
                    <a:pt x="655" y="45635"/>
                    <a:pt x="37948" y="82273"/>
                    <a:pt x="83583" y="82273"/>
                  </a:cubicBezTo>
                  <a:close/>
                </a:path>
              </a:pathLst>
            </a:custGeom>
            <a:solidFill>
              <a:srgbClr val="445D73"/>
            </a:solidFill>
            <a:ln w="9525">
              <a:solidFill>
                <a:srgbClr val="000000"/>
              </a:solidFill>
              <a:round/>
            </a:ln>
          </p:spPr>
          <p:style>
            <a:lnRef idx="0">
              <a:scrgbClr r="0" g="0" b="0"/>
            </a:lnRef>
            <a:fillRef idx="0">
              <a:scrgbClr r="0" g="0" b="0"/>
            </a:fillRef>
            <a:effectRef idx="0">
              <a:scrgbClr r="0" g="0" b="0"/>
            </a:effectRef>
            <a:fontRef idx="minor"/>
          </p:style>
        </p:sp>
        <p:grpSp>
          <p:nvGrpSpPr>
            <p:cNvPr id="8503" name="Google Shape;9172;p97"/>
            <p:cNvGrpSpPr/>
            <p:nvPr/>
          </p:nvGrpSpPr>
          <p:grpSpPr>
            <a:xfrm>
              <a:off x="3818880" y="2709360"/>
              <a:ext cx="1240560" cy="488520"/>
              <a:chOff x="3818880" y="2709360"/>
              <a:chExt cx="1240560" cy="488520"/>
            </a:xfrm>
          </p:grpSpPr>
          <p:sp>
            <p:nvSpPr>
              <p:cNvPr id="8504" name="Google Shape;9173;p97"/>
              <p:cNvSpPr/>
              <p:nvPr/>
            </p:nvSpPr>
            <p:spPr>
              <a:xfrm>
                <a:off x="4308480" y="3069360"/>
                <a:ext cx="750960" cy="127800"/>
              </a:xfrm>
              <a:custGeom>
                <a:avLst/>
                <a:gdLst/>
                <a:ahLst/>
                <a:cxnLst/>
                <a:rect l="l" t="t" r="r" b="b"/>
                <a:pathLst>
                  <a:path w="127910" h="21919">
                    <a:moveTo>
                      <a:pt x="1" y="21918"/>
                    </a:moveTo>
                    <a:lnTo>
                      <a:pt x="127909" y="21918"/>
                    </a:lnTo>
                    <a:lnTo>
                      <a:pt x="127909" y="1"/>
                    </a:lnTo>
                    <a:lnTo>
                      <a:pt x="164" y="164"/>
                    </a:lnTo>
                  </a:path>
                </a:pathLst>
              </a:custGeom>
              <a:noFill/>
              <a:ln w="9525">
                <a:solidFill>
                  <a:srgbClr val="869FB1"/>
                </a:solidFill>
                <a:miter/>
              </a:ln>
            </p:spPr>
            <p:style>
              <a:lnRef idx="0">
                <a:scrgbClr r="0" g="0" b="0"/>
              </a:lnRef>
              <a:fillRef idx="0">
                <a:scrgbClr r="0" g="0" b="0"/>
              </a:fillRef>
              <a:effectRef idx="0">
                <a:scrgbClr r="0" g="0" b="0"/>
              </a:effectRef>
              <a:fontRef idx="minor"/>
            </p:style>
          </p:sp>
          <p:sp>
            <p:nvSpPr>
              <p:cNvPr id="8505" name="Google Shape;9174;p97"/>
              <p:cNvSpPr/>
              <p:nvPr/>
            </p:nvSpPr>
            <p:spPr>
              <a:xfrm>
                <a:off x="3818880" y="2709360"/>
                <a:ext cx="490320" cy="488520"/>
              </a:xfrm>
              <a:custGeom>
                <a:avLst/>
                <a:gdLst/>
                <a:ahLst/>
                <a:cxnLst/>
                <a:rect l="l" t="t" r="r" b="b"/>
                <a:pathLst>
                  <a:path w="83583" h="83256">
                    <a:moveTo>
                      <a:pt x="83419" y="61501"/>
                    </a:moveTo>
                    <a:cubicBezTo>
                      <a:pt x="49397" y="61501"/>
                      <a:pt x="21755" y="34022"/>
                      <a:pt x="21755" y="1"/>
                    </a:cubicBezTo>
                    <a:lnTo>
                      <a:pt x="0" y="1"/>
                    </a:lnTo>
                    <a:lnTo>
                      <a:pt x="0" y="982"/>
                    </a:lnTo>
                    <a:cubicBezTo>
                      <a:pt x="818" y="46617"/>
                      <a:pt x="37948" y="83255"/>
                      <a:pt x="83583" y="83255"/>
                    </a:cubicBezTo>
                  </a:path>
                </a:pathLst>
              </a:custGeom>
              <a:noFill/>
              <a:ln w="9525">
                <a:solidFill>
                  <a:srgbClr val="869FB1"/>
                </a:solidFill>
                <a:miter/>
              </a:ln>
            </p:spPr>
            <p:style>
              <a:lnRef idx="0">
                <a:scrgbClr r="0" g="0" b="0"/>
              </a:lnRef>
              <a:fillRef idx="0">
                <a:scrgbClr r="0" g="0" b="0"/>
              </a:fillRef>
              <a:effectRef idx="0">
                <a:scrgbClr r="0" g="0" b="0"/>
              </a:effectRef>
              <a:fontRef idx="minor"/>
            </p:style>
          </p:sp>
        </p:grpSp>
        <p:grpSp>
          <p:nvGrpSpPr>
            <p:cNvPr id="8506" name="Google Shape;9175;p97"/>
            <p:cNvGrpSpPr/>
            <p:nvPr/>
          </p:nvGrpSpPr>
          <p:grpSpPr>
            <a:xfrm>
              <a:off x="4086000" y="2709360"/>
              <a:ext cx="474480" cy="222120"/>
              <a:chOff x="4086000" y="2709360"/>
              <a:chExt cx="474480" cy="222120"/>
            </a:xfrm>
          </p:grpSpPr>
          <p:sp>
            <p:nvSpPr>
              <p:cNvPr id="8507" name="Google Shape;9176;p97"/>
              <p:cNvSpPr/>
              <p:nvPr/>
            </p:nvSpPr>
            <p:spPr>
              <a:xfrm>
                <a:off x="4309560" y="2806560"/>
                <a:ext cx="250920" cy="124920"/>
              </a:xfrm>
              <a:custGeom>
                <a:avLst/>
                <a:gdLst/>
                <a:ahLst/>
                <a:cxnLst/>
                <a:rect l="l" t="t" r="r" b="b"/>
                <a:pathLst>
                  <a:path w="42856" h="21428">
                    <a:moveTo>
                      <a:pt x="1" y="21428"/>
                    </a:moveTo>
                    <a:lnTo>
                      <a:pt x="42855" y="21428"/>
                    </a:lnTo>
                    <a:lnTo>
                      <a:pt x="42855" y="1"/>
                    </a:lnTo>
                    <a:lnTo>
                      <a:pt x="1" y="1"/>
                    </a:lnTo>
                  </a:path>
                </a:pathLst>
              </a:custGeom>
              <a:noFill/>
              <a:ln w="9525">
                <a:solidFill>
                  <a:srgbClr val="E3E9ED"/>
                </a:solidFill>
                <a:miter/>
              </a:ln>
            </p:spPr>
            <p:style>
              <a:lnRef idx="0">
                <a:scrgbClr r="0" g="0" b="0"/>
              </a:lnRef>
              <a:fillRef idx="0">
                <a:scrgbClr r="0" g="0" b="0"/>
              </a:fillRef>
              <a:effectRef idx="0">
                <a:scrgbClr r="0" g="0" b="0"/>
              </a:effectRef>
              <a:fontRef idx="minor"/>
            </p:style>
          </p:sp>
          <p:sp>
            <p:nvSpPr>
              <p:cNvPr id="8508" name="Google Shape;9177;p97"/>
              <p:cNvSpPr/>
              <p:nvPr/>
            </p:nvSpPr>
            <p:spPr>
              <a:xfrm>
                <a:off x="4086000" y="2709360"/>
                <a:ext cx="223200" cy="222120"/>
              </a:xfrm>
              <a:custGeom>
                <a:avLst/>
                <a:gdLst/>
                <a:ahLst/>
                <a:cxnLst/>
                <a:rect l="l" t="t" r="r" b="b"/>
                <a:pathLst>
                  <a:path w="38112" h="37948">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a:solidFill>
                  <a:srgbClr val="E3E9ED"/>
                </a:solidFill>
                <a:miter/>
              </a:ln>
            </p:spPr>
            <p:style>
              <a:lnRef idx="0">
                <a:scrgbClr r="0" g="0" b="0"/>
              </a:lnRef>
              <a:fillRef idx="0">
                <a:scrgbClr r="0" g="0" b="0"/>
              </a:fillRef>
              <a:effectRef idx="0">
                <a:scrgbClr r="0" g="0" b="0"/>
              </a:effectRef>
              <a:fontRef idx="minor"/>
            </p:style>
          </p:sp>
        </p:grpSp>
        <p:grpSp>
          <p:nvGrpSpPr>
            <p:cNvPr id="8509" name="Google Shape;9178;p97"/>
            <p:cNvGrpSpPr/>
            <p:nvPr/>
          </p:nvGrpSpPr>
          <p:grpSpPr>
            <a:xfrm>
              <a:off x="3948480" y="2709360"/>
              <a:ext cx="848520" cy="359640"/>
              <a:chOff x="3948480" y="2709360"/>
              <a:chExt cx="848520" cy="359640"/>
            </a:xfrm>
          </p:grpSpPr>
          <p:sp>
            <p:nvSpPr>
              <p:cNvPr id="8510" name="Google Shape;9179;p97"/>
              <p:cNvSpPr/>
              <p:nvPr/>
            </p:nvSpPr>
            <p:spPr>
              <a:xfrm>
                <a:off x="4309560" y="2932560"/>
                <a:ext cx="487440" cy="136440"/>
              </a:xfrm>
              <a:custGeom>
                <a:avLst/>
                <a:gdLst/>
                <a:ahLst/>
                <a:cxnLst/>
                <a:rect l="l" t="t" r="r" b="b"/>
                <a:pathLst>
                  <a:path w="83093" h="23391">
                    <a:moveTo>
                      <a:pt x="1" y="23391"/>
                    </a:moveTo>
                    <a:lnTo>
                      <a:pt x="83092" y="23391"/>
                    </a:lnTo>
                    <a:lnTo>
                      <a:pt x="83092" y="1"/>
                    </a:lnTo>
                    <a:lnTo>
                      <a:pt x="1" y="1"/>
                    </a:lnTo>
                  </a:path>
                </a:pathLst>
              </a:custGeom>
              <a:noFill/>
              <a:ln w="9525">
                <a:solidFill>
                  <a:srgbClr val="CFD9E0"/>
                </a:solidFill>
                <a:miter/>
              </a:ln>
            </p:spPr>
            <p:style>
              <a:lnRef idx="0">
                <a:scrgbClr r="0" g="0" b="0"/>
              </a:lnRef>
              <a:fillRef idx="0">
                <a:scrgbClr r="0" g="0" b="0"/>
              </a:fillRef>
              <a:effectRef idx="0">
                <a:scrgbClr r="0" g="0" b="0"/>
              </a:effectRef>
              <a:fontRef idx="minor"/>
            </p:style>
          </p:sp>
          <p:sp>
            <p:nvSpPr>
              <p:cNvPr id="8511" name="Google Shape;9180;p97"/>
              <p:cNvSpPr/>
              <p:nvPr/>
            </p:nvSpPr>
            <p:spPr>
              <a:xfrm>
                <a:off x="3948480" y="2709360"/>
                <a:ext cx="360720" cy="359640"/>
              </a:xfrm>
              <a:custGeom>
                <a:avLst/>
                <a:gdLst/>
                <a:ahLst/>
                <a:cxnLst/>
                <a:rect l="l" t="t" r="r" b="b"/>
                <a:pathLst>
                  <a:path w="61502" h="61338">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a:solidFill>
                  <a:srgbClr val="CFD9E0"/>
                </a:solidFill>
                <a:miter/>
              </a:ln>
            </p:spPr>
            <p:style>
              <a:lnRef idx="0">
                <a:scrgbClr r="0" g="0" b="0"/>
              </a:lnRef>
              <a:fillRef idx="0">
                <a:scrgbClr r="0" g="0" b="0"/>
              </a:fillRef>
              <a:effectRef idx="0">
                <a:scrgbClr r="0" g="0" b="0"/>
              </a:effectRef>
              <a:fontRef idx="minor"/>
            </p:style>
          </p:sp>
        </p:grpSp>
        <p:grpSp>
          <p:nvGrpSpPr>
            <p:cNvPr id="8512" name="Google Shape;9181;p97"/>
            <p:cNvGrpSpPr/>
            <p:nvPr/>
          </p:nvGrpSpPr>
          <p:grpSpPr>
            <a:xfrm>
              <a:off x="3691800" y="2707200"/>
              <a:ext cx="1616760" cy="620640"/>
              <a:chOff x="3691800" y="2707200"/>
              <a:chExt cx="1616760" cy="620640"/>
            </a:xfrm>
          </p:grpSpPr>
          <p:sp>
            <p:nvSpPr>
              <p:cNvPr id="8513" name="Google Shape;9182;p97"/>
              <p:cNvSpPr/>
              <p:nvPr/>
            </p:nvSpPr>
            <p:spPr>
              <a:xfrm>
                <a:off x="4309560" y="3198240"/>
                <a:ext cx="999000" cy="129600"/>
              </a:xfrm>
              <a:custGeom>
                <a:avLst/>
                <a:gdLst/>
                <a:ahLst/>
                <a:cxnLst/>
                <a:rect l="l" t="t" r="r" b="b"/>
                <a:pathLst>
                  <a:path w="170110" h="21919">
                    <a:moveTo>
                      <a:pt x="1" y="21918"/>
                    </a:moveTo>
                    <a:lnTo>
                      <a:pt x="170110" y="21918"/>
                    </a:lnTo>
                    <a:lnTo>
                      <a:pt x="170110" y="0"/>
                    </a:lnTo>
                    <a:lnTo>
                      <a:pt x="1" y="0"/>
                    </a:lnTo>
                  </a:path>
                </a:pathLst>
              </a:custGeom>
              <a:noFill/>
              <a:ln w="9525">
                <a:solidFill>
                  <a:srgbClr val="445D73"/>
                </a:solidFill>
                <a:miter/>
              </a:ln>
            </p:spPr>
            <p:style>
              <a:lnRef idx="0">
                <a:scrgbClr r="0" g="0" b="0"/>
              </a:lnRef>
              <a:fillRef idx="0">
                <a:scrgbClr r="0" g="0" b="0"/>
              </a:fillRef>
              <a:effectRef idx="0">
                <a:scrgbClr r="0" g="0" b="0"/>
              </a:effectRef>
              <a:fontRef idx="minor"/>
            </p:style>
          </p:sp>
          <p:sp>
            <p:nvSpPr>
              <p:cNvPr id="8514" name="Google Shape;9183;p97"/>
              <p:cNvSpPr/>
              <p:nvPr/>
            </p:nvSpPr>
            <p:spPr>
              <a:xfrm>
                <a:off x="3691800" y="2707200"/>
                <a:ext cx="617400" cy="620640"/>
              </a:xfrm>
              <a:custGeom>
                <a:avLst/>
                <a:gdLst/>
                <a:ahLst/>
                <a:cxnLst/>
                <a:rect l="l" t="t" r="r" b="b"/>
                <a:pathLst>
                  <a:path w="105174" h="10550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a:solidFill>
                  <a:srgbClr val="445D73"/>
                </a:solidFill>
                <a:miter/>
              </a:ln>
            </p:spPr>
            <p:style>
              <a:lnRef idx="0">
                <a:scrgbClr r="0" g="0" b="0"/>
              </a:lnRef>
              <a:fillRef idx="0">
                <a:scrgbClr r="0" g="0" b="0"/>
              </a:fillRef>
              <a:effectRef idx="0">
                <a:scrgbClr r="0" g="0" b="0"/>
              </a:effectRef>
              <a:fontRef idx="minor"/>
            </p:style>
          </p:sp>
        </p:grpSp>
      </p:grpSp>
      <p:grpSp>
        <p:nvGrpSpPr>
          <p:cNvPr id="8515" name="Google Shape;9184;p97"/>
          <p:cNvGrpSpPr/>
          <p:nvPr/>
        </p:nvGrpSpPr>
        <p:grpSpPr>
          <a:xfrm>
            <a:off x="700200" y="970920"/>
            <a:ext cx="882000" cy="774000"/>
            <a:chOff x="700200" y="970920"/>
            <a:chExt cx="882000" cy="774000"/>
          </a:xfrm>
        </p:grpSpPr>
        <p:sp>
          <p:nvSpPr>
            <p:cNvPr id="8516" name="Google Shape;9185;p97"/>
            <p:cNvSpPr/>
            <p:nvPr/>
          </p:nvSpPr>
          <p:spPr>
            <a:xfrm>
              <a:off x="983160" y="1460520"/>
              <a:ext cx="506880" cy="284400"/>
            </a:xfrm>
            <a:custGeom>
              <a:avLst/>
              <a:gdLst/>
              <a:ahLst/>
              <a:cxnLst/>
              <a:rect l="l" t="t" r="r" b="b"/>
              <a:pathLst>
                <a:path w="142956" h="80358">
                  <a:moveTo>
                    <a:pt x="0" y="50612"/>
                  </a:moveTo>
                  <a:cubicBezTo>
                    <a:pt x="53053" y="80357"/>
                    <a:pt x="120314" y="56605"/>
                    <a:pt x="142956" y="0"/>
                  </a:cubicBezTo>
                </a:path>
              </a:pathLst>
            </a:custGeom>
            <a:noFill/>
            <a:ln w="9525">
              <a:solidFill>
                <a:srgbClr val="325D79"/>
              </a:solidFill>
              <a:miter/>
            </a:ln>
          </p:spPr>
          <p:style>
            <a:lnRef idx="0">
              <a:scrgbClr r="0" g="0" b="0"/>
            </a:lnRef>
            <a:fillRef idx="0">
              <a:scrgbClr r="0" g="0" b="0"/>
            </a:fillRef>
            <a:effectRef idx="0">
              <a:scrgbClr r="0" g="0" b="0"/>
            </a:effectRef>
            <a:fontRef idx="minor"/>
          </p:style>
        </p:sp>
        <p:sp>
          <p:nvSpPr>
            <p:cNvPr id="8517" name="Google Shape;9186;p97"/>
            <p:cNvSpPr/>
            <p:nvPr/>
          </p:nvSpPr>
          <p:spPr>
            <a:xfrm>
              <a:off x="801000" y="1280160"/>
              <a:ext cx="47160" cy="226080"/>
            </a:xfrm>
            <a:custGeom>
              <a:avLst/>
              <a:gdLst/>
              <a:ahLst/>
              <a:cxnLst/>
              <a:rect l="l" t="t" r="r" b="b"/>
              <a:pathLst>
                <a:path w="13542" h="63931">
                  <a:moveTo>
                    <a:pt x="888" y="0"/>
                  </a:moveTo>
                  <a:cubicBezTo>
                    <a:pt x="223" y="4440"/>
                    <a:pt x="1" y="9102"/>
                    <a:pt x="1" y="13763"/>
                  </a:cubicBezTo>
                  <a:cubicBezTo>
                    <a:pt x="1" y="31300"/>
                    <a:pt x="4662" y="48614"/>
                    <a:pt x="13541" y="63931"/>
                  </a:cubicBezTo>
                </a:path>
              </a:pathLst>
            </a:custGeom>
            <a:noFill/>
            <a:ln w="9525">
              <a:solidFill>
                <a:srgbClr val="325D79"/>
              </a:solidFill>
              <a:miter/>
            </a:ln>
          </p:spPr>
          <p:style>
            <a:lnRef idx="0">
              <a:scrgbClr r="0" g="0" b="0"/>
            </a:lnRef>
            <a:fillRef idx="0">
              <a:scrgbClr r="0" g="0" b="0"/>
            </a:fillRef>
            <a:effectRef idx="0">
              <a:scrgbClr r="0" g="0" b="0"/>
            </a:effectRef>
            <a:fontRef idx="minor"/>
          </p:style>
        </p:sp>
        <p:sp>
          <p:nvSpPr>
            <p:cNvPr id="8518" name="Google Shape;9187;p97"/>
            <p:cNvSpPr/>
            <p:nvPr/>
          </p:nvSpPr>
          <p:spPr>
            <a:xfrm>
              <a:off x="850680" y="970920"/>
              <a:ext cx="730800" cy="357120"/>
            </a:xfrm>
            <a:custGeom>
              <a:avLst/>
              <a:gdLst/>
              <a:ahLst/>
              <a:cxnLst/>
              <a:rect l="l" t="t" r="r" b="b"/>
              <a:pathLst>
                <a:path w="205999" h="100781">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a:solidFill>
                <a:srgbClr val="325D79"/>
              </a:solidFill>
              <a:miter/>
            </a:ln>
          </p:spPr>
          <p:style>
            <a:lnRef idx="0">
              <a:scrgbClr r="0" g="0" b="0"/>
            </a:lnRef>
            <a:fillRef idx="0">
              <a:scrgbClr r="0" g="0" b="0"/>
            </a:fillRef>
            <a:effectRef idx="0">
              <a:scrgbClr r="0" g="0" b="0"/>
            </a:effectRef>
            <a:fontRef idx="minor"/>
          </p:style>
        </p:sp>
        <p:sp>
          <p:nvSpPr>
            <p:cNvPr id="8519" name="Google Shape;9188;p97"/>
            <p:cNvSpPr/>
            <p:nvPr/>
          </p:nvSpPr>
          <p:spPr>
            <a:xfrm>
              <a:off x="1455480" y="991440"/>
              <a:ext cx="106200" cy="106200"/>
            </a:xfrm>
            <a:custGeom>
              <a:avLst/>
              <a:gdLst/>
              <a:ahLst/>
              <a:cxnLst/>
              <a:rect l="l" t="t" r="r" b="b"/>
              <a:pathLst>
                <a:path w="30190" h="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a:solidFill>
                <a:srgbClr val="E3E9ED"/>
              </a:solidFill>
              <a:miter/>
            </a:ln>
          </p:spPr>
          <p:style>
            <a:lnRef idx="0">
              <a:scrgbClr r="0" g="0" b="0"/>
            </a:lnRef>
            <a:fillRef idx="0">
              <a:scrgbClr r="0" g="0" b="0"/>
            </a:fillRef>
            <a:effectRef idx="0">
              <a:scrgbClr r="0" g="0" b="0"/>
            </a:effectRef>
            <a:fontRef idx="minor"/>
          </p:style>
        </p:sp>
        <p:sp>
          <p:nvSpPr>
            <p:cNvPr id="8520" name="Google Shape;9189;p97"/>
            <p:cNvSpPr/>
            <p:nvPr/>
          </p:nvSpPr>
          <p:spPr>
            <a:xfrm>
              <a:off x="707400" y="1281600"/>
              <a:ext cx="735480" cy="375120"/>
            </a:xfrm>
            <a:custGeom>
              <a:avLst/>
              <a:gdLst/>
              <a:ahLst/>
              <a:cxnLst/>
              <a:rect l="l" t="t" r="r" b="b"/>
              <a:pathLst>
                <a:path w="207331" h="105886">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a:solidFill>
                <a:srgbClr val="667E92"/>
              </a:solidFill>
              <a:miter/>
            </a:ln>
          </p:spPr>
          <p:style>
            <a:lnRef idx="0">
              <a:scrgbClr r="0" g="0" b="0"/>
            </a:lnRef>
            <a:fillRef idx="0">
              <a:scrgbClr r="0" g="0" b="0"/>
            </a:fillRef>
            <a:effectRef idx="0">
              <a:scrgbClr r="0" g="0" b="0"/>
            </a:effectRef>
            <a:fontRef idx="minor"/>
          </p:style>
        </p:sp>
        <p:sp>
          <p:nvSpPr>
            <p:cNvPr id="8521" name="Google Shape;9190;p97"/>
            <p:cNvSpPr/>
            <p:nvPr/>
          </p:nvSpPr>
          <p:spPr>
            <a:xfrm>
              <a:off x="902880" y="987480"/>
              <a:ext cx="569160" cy="340560"/>
            </a:xfrm>
            <a:custGeom>
              <a:avLst/>
              <a:gdLst/>
              <a:ahLst/>
              <a:cxnLst/>
              <a:rect l="l" t="t" r="r" b="b"/>
              <a:pathLst>
                <a:path w="160493" h="96119">
                  <a:moveTo>
                    <a:pt x="160492" y="96118"/>
                  </a:moveTo>
                  <a:cubicBezTo>
                    <a:pt x="160492" y="57494"/>
                    <a:pt x="135630" y="23530"/>
                    <a:pt x="99003" y="11765"/>
                  </a:cubicBezTo>
                  <a:cubicBezTo>
                    <a:pt x="62377" y="0"/>
                    <a:pt x="22420" y="13097"/>
                    <a:pt x="0" y="44397"/>
                  </a:cubicBezTo>
                </a:path>
              </a:pathLst>
            </a:custGeom>
            <a:noFill/>
            <a:ln w="9525">
              <a:solidFill>
                <a:srgbClr val="667E92"/>
              </a:solidFill>
              <a:miter/>
            </a:ln>
          </p:spPr>
          <p:style>
            <a:lnRef idx="0">
              <a:scrgbClr r="0" g="0" b="0"/>
            </a:lnRef>
            <a:fillRef idx="0">
              <a:scrgbClr r="0" g="0" b="0"/>
            </a:fillRef>
            <a:effectRef idx="0">
              <a:scrgbClr r="0" g="0" b="0"/>
            </a:effectRef>
            <a:fontRef idx="minor"/>
          </p:style>
        </p:sp>
        <p:sp>
          <p:nvSpPr>
            <p:cNvPr id="8522" name="Google Shape;9191;p97"/>
            <p:cNvSpPr/>
            <p:nvPr/>
          </p:nvSpPr>
          <p:spPr>
            <a:xfrm>
              <a:off x="700200" y="1027800"/>
              <a:ext cx="735480" cy="609840"/>
            </a:xfrm>
            <a:custGeom>
              <a:avLst/>
              <a:gdLst/>
              <a:ahLst/>
              <a:cxnLst/>
              <a:rect l="l" t="t" r="r" b="b"/>
              <a:pathLst>
                <a:path w="205333" h="17026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a:solidFill>
                <a:srgbClr val="445D73"/>
              </a:solidFill>
              <a:miter/>
            </a:ln>
          </p:spPr>
          <p:style>
            <a:lnRef idx="0">
              <a:scrgbClr r="0" g="0" b="0"/>
            </a:lnRef>
            <a:fillRef idx="0">
              <a:scrgbClr r="0" g="0" b="0"/>
            </a:fillRef>
            <a:effectRef idx="0">
              <a:scrgbClr r="0" g="0" b="0"/>
            </a:effectRef>
            <a:fontRef idx="minor"/>
          </p:style>
        </p:sp>
        <p:sp>
          <p:nvSpPr>
            <p:cNvPr id="8523" name="Google Shape;9192;p97"/>
            <p:cNvSpPr/>
            <p:nvPr/>
          </p:nvSpPr>
          <p:spPr>
            <a:xfrm>
              <a:off x="853920" y="1082880"/>
              <a:ext cx="728280" cy="533520"/>
            </a:xfrm>
            <a:custGeom>
              <a:avLst/>
              <a:gdLst/>
              <a:ahLst/>
              <a:cxnLst/>
              <a:rect l="l" t="t" r="r" b="b"/>
              <a:pathLst>
                <a:path w="205333" h="150504">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a:solidFill>
                <a:srgbClr val="869FB1"/>
              </a:solidFill>
              <a:miter/>
            </a:ln>
          </p:spPr>
          <p:style>
            <a:lnRef idx="0">
              <a:scrgbClr r="0" g="0" b="0"/>
            </a:lnRef>
            <a:fillRef idx="0">
              <a:scrgbClr r="0" g="0" b="0"/>
            </a:fillRef>
            <a:effectRef idx="0">
              <a:scrgbClr r="0" g="0" b="0"/>
            </a:effectRef>
            <a:fontRef idx="minor"/>
          </p:style>
        </p:sp>
        <p:sp>
          <p:nvSpPr>
            <p:cNvPr id="8524" name="Google Shape;9193;p97"/>
            <p:cNvSpPr/>
            <p:nvPr/>
          </p:nvSpPr>
          <p:spPr>
            <a:xfrm>
              <a:off x="1455480" y="1346400"/>
              <a:ext cx="106200" cy="106200"/>
            </a:xfrm>
            <a:custGeom>
              <a:avLst/>
              <a:gdLst/>
              <a:ahLst/>
              <a:cxnLst/>
              <a:rect l="l" t="t" r="r" b="b"/>
              <a:pathLst>
                <a:path w="30190" h="30191">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a:solidFill>
                <a:srgbClr val="E3E9ED"/>
              </a:solidFill>
              <a:miter/>
            </a:ln>
          </p:spPr>
          <p:style>
            <a:lnRef idx="0">
              <a:scrgbClr r="0" g="0" b="0"/>
            </a:lnRef>
            <a:fillRef idx="0">
              <a:scrgbClr r="0" g="0" b="0"/>
            </a:fillRef>
            <a:effectRef idx="0">
              <a:scrgbClr r="0" g="0" b="0"/>
            </a:effectRef>
            <a:fontRef idx="minor"/>
          </p:style>
        </p:sp>
        <p:sp>
          <p:nvSpPr>
            <p:cNvPr id="8525" name="Google Shape;9194;p97"/>
            <p:cNvSpPr/>
            <p:nvPr/>
          </p:nvSpPr>
          <p:spPr>
            <a:xfrm>
              <a:off x="956520" y="1140480"/>
              <a:ext cx="407520" cy="394920"/>
            </a:xfrm>
            <a:custGeom>
              <a:avLst/>
              <a:gdLst/>
              <a:ahLst/>
              <a:cxnLst/>
              <a:rect l="l" t="t" r="r" b="b"/>
              <a:pathLst>
                <a:path w="114987" h="111436">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a:solidFill>
                <a:srgbClr val="E3E9ED"/>
              </a:solidFill>
              <a:miter/>
            </a:ln>
          </p:spPr>
          <p:style>
            <a:lnRef idx="0">
              <a:scrgbClr r="0" g="0" b="0"/>
            </a:lnRef>
            <a:fillRef idx="0">
              <a:scrgbClr r="0" g="0" b="0"/>
            </a:fillRef>
            <a:effectRef idx="0">
              <a:scrgbClr r="0" g="0" b="0"/>
            </a:effectRef>
            <a:fontRef idx="minor"/>
          </p:style>
        </p:sp>
        <p:sp>
          <p:nvSpPr>
            <p:cNvPr id="8526" name="Google Shape;9195;p97"/>
            <p:cNvSpPr/>
            <p:nvPr/>
          </p:nvSpPr>
          <p:spPr>
            <a:xfrm>
              <a:off x="712080" y="1526760"/>
              <a:ext cx="106200" cy="106920"/>
            </a:xfrm>
            <a:custGeom>
              <a:avLst/>
              <a:gdLst/>
              <a:ahLst/>
              <a:cxnLst/>
              <a:rect l="l" t="t" r="r" b="b"/>
              <a:pathLst>
                <a:path w="30191" h="30412">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a:solidFill>
                <a:srgbClr val="E3E9ED"/>
              </a:solidFill>
              <a:miter/>
            </a:ln>
          </p:spPr>
          <p:style>
            <a:lnRef idx="0">
              <a:scrgbClr r="0" g="0" b="0"/>
            </a:lnRef>
            <a:fillRef idx="0">
              <a:scrgbClr r="0" g="0" b="0"/>
            </a:fillRef>
            <a:effectRef idx="0">
              <a:scrgbClr r="0" g="0" b="0"/>
            </a:effectRef>
            <a:fontRef idx="minor"/>
          </p:style>
        </p:sp>
        <p:sp>
          <p:nvSpPr>
            <p:cNvPr id="8527" name="Google Shape;9196;p97"/>
            <p:cNvSpPr/>
            <p:nvPr/>
          </p:nvSpPr>
          <p:spPr>
            <a:xfrm>
              <a:off x="712080" y="1169640"/>
              <a:ext cx="106200" cy="106200"/>
            </a:xfrm>
            <a:custGeom>
              <a:avLst/>
              <a:gdLst/>
              <a:ahLst/>
              <a:cxnLst/>
              <a:rect l="l" t="t" r="r" b="b"/>
              <a:pathLst>
                <a:path w="30191" h="3019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a:solidFill>
                <a:srgbClr val="E3E9ED"/>
              </a:solidFill>
              <a:miter/>
            </a:ln>
          </p:spPr>
          <p:style>
            <a:lnRef idx="0">
              <a:scrgbClr r="0" g="0" b="0"/>
            </a:lnRef>
            <a:fillRef idx="0">
              <a:scrgbClr r="0" g="0" b="0"/>
            </a:fillRef>
            <a:effectRef idx="0">
              <a:scrgbClr r="0" g="0" b="0"/>
            </a:effectRef>
            <a:fontRef idx="minor"/>
          </p:style>
        </p:sp>
      </p:grpSp>
      <p:grpSp>
        <p:nvGrpSpPr>
          <p:cNvPr id="8528" name="Google Shape;9197;p97"/>
          <p:cNvGrpSpPr/>
          <p:nvPr/>
        </p:nvGrpSpPr>
        <p:grpSpPr>
          <a:xfrm>
            <a:off x="2308320" y="970920"/>
            <a:ext cx="766440" cy="814680"/>
            <a:chOff x="2308320" y="970920"/>
            <a:chExt cx="766440" cy="814680"/>
          </a:xfrm>
        </p:grpSpPr>
        <p:grpSp>
          <p:nvGrpSpPr>
            <p:cNvPr id="8529" name="Google Shape;9198;p97"/>
            <p:cNvGrpSpPr/>
            <p:nvPr/>
          </p:nvGrpSpPr>
          <p:grpSpPr>
            <a:xfrm>
              <a:off x="2308320" y="970920"/>
              <a:ext cx="766440" cy="727200"/>
              <a:chOff x="2308320" y="970920"/>
              <a:chExt cx="766440" cy="727200"/>
            </a:xfrm>
          </p:grpSpPr>
          <p:sp>
            <p:nvSpPr>
              <p:cNvPr id="8530" name="Google Shape;9199;p97"/>
              <p:cNvSpPr/>
              <p:nvPr/>
            </p:nvSpPr>
            <p:spPr>
              <a:xfrm>
                <a:off x="2541240" y="970920"/>
                <a:ext cx="301680" cy="208080"/>
              </a:xfrm>
              <a:custGeom>
                <a:avLst/>
                <a:gdLst/>
                <a:ahLst/>
                <a:cxnLst/>
                <a:rect l="l" t="t" r="r" b="b"/>
                <a:pathLst>
                  <a:path w="81559" h="56376">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531" name="Google Shape;9200;p97"/>
              <p:cNvSpPr/>
              <p:nvPr/>
            </p:nvSpPr>
            <p:spPr>
              <a:xfrm>
                <a:off x="2308320" y="1156680"/>
                <a:ext cx="234720" cy="291240"/>
              </a:xfrm>
              <a:custGeom>
                <a:avLst/>
                <a:gdLst/>
                <a:ahLst/>
                <a:cxnLst/>
                <a:rect l="l" t="t" r="r" b="b"/>
                <a:pathLst>
                  <a:path w="63593" h="78772">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a:solidFill>
                  <a:srgbClr val="213B55"/>
                </a:solidFill>
                <a:round/>
              </a:ln>
            </p:spPr>
            <p:style>
              <a:lnRef idx="0">
                <a:scrgbClr r="0" g="0" b="0"/>
              </a:lnRef>
              <a:fillRef idx="0">
                <a:scrgbClr r="0" g="0" b="0"/>
              </a:fillRef>
              <a:effectRef idx="0">
                <a:scrgbClr r="0" g="0" b="0"/>
              </a:effectRef>
              <a:fontRef idx="minor"/>
            </p:style>
          </p:sp>
          <p:sp>
            <p:nvSpPr>
              <p:cNvPr id="8532" name="Google Shape;9201;p97"/>
              <p:cNvSpPr/>
              <p:nvPr/>
            </p:nvSpPr>
            <p:spPr>
              <a:xfrm>
                <a:off x="2541240" y="1161360"/>
                <a:ext cx="55080" cy="75240"/>
              </a:xfrm>
              <a:custGeom>
                <a:avLst/>
                <a:gdLst/>
                <a:ahLst/>
                <a:cxnLst/>
                <a:rect l="l" t="t" r="r" b="b"/>
                <a:pathLst>
                  <a:path w="15141" h="20593">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a:solidFill>
                  <a:srgbClr val="213B55"/>
                </a:solidFill>
                <a:round/>
              </a:ln>
            </p:spPr>
            <p:style>
              <a:lnRef idx="0">
                <a:scrgbClr r="0" g="0" b="0"/>
              </a:lnRef>
              <a:fillRef idx="0">
                <a:scrgbClr r="0" g="0" b="0"/>
              </a:fillRef>
              <a:effectRef idx="0">
                <a:scrgbClr r="0" g="0" b="0"/>
              </a:effectRef>
              <a:fontRef idx="minor"/>
            </p:style>
          </p:sp>
          <p:sp>
            <p:nvSpPr>
              <p:cNvPr id="8533" name="Google Shape;9202;p97"/>
              <p:cNvSpPr/>
              <p:nvPr/>
            </p:nvSpPr>
            <p:spPr>
              <a:xfrm>
                <a:off x="2586240" y="1179360"/>
                <a:ext cx="48240" cy="53640"/>
              </a:xfrm>
              <a:custGeom>
                <a:avLst/>
                <a:gdLst/>
                <a:ahLst/>
                <a:cxnLst/>
                <a:rect l="l" t="t" r="r" b="b"/>
                <a:pathLst>
                  <a:path w="13325" h="14738">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a:solidFill>
                  <a:srgbClr val="213B55"/>
                </a:solidFill>
                <a:round/>
              </a:ln>
            </p:spPr>
            <p:style>
              <a:lnRef idx="0">
                <a:scrgbClr r="0" g="0" b="0"/>
              </a:lnRef>
              <a:fillRef idx="0">
                <a:scrgbClr r="0" g="0" b="0"/>
              </a:fillRef>
              <a:effectRef idx="0">
                <a:scrgbClr r="0" g="0" b="0"/>
              </a:effectRef>
              <a:fontRef idx="minor"/>
            </p:style>
          </p:sp>
          <p:sp>
            <p:nvSpPr>
              <p:cNvPr id="8534" name="Google Shape;9203;p97"/>
              <p:cNvSpPr/>
              <p:nvPr/>
            </p:nvSpPr>
            <p:spPr>
              <a:xfrm>
                <a:off x="2365200" y="1200240"/>
                <a:ext cx="195840" cy="210240"/>
              </a:xfrm>
              <a:custGeom>
                <a:avLst/>
                <a:gdLst/>
                <a:ahLst/>
                <a:cxnLst/>
                <a:rect l="l" t="t" r="r" b="b"/>
                <a:pathLst>
                  <a:path w="53095" h="56931">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35" name="Google Shape;9204;p97"/>
              <p:cNvSpPr/>
              <p:nvPr/>
            </p:nvSpPr>
            <p:spPr>
              <a:xfrm>
                <a:off x="2544480" y="1209240"/>
                <a:ext cx="47520" cy="60480"/>
              </a:xfrm>
              <a:custGeom>
                <a:avLst/>
                <a:gdLst/>
                <a:ahLst/>
                <a:cxnLst/>
                <a:rect l="l" t="t" r="r" b="b"/>
                <a:pathLst>
                  <a:path w="13123" h="16555">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36" name="Google Shape;9205;p97"/>
              <p:cNvSpPr/>
              <p:nvPr/>
            </p:nvSpPr>
            <p:spPr>
              <a:xfrm>
                <a:off x="2400480" y="1448280"/>
                <a:ext cx="289440" cy="249120"/>
              </a:xfrm>
              <a:custGeom>
                <a:avLst/>
                <a:gdLst/>
                <a:ahLst/>
                <a:cxnLst/>
                <a:rect l="l" t="t" r="r" b="b"/>
                <a:pathLst>
                  <a:path w="78330" h="67428">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8537" name="Google Shape;9206;p97"/>
              <p:cNvSpPr/>
              <p:nvPr/>
            </p:nvSpPr>
            <p:spPr>
              <a:xfrm>
                <a:off x="2446920" y="1411560"/>
                <a:ext cx="99360" cy="47520"/>
              </a:xfrm>
              <a:custGeom>
                <a:avLst/>
                <a:gdLst/>
                <a:ahLst/>
                <a:cxnLst/>
                <a:rect l="l" t="t" r="r" b="b"/>
                <a:pathLst>
                  <a:path w="27053" h="1312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8538" name="Google Shape;9207;p97"/>
              <p:cNvSpPr/>
              <p:nvPr/>
            </p:nvSpPr>
            <p:spPr>
              <a:xfrm>
                <a:off x="2478600" y="1368000"/>
                <a:ext cx="68760" cy="48240"/>
              </a:xfrm>
              <a:custGeom>
                <a:avLst/>
                <a:gdLst/>
                <a:ahLst/>
                <a:cxnLst/>
                <a:rect l="l" t="t" r="r" b="b"/>
                <a:pathLst>
                  <a:path w="18776" h="13325">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8539" name="Google Shape;9208;p97"/>
              <p:cNvSpPr/>
              <p:nvPr/>
            </p:nvSpPr>
            <p:spPr>
              <a:xfrm>
                <a:off x="2450880" y="1460160"/>
                <a:ext cx="213840" cy="187560"/>
              </a:xfrm>
              <a:custGeom>
                <a:avLst/>
                <a:gdLst/>
                <a:ahLst/>
                <a:cxnLst/>
                <a:rect l="l" t="t" r="r" b="b"/>
                <a:pathLst>
                  <a:path w="57940" h="50874">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40" name="Google Shape;9209;p97"/>
              <p:cNvSpPr/>
              <p:nvPr/>
            </p:nvSpPr>
            <p:spPr>
              <a:xfrm>
                <a:off x="2494080" y="1415880"/>
                <a:ext cx="79200" cy="46080"/>
              </a:xfrm>
              <a:custGeom>
                <a:avLst/>
                <a:gdLst/>
                <a:ahLst/>
                <a:cxnLst/>
                <a:rect l="l" t="t" r="r" b="b"/>
                <a:pathLst>
                  <a:path w="21602" h="12719">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41" name="Google Shape;9210;p97"/>
              <p:cNvSpPr/>
              <p:nvPr/>
            </p:nvSpPr>
            <p:spPr>
              <a:xfrm>
                <a:off x="2691000" y="1449720"/>
                <a:ext cx="290160" cy="248400"/>
              </a:xfrm>
              <a:custGeom>
                <a:avLst/>
                <a:gdLst/>
                <a:ahLst/>
                <a:cxnLst/>
                <a:rect l="l" t="t" r="r" b="b"/>
                <a:pathLst>
                  <a:path w="78532" h="67227">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542" name="Google Shape;9211;p97"/>
              <p:cNvSpPr/>
              <p:nvPr/>
            </p:nvSpPr>
            <p:spPr>
              <a:xfrm>
                <a:off x="2665800" y="1521000"/>
                <a:ext cx="50760" cy="104400"/>
              </a:xfrm>
              <a:custGeom>
                <a:avLst/>
                <a:gdLst/>
                <a:ahLst/>
                <a:cxnLst/>
                <a:rect l="l" t="t" r="r" b="b"/>
                <a:pathLst>
                  <a:path w="13931" h="28466">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543" name="Google Shape;9212;p97"/>
              <p:cNvSpPr/>
              <p:nvPr/>
            </p:nvSpPr>
            <p:spPr>
              <a:xfrm>
                <a:off x="2640960" y="1504440"/>
                <a:ext cx="48960" cy="80640"/>
              </a:xfrm>
              <a:custGeom>
                <a:avLst/>
                <a:gdLst/>
                <a:ahLst/>
                <a:cxnLst/>
                <a:rect l="l" t="t" r="r" b="b"/>
                <a:pathLst>
                  <a:path w="13527" h="22005">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544" name="Google Shape;9213;p97"/>
              <p:cNvSpPr/>
              <p:nvPr/>
            </p:nvSpPr>
            <p:spPr>
              <a:xfrm>
                <a:off x="2716560" y="1460160"/>
                <a:ext cx="214560" cy="188280"/>
              </a:xfrm>
              <a:custGeom>
                <a:avLst/>
                <a:gdLst/>
                <a:ahLst/>
                <a:cxnLst/>
                <a:rect l="l" t="t" r="r" b="b"/>
                <a:pathLst>
                  <a:path w="58142" h="51076">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45" name="Google Shape;9214;p97"/>
              <p:cNvSpPr/>
              <p:nvPr/>
            </p:nvSpPr>
            <p:spPr>
              <a:xfrm>
                <a:off x="2691000" y="1504440"/>
                <a:ext cx="50040" cy="80640"/>
              </a:xfrm>
              <a:custGeom>
                <a:avLst/>
                <a:gdLst/>
                <a:ahLst/>
                <a:cxnLst/>
                <a:rect l="l" t="t" r="r" b="b"/>
                <a:pathLst>
                  <a:path w="13729" h="22005">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46" name="Google Shape;9215;p97"/>
              <p:cNvSpPr/>
              <p:nvPr/>
            </p:nvSpPr>
            <p:spPr>
              <a:xfrm>
                <a:off x="2690280" y="1513440"/>
                <a:ext cx="1080" cy="6480"/>
              </a:xfrm>
              <a:custGeom>
                <a:avLst/>
                <a:gdLst/>
                <a:ahLst/>
                <a:cxnLst/>
                <a:rect l="l" t="t" r="r" b="b"/>
                <a:pathLst>
                  <a:path w="607" h="2020">
                    <a:moveTo>
                      <a:pt x="1" y="1"/>
                    </a:moveTo>
                    <a:cubicBezTo>
                      <a:pt x="1" y="606"/>
                      <a:pt x="203" y="1414"/>
                      <a:pt x="203" y="2019"/>
                    </a:cubicBezTo>
                    <a:cubicBezTo>
                      <a:pt x="405" y="1414"/>
                      <a:pt x="405" y="606"/>
                      <a:pt x="607" y="1"/>
                    </a:cubicBezTo>
                    <a:close/>
                  </a:path>
                </a:pathLst>
              </a:custGeom>
              <a:solidFill>
                <a:srgbClr val="000000"/>
              </a:solidFill>
              <a:ln w="9525">
                <a:solidFill>
                  <a:srgbClr val="A5B7C5"/>
                </a:solidFill>
                <a:round/>
              </a:ln>
            </p:spPr>
            <p:style>
              <a:lnRef idx="0">
                <a:scrgbClr r="0" g="0" b="0"/>
              </a:lnRef>
              <a:fillRef idx="0">
                <a:scrgbClr r="0" g="0" b="0"/>
              </a:fillRef>
              <a:effectRef idx="0">
                <a:scrgbClr r="0" g="0" b="0"/>
              </a:effectRef>
              <a:fontRef idx="minor"/>
            </p:style>
          </p:sp>
          <p:sp>
            <p:nvSpPr>
              <p:cNvPr id="8547" name="Google Shape;9216;p97"/>
              <p:cNvSpPr/>
              <p:nvPr/>
            </p:nvSpPr>
            <p:spPr>
              <a:xfrm>
                <a:off x="2840040" y="1156680"/>
                <a:ext cx="234720" cy="291960"/>
              </a:xfrm>
              <a:custGeom>
                <a:avLst/>
                <a:gdLst/>
                <a:ahLst/>
                <a:cxnLst/>
                <a:rect l="l" t="t" r="r" b="b"/>
                <a:pathLst>
                  <a:path w="63593" h="78935">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548" name="Google Shape;9217;p97"/>
              <p:cNvSpPr/>
              <p:nvPr/>
            </p:nvSpPr>
            <p:spPr>
              <a:xfrm>
                <a:off x="2787120" y="1162800"/>
                <a:ext cx="55800" cy="74520"/>
              </a:xfrm>
              <a:custGeom>
                <a:avLst/>
                <a:gdLst/>
                <a:ahLst/>
                <a:cxnLst/>
                <a:rect l="l" t="t" r="r" b="b"/>
                <a:pathLst>
                  <a:path w="15343" h="20391">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549" name="Google Shape;9218;p97"/>
              <p:cNvSpPr/>
              <p:nvPr/>
            </p:nvSpPr>
            <p:spPr>
              <a:xfrm>
                <a:off x="2748960" y="1180080"/>
                <a:ext cx="48960" cy="54360"/>
              </a:xfrm>
              <a:custGeom>
                <a:avLst/>
                <a:gdLst/>
                <a:ahLst/>
                <a:cxnLst/>
                <a:rect l="l" t="t" r="r" b="b"/>
                <a:pathLst>
                  <a:path w="13527" h="1494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550" name="Google Shape;9219;p97"/>
              <p:cNvSpPr/>
              <p:nvPr/>
            </p:nvSpPr>
            <p:spPr>
              <a:xfrm>
                <a:off x="2835720" y="1413000"/>
                <a:ext cx="98640" cy="47520"/>
              </a:xfrm>
              <a:custGeom>
                <a:avLst/>
                <a:gdLst/>
                <a:ahLst/>
                <a:cxnLst/>
                <a:rect l="l" t="t" r="r" b="b"/>
                <a:pathLst>
                  <a:path w="26851" h="13123">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551" name="Google Shape;9220;p97"/>
              <p:cNvSpPr/>
              <p:nvPr/>
            </p:nvSpPr>
            <p:spPr>
              <a:xfrm>
                <a:off x="2807280" y="1416600"/>
                <a:ext cx="81360" cy="46800"/>
              </a:xfrm>
              <a:custGeom>
                <a:avLst/>
                <a:gdLst/>
                <a:ahLst/>
                <a:cxnLst/>
                <a:rect l="l" t="t" r="r" b="b"/>
                <a:pathLst>
                  <a:path w="22208" h="12921">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552" name="Google Shape;9221;p97"/>
              <p:cNvSpPr/>
              <p:nvPr/>
            </p:nvSpPr>
            <p:spPr>
              <a:xfrm>
                <a:off x="2790720" y="1209960"/>
                <a:ext cx="48240" cy="61920"/>
              </a:xfrm>
              <a:custGeom>
                <a:avLst/>
                <a:gdLst/>
                <a:ahLst/>
                <a:cxnLst/>
                <a:rect l="l" t="t" r="r" b="b"/>
                <a:pathLst>
                  <a:path w="13325" h="16959">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53" name="Google Shape;9222;p97"/>
              <p:cNvSpPr/>
              <p:nvPr/>
            </p:nvSpPr>
            <p:spPr>
              <a:xfrm>
                <a:off x="2835720" y="1368720"/>
                <a:ext cx="69480" cy="48240"/>
              </a:xfrm>
              <a:custGeom>
                <a:avLst/>
                <a:gdLst/>
                <a:ahLst/>
                <a:cxnLst/>
                <a:rect l="l" t="t" r="r" b="b"/>
                <a:pathLst>
                  <a:path w="18977" h="13325">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54" name="Google Shape;9223;p97"/>
              <p:cNvSpPr/>
              <p:nvPr/>
            </p:nvSpPr>
            <p:spPr>
              <a:xfrm>
                <a:off x="2835000" y="1416600"/>
                <a:ext cx="360" cy="360"/>
              </a:xfrm>
              <a:custGeom>
                <a:avLst/>
                <a:gdLst/>
                <a:ahLst/>
                <a:cxnLst/>
                <a:rect l="l" t="t" r="r" b="b"/>
                <a:pathLst>
                  <a:path w="203" h="1">
                    <a:moveTo>
                      <a:pt x="202" y="0"/>
                    </a:moveTo>
                    <a:lnTo>
                      <a:pt x="202" y="0"/>
                    </a:lnTo>
                    <a:lnTo>
                      <a:pt x="0" y="0"/>
                    </a:lnTo>
                    <a:close/>
                  </a:path>
                </a:pathLst>
              </a:custGeom>
              <a:solidFill>
                <a:srgbClr val="000000"/>
              </a:solidFill>
              <a:ln w="9525">
                <a:solidFill>
                  <a:srgbClr val="A5B7C5"/>
                </a:solidFill>
                <a:round/>
              </a:ln>
            </p:spPr>
            <p:style>
              <a:lnRef idx="0">
                <a:scrgbClr r="0" g="0" b="0"/>
              </a:lnRef>
              <a:fillRef idx="0">
                <a:scrgbClr r="0" g="0" b="0"/>
              </a:fillRef>
              <a:effectRef idx="0">
                <a:scrgbClr r="0" g="0" b="0"/>
              </a:effectRef>
              <a:fontRef idx="minor"/>
            </p:style>
          </p:sp>
          <p:sp>
            <p:nvSpPr>
              <p:cNvPr id="8555" name="Google Shape;9224;p97"/>
              <p:cNvSpPr/>
              <p:nvPr/>
            </p:nvSpPr>
            <p:spPr>
              <a:xfrm>
                <a:off x="2547360" y="1415880"/>
                <a:ext cx="360" cy="360"/>
              </a:xfrm>
              <a:custGeom>
                <a:avLst/>
                <a:gdLst/>
                <a:ahLst/>
                <a:cxnLst/>
                <a:rect l="l" t="t" r="r" b="b"/>
                <a:pathLst>
                  <a:path w="1" h="1">
                    <a:moveTo>
                      <a:pt x="0" y="0"/>
                    </a:moveTo>
                  </a:path>
                </a:pathLst>
              </a:custGeom>
              <a:solidFill>
                <a:srgbClr val="FFFFFF"/>
              </a:solidFill>
              <a:ln w="9525">
                <a:solidFill>
                  <a:srgbClr val="000000"/>
                </a:solidFill>
                <a:round/>
              </a:ln>
            </p:spPr>
            <p:style>
              <a:lnRef idx="0">
                <a:scrgbClr r="0" g="0" b="0"/>
              </a:lnRef>
              <a:fillRef idx="0">
                <a:scrgbClr r="0" g="0" b="0"/>
              </a:fillRef>
              <a:effectRef idx="0">
                <a:scrgbClr r="0" g="0" b="0"/>
              </a:effectRef>
              <a:fontRef idx="minor"/>
            </p:style>
          </p:sp>
          <p:sp>
            <p:nvSpPr>
              <p:cNvPr id="8556" name="Google Shape;9225;p97"/>
              <p:cNvSpPr/>
              <p:nvPr/>
            </p:nvSpPr>
            <p:spPr>
              <a:xfrm>
                <a:off x="2525040" y="1202400"/>
                <a:ext cx="335880" cy="325440"/>
              </a:xfrm>
              <a:custGeom>
                <a:avLst/>
                <a:gdLst/>
                <a:ahLst/>
                <a:cxnLst/>
                <a:rect l="l" t="t" r="r" b="b"/>
                <a:pathLst>
                  <a:path w="90847" h="8802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a:solidFill>
                  <a:srgbClr val="FFFFFF"/>
                </a:solidFill>
                <a:miter/>
              </a:ln>
            </p:spPr>
            <p:style>
              <a:lnRef idx="0">
                <a:scrgbClr r="0" g="0" b="0"/>
              </a:lnRef>
              <a:fillRef idx="0">
                <a:scrgbClr r="0" g="0" b="0"/>
              </a:fillRef>
              <a:effectRef idx="0">
                <a:scrgbClr r="0" g="0" b="0"/>
              </a:effectRef>
              <a:fontRef idx="minor"/>
            </p:style>
          </p:sp>
        </p:grpSp>
        <p:grpSp>
          <p:nvGrpSpPr>
            <p:cNvPr id="8557" name="Google Shape;9226;p97"/>
            <p:cNvGrpSpPr/>
            <p:nvPr/>
          </p:nvGrpSpPr>
          <p:grpSpPr>
            <a:xfrm>
              <a:off x="2327400" y="1026360"/>
              <a:ext cx="735480" cy="759240"/>
              <a:chOff x="2327400" y="1026360"/>
              <a:chExt cx="735480" cy="759240"/>
            </a:xfrm>
          </p:grpSpPr>
          <p:sp>
            <p:nvSpPr>
              <p:cNvPr id="8558" name="Google Shape;9227;p97"/>
              <p:cNvSpPr/>
              <p:nvPr/>
            </p:nvSpPr>
            <p:spPr>
              <a:xfrm>
                <a:off x="2436480" y="1026360"/>
                <a:ext cx="119160" cy="89280"/>
              </a:xfrm>
              <a:custGeom>
                <a:avLst/>
                <a:gdLst/>
                <a:ahLst/>
                <a:cxnLst/>
                <a:rect l="l" t="t" r="r" b="b"/>
                <a:pathLst>
                  <a:path w="10285" h="7716">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559" name="Google Shape;9228;p97"/>
              <p:cNvSpPr/>
              <p:nvPr/>
            </p:nvSpPr>
            <p:spPr>
              <a:xfrm>
                <a:off x="2327400" y="1397880"/>
                <a:ext cx="55800" cy="140400"/>
              </a:xfrm>
              <a:custGeom>
                <a:avLst/>
                <a:gdLst/>
                <a:ahLst/>
                <a:cxnLst/>
                <a:rect l="l" t="t" r="r" b="b"/>
                <a:pathLst>
                  <a:path w="4872" h="12087">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560" name="Google Shape;9229;p97"/>
              <p:cNvSpPr/>
              <p:nvPr/>
            </p:nvSpPr>
            <p:spPr>
              <a:xfrm>
                <a:off x="3015360" y="1412280"/>
                <a:ext cx="47520" cy="140760"/>
              </a:xfrm>
              <a:custGeom>
                <a:avLst/>
                <a:gdLst/>
                <a:ahLst/>
                <a:cxnLst/>
                <a:rect l="l" t="t" r="r" b="b"/>
                <a:pathLst>
                  <a:path w="4151" h="12116">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561" name="Google Shape;9230;p97"/>
              <p:cNvSpPr/>
              <p:nvPr/>
            </p:nvSpPr>
            <p:spPr>
              <a:xfrm>
                <a:off x="2857320" y="1035000"/>
                <a:ext cx="120960" cy="86400"/>
              </a:xfrm>
              <a:custGeom>
                <a:avLst/>
                <a:gdLst/>
                <a:ahLst/>
                <a:cxn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scrgbClr r="0" g="0" b="0"/>
              </a:lnRef>
              <a:fillRef idx="0">
                <a:scrgbClr r="0" g="0" b="0"/>
              </a:fillRef>
              <a:effectRef idx="0">
                <a:scrgbClr r="0" g="0" b="0"/>
              </a:effectRef>
              <a:fontRef idx="minor"/>
            </p:style>
          </p:sp>
          <p:sp>
            <p:nvSpPr>
              <p:cNvPr id="8562" name="Google Shape;9231;p97"/>
              <p:cNvSpPr/>
              <p:nvPr/>
            </p:nvSpPr>
            <p:spPr>
              <a:xfrm rot="8660400">
                <a:off x="2643480" y="1671840"/>
                <a:ext cx="120960" cy="86400"/>
              </a:xfrm>
              <a:custGeom>
                <a:avLst/>
                <a:gdLst/>
                <a:ahLst/>
                <a:cxn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scrgbClr r="0" g="0" b="0"/>
              </a:lnRef>
              <a:fillRef idx="0">
                <a:scrgbClr r="0" g="0" b="0"/>
              </a:fillRef>
              <a:effectRef idx="0">
                <a:scrgbClr r="0" g="0" b="0"/>
              </a:effectRef>
              <a:fontRef idx="minor"/>
            </p:style>
          </p:sp>
        </p:grpSp>
      </p:grpSp>
      <p:grpSp>
        <p:nvGrpSpPr>
          <p:cNvPr id="8563" name="Google Shape;9232;p97"/>
          <p:cNvGrpSpPr/>
          <p:nvPr/>
        </p:nvGrpSpPr>
        <p:grpSpPr>
          <a:xfrm>
            <a:off x="1654200" y="970920"/>
            <a:ext cx="582480" cy="869400"/>
            <a:chOff x="1654200" y="970920"/>
            <a:chExt cx="582480" cy="869400"/>
          </a:xfrm>
        </p:grpSpPr>
        <p:grpSp>
          <p:nvGrpSpPr>
            <p:cNvPr id="8564" name="Google Shape;9233;p97"/>
            <p:cNvGrpSpPr/>
            <p:nvPr/>
          </p:nvGrpSpPr>
          <p:grpSpPr>
            <a:xfrm>
              <a:off x="1654200" y="970920"/>
              <a:ext cx="582480" cy="869400"/>
              <a:chOff x="1654200" y="970920"/>
              <a:chExt cx="582480" cy="869400"/>
            </a:xfrm>
          </p:grpSpPr>
          <p:sp>
            <p:nvSpPr>
              <p:cNvPr id="8565" name="Google Shape;9234;p97"/>
              <p:cNvSpPr/>
              <p:nvPr/>
            </p:nvSpPr>
            <p:spPr>
              <a:xfrm>
                <a:off x="1877040" y="1548720"/>
                <a:ext cx="360" cy="291600"/>
              </a:xfrm>
              <a:custGeom>
                <a:avLst/>
                <a:gdLst/>
                <a:ahLst/>
                <a:cxnLst/>
                <a:rect l="l" t="t" r="r" b="b"/>
                <a:pathLst>
                  <a:path w="21600" h="21600">
                    <a:moveTo>
                      <a:pt x="0" y="0"/>
                    </a:moveTo>
                    <a:lnTo>
                      <a:pt x="21600" y="21600"/>
                    </a:lnTo>
                  </a:path>
                </a:pathLst>
              </a:custGeom>
              <a:noFill/>
              <a:ln w="9525">
                <a:solidFill>
                  <a:srgbClr val="213B55"/>
                </a:solidFill>
                <a:round/>
              </a:ln>
            </p:spPr>
            <p:style>
              <a:lnRef idx="0">
                <a:scrgbClr r="0" g="0" b="0"/>
              </a:lnRef>
              <a:fillRef idx="0">
                <a:scrgbClr r="0" g="0" b="0"/>
              </a:fillRef>
              <a:effectRef idx="0">
                <a:scrgbClr r="0" g="0" b="0"/>
              </a:effectRef>
              <a:fontRef idx="minor"/>
            </p:style>
          </p:sp>
          <p:sp>
            <p:nvSpPr>
              <p:cNvPr id="8566" name="Google Shape;9235;p97"/>
              <p:cNvSpPr/>
              <p:nvPr/>
            </p:nvSpPr>
            <p:spPr>
              <a:xfrm>
                <a:off x="1654200" y="970920"/>
                <a:ext cx="582480" cy="582480"/>
              </a:xfrm>
              <a:prstGeom prst="ellipse">
                <a:avLst/>
              </a:prstGeom>
              <a:noFill/>
              <a:ln w="9525">
                <a:solidFill>
                  <a:srgbClr val="213B55"/>
                </a:solidFill>
                <a:round/>
              </a:ln>
            </p:spPr>
            <p:style>
              <a:lnRef idx="0">
                <a:scrgbClr r="0" g="0" b="0"/>
              </a:lnRef>
              <a:fillRef idx="0">
                <a:scrgbClr r="0" g="0" b="0"/>
              </a:fillRef>
              <a:effectRef idx="0">
                <a:scrgbClr r="0" g="0" b="0"/>
              </a:effectRef>
              <a:fontRef idx="minor"/>
            </p:style>
          </p:sp>
        </p:grpSp>
        <p:grpSp>
          <p:nvGrpSpPr>
            <p:cNvPr id="8567" name="Google Shape;9236;p97"/>
            <p:cNvGrpSpPr/>
            <p:nvPr/>
          </p:nvGrpSpPr>
          <p:grpSpPr>
            <a:xfrm>
              <a:off x="1702080" y="1018800"/>
              <a:ext cx="486360" cy="778680"/>
              <a:chOff x="1702080" y="1018800"/>
              <a:chExt cx="486360" cy="778680"/>
            </a:xfrm>
          </p:grpSpPr>
          <p:sp>
            <p:nvSpPr>
              <p:cNvPr id="8568" name="Google Shape;9237;p97"/>
              <p:cNvSpPr/>
              <p:nvPr/>
            </p:nvSpPr>
            <p:spPr>
              <a:xfrm>
                <a:off x="1922400" y="1505880"/>
                <a:ext cx="360" cy="291600"/>
              </a:xfrm>
              <a:custGeom>
                <a:avLst/>
                <a:gdLst/>
                <a:ahLst/>
                <a:cxnLst/>
                <a:rect l="l" t="t" r="r" b="b"/>
                <a:pathLst>
                  <a:path w="21600" h="21600">
                    <a:moveTo>
                      <a:pt x="0" y="0"/>
                    </a:moveTo>
                    <a:lnTo>
                      <a:pt x="21600" y="21600"/>
                    </a:lnTo>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569" name="Google Shape;9238;p97"/>
              <p:cNvSpPr/>
              <p:nvPr/>
            </p:nvSpPr>
            <p:spPr>
              <a:xfrm>
                <a:off x="1702080" y="1018800"/>
                <a:ext cx="486360" cy="486360"/>
              </a:xfrm>
              <a:prstGeom prst="ellipse">
                <a:avLst/>
              </a:prstGeom>
              <a:noFill/>
              <a:ln w="9525">
                <a:solidFill>
                  <a:srgbClr val="667E92"/>
                </a:solidFill>
                <a:round/>
              </a:ln>
            </p:spPr>
            <p:style>
              <a:lnRef idx="0">
                <a:scrgbClr r="0" g="0" b="0"/>
              </a:lnRef>
              <a:fillRef idx="0">
                <a:scrgbClr r="0" g="0" b="0"/>
              </a:fillRef>
              <a:effectRef idx="0">
                <a:scrgbClr r="0" g="0" b="0"/>
              </a:effectRef>
              <a:fontRef idx="minor"/>
            </p:style>
          </p:sp>
        </p:grpSp>
        <p:grpSp>
          <p:nvGrpSpPr>
            <p:cNvPr id="8570" name="Google Shape;9239;p97"/>
            <p:cNvGrpSpPr/>
            <p:nvPr/>
          </p:nvGrpSpPr>
          <p:grpSpPr>
            <a:xfrm>
              <a:off x="1751040" y="1068120"/>
              <a:ext cx="389160" cy="682560"/>
              <a:chOff x="1751040" y="1068120"/>
              <a:chExt cx="389160" cy="682560"/>
            </a:xfrm>
          </p:grpSpPr>
          <p:sp>
            <p:nvSpPr>
              <p:cNvPr id="8571" name="Google Shape;9240;p97"/>
              <p:cNvSpPr/>
              <p:nvPr/>
            </p:nvSpPr>
            <p:spPr>
              <a:xfrm>
                <a:off x="1967400" y="1459080"/>
                <a:ext cx="360" cy="291600"/>
              </a:xfrm>
              <a:custGeom>
                <a:avLst/>
                <a:gdLst/>
                <a:ahLst/>
                <a:cxnLst/>
                <a:rect l="l" t="t" r="r" b="b"/>
                <a:pathLst>
                  <a:path w="21600" h="21600">
                    <a:moveTo>
                      <a:pt x="0" y="0"/>
                    </a:moveTo>
                    <a:lnTo>
                      <a:pt x="21600" y="21600"/>
                    </a:lnTo>
                  </a:path>
                </a:pathLst>
              </a:custGeom>
              <a:noFill/>
              <a:ln w="9525">
                <a:solidFill>
                  <a:srgbClr val="445D73"/>
                </a:solidFill>
                <a:round/>
              </a:ln>
            </p:spPr>
            <p:style>
              <a:lnRef idx="0">
                <a:scrgbClr r="0" g="0" b="0"/>
              </a:lnRef>
              <a:fillRef idx="0">
                <a:scrgbClr r="0" g="0" b="0"/>
              </a:fillRef>
              <a:effectRef idx="0">
                <a:scrgbClr r="0" g="0" b="0"/>
              </a:effectRef>
              <a:fontRef idx="minor"/>
            </p:style>
          </p:sp>
          <p:sp>
            <p:nvSpPr>
              <p:cNvPr id="8572" name="Google Shape;9241;p97"/>
              <p:cNvSpPr/>
              <p:nvPr/>
            </p:nvSpPr>
            <p:spPr>
              <a:xfrm>
                <a:off x="1751040" y="1068120"/>
                <a:ext cx="389160" cy="389160"/>
              </a:xfrm>
              <a:prstGeom prst="ellipse">
                <a:avLst/>
              </a:prstGeom>
              <a:noFill/>
              <a:ln w="9525">
                <a:solidFill>
                  <a:srgbClr val="445D73"/>
                </a:solidFill>
                <a:round/>
              </a:ln>
            </p:spPr>
            <p:style>
              <a:lnRef idx="0">
                <a:scrgbClr r="0" g="0" b="0"/>
              </a:lnRef>
              <a:fillRef idx="0">
                <a:scrgbClr r="0" g="0" b="0"/>
              </a:fillRef>
              <a:effectRef idx="0">
                <a:scrgbClr r="0" g="0" b="0"/>
              </a:effectRef>
              <a:fontRef idx="minor"/>
            </p:style>
          </p:sp>
        </p:grpSp>
        <p:grpSp>
          <p:nvGrpSpPr>
            <p:cNvPr id="8573" name="Google Shape;9242;p97"/>
            <p:cNvGrpSpPr/>
            <p:nvPr/>
          </p:nvGrpSpPr>
          <p:grpSpPr>
            <a:xfrm>
              <a:off x="1801800" y="1118160"/>
              <a:ext cx="287640" cy="566280"/>
              <a:chOff x="1801800" y="1118160"/>
              <a:chExt cx="287640" cy="566280"/>
            </a:xfrm>
          </p:grpSpPr>
          <p:sp>
            <p:nvSpPr>
              <p:cNvPr id="8574" name="Google Shape;9243;p97"/>
              <p:cNvSpPr/>
              <p:nvPr/>
            </p:nvSpPr>
            <p:spPr>
              <a:xfrm>
                <a:off x="2012760" y="1392840"/>
                <a:ext cx="360" cy="291600"/>
              </a:xfrm>
              <a:custGeom>
                <a:avLst/>
                <a:gdLst/>
                <a:ahLst/>
                <a:cxnLst/>
                <a:rect l="l" t="t" r="r" b="b"/>
                <a:pathLst>
                  <a:path w="21600" h="21600">
                    <a:moveTo>
                      <a:pt x="0" y="0"/>
                    </a:moveTo>
                    <a:lnTo>
                      <a:pt x="21600" y="21600"/>
                    </a:lnTo>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575" name="Google Shape;9244;p97"/>
              <p:cNvSpPr/>
              <p:nvPr/>
            </p:nvSpPr>
            <p:spPr>
              <a:xfrm>
                <a:off x="1801800" y="1118160"/>
                <a:ext cx="287640" cy="287640"/>
              </a:xfrm>
              <a:prstGeom prst="ellipse">
                <a:avLst/>
              </a:prstGeom>
              <a:noFill/>
              <a:ln w="9525">
                <a:solidFill>
                  <a:srgbClr val="E3E9ED"/>
                </a:solidFill>
                <a:round/>
              </a:ln>
            </p:spPr>
            <p:style>
              <a:lnRef idx="0">
                <a:scrgbClr r="0" g="0" b="0"/>
              </a:lnRef>
              <a:fillRef idx="0">
                <a:scrgbClr r="0" g="0" b="0"/>
              </a:fillRef>
              <a:effectRef idx="0">
                <a:scrgbClr r="0" g="0" b="0"/>
              </a:effectRef>
              <a:fontRef idx="minor"/>
            </p:style>
          </p:sp>
        </p:grpSp>
        <p:sp>
          <p:nvSpPr>
            <p:cNvPr id="8576" name="Google Shape;9245;p97"/>
            <p:cNvSpPr/>
            <p:nvPr/>
          </p:nvSpPr>
          <p:spPr>
            <a:xfrm>
              <a:off x="1845000" y="1162440"/>
              <a:ext cx="200880" cy="200880"/>
            </a:xfrm>
            <a:prstGeom prst="ellipse">
              <a:avLst/>
            </a:prstGeom>
            <a:noFill/>
            <a:ln w="9525">
              <a:solidFill>
                <a:srgbClr val="F2F2F2"/>
              </a:solidFill>
              <a:round/>
            </a:ln>
          </p:spPr>
          <p:style>
            <a:lnRef idx="0">
              <a:scrgbClr r="0" g="0" b="0"/>
            </a:lnRef>
            <a:fillRef idx="0">
              <a:scrgbClr r="0" g="0" b="0"/>
            </a:fillRef>
            <a:effectRef idx="0">
              <a:scrgbClr r="0" g="0" b="0"/>
            </a:effectRef>
            <a:fontRef idx="minor"/>
          </p:style>
        </p:sp>
      </p:grpSp>
      <p:grpSp>
        <p:nvGrpSpPr>
          <p:cNvPr id="8577" name="Google Shape;9246;p97"/>
          <p:cNvGrpSpPr/>
          <p:nvPr/>
        </p:nvGrpSpPr>
        <p:grpSpPr>
          <a:xfrm>
            <a:off x="1573920" y="1857240"/>
            <a:ext cx="738360" cy="712800"/>
            <a:chOff x="1573920" y="1857240"/>
            <a:chExt cx="738360" cy="712800"/>
          </a:xfrm>
        </p:grpSpPr>
        <p:grpSp>
          <p:nvGrpSpPr>
            <p:cNvPr id="8578" name="Google Shape;9247;p97"/>
            <p:cNvGrpSpPr/>
            <p:nvPr/>
          </p:nvGrpSpPr>
          <p:grpSpPr>
            <a:xfrm>
              <a:off x="1617120" y="1945080"/>
              <a:ext cx="639720" cy="624960"/>
              <a:chOff x="1617120" y="1945080"/>
              <a:chExt cx="639720" cy="624960"/>
            </a:xfrm>
          </p:grpSpPr>
          <p:sp>
            <p:nvSpPr>
              <p:cNvPr id="8579" name="Google Shape;9248;p97"/>
              <p:cNvSpPr/>
              <p:nvPr/>
            </p:nvSpPr>
            <p:spPr>
              <a:xfrm>
                <a:off x="2024280" y="1947960"/>
                <a:ext cx="232560" cy="367200"/>
              </a:xfrm>
              <a:custGeom>
                <a:avLst/>
                <a:gdLst/>
                <a:ahLst/>
                <a:cxnLst/>
                <a:rect l="l" t="t" r="r" b="b"/>
                <a:pathLst>
                  <a:path w="39290" h="61942">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80" name="Google Shape;9249;p97"/>
              <p:cNvSpPr/>
              <p:nvPr/>
            </p:nvSpPr>
            <p:spPr>
              <a:xfrm>
                <a:off x="1617120" y="1945080"/>
                <a:ext cx="239400" cy="375120"/>
              </a:xfrm>
              <a:custGeom>
                <a:avLst/>
                <a:gdLst/>
                <a:ahLst/>
                <a:cxnLst/>
                <a:rect l="l" t="t" r="r" b="b"/>
                <a:pathLst>
                  <a:path w="40436" h="63272">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81" name="Google Shape;9250;p97"/>
              <p:cNvSpPr/>
              <p:nvPr/>
            </p:nvSpPr>
            <p:spPr>
              <a:xfrm>
                <a:off x="1726920" y="2438640"/>
                <a:ext cx="423000" cy="131400"/>
              </a:xfrm>
              <a:custGeom>
                <a:avLst/>
                <a:gdLst/>
                <a:ahLst/>
                <a:cxnLst/>
                <a:rect l="l" t="t" r="r" b="b"/>
                <a:pathLst>
                  <a:path w="71282" h="22298">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grpSp>
          <p:nvGrpSpPr>
            <p:cNvPr id="8582" name="Google Shape;9251;p97"/>
            <p:cNvGrpSpPr/>
            <p:nvPr/>
          </p:nvGrpSpPr>
          <p:grpSpPr>
            <a:xfrm>
              <a:off x="1573920" y="1857240"/>
              <a:ext cx="738360" cy="643680"/>
              <a:chOff x="1573920" y="1857240"/>
              <a:chExt cx="738360" cy="643680"/>
            </a:xfrm>
          </p:grpSpPr>
          <p:sp>
            <p:nvSpPr>
              <p:cNvPr id="8583" name="Google Shape;9252;p97"/>
              <p:cNvSpPr/>
              <p:nvPr/>
            </p:nvSpPr>
            <p:spPr>
              <a:xfrm>
                <a:off x="1834200" y="1857240"/>
                <a:ext cx="214200" cy="395280"/>
              </a:xfrm>
              <a:custGeom>
                <a:avLst/>
                <a:gdLst/>
                <a:ahLst/>
                <a:cxnLst/>
                <a:rect l="l" t="t" r="r" b="b"/>
                <a:pathLst>
                  <a:path w="36183" h="66637">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a:solidFill>
                  <a:srgbClr val="5F7D95"/>
                </a:solidFill>
                <a:miter/>
              </a:ln>
            </p:spPr>
            <p:style>
              <a:lnRef idx="0">
                <a:scrgbClr r="0" g="0" b="0"/>
              </a:lnRef>
              <a:fillRef idx="0">
                <a:scrgbClr r="0" g="0" b="0"/>
              </a:fillRef>
              <a:effectRef idx="0">
                <a:scrgbClr r="0" g="0" b="0"/>
              </a:effectRef>
              <a:fontRef idx="minor"/>
            </p:style>
          </p:sp>
          <p:sp>
            <p:nvSpPr>
              <p:cNvPr id="8584" name="Google Shape;9253;p97"/>
              <p:cNvSpPr/>
              <p:nvPr/>
            </p:nvSpPr>
            <p:spPr>
              <a:xfrm>
                <a:off x="1573920" y="2191320"/>
                <a:ext cx="366840" cy="309240"/>
              </a:xfrm>
              <a:custGeom>
                <a:avLst/>
                <a:gdLst/>
                <a:ahLst/>
                <a:cxnLst/>
                <a:rect l="l" t="t" r="r" b="b"/>
                <a:pathLst>
                  <a:path w="61885" h="52191">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a:solidFill>
                  <a:srgbClr val="435D74"/>
                </a:solidFill>
                <a:miter/>
              </a:ln>
            </p:spPr>
            <p:style>
              <a:lnRef idx="0">
                <a:scrgbClr r="0" g="0" b="0"/>
              </a:lnRef>
              <a:fillRef idx="0">
                <a:scrgbClr r="0" g="0" b="0"/>
              </a:fillRef>
              <a:effectRef idx="0">
                <a:scrgbClr r="0" g="0" b="0"/>
              </a:effectRef>
              <a:fontRef idx="minor"/>
            </p:style>
          </p:sp>
          <p:sp>
            <p:nvSpPr>
              <p:cNvPr id="8585" name="Google Shape;9254;p97"/>
              <p:cNvSpPr/>
              <p:nvPr/>
            </p:nvSpPr>
            <p:spPr>
              <a:xfrm>
                <a:off x="1942200" y="2191320"/>
                <a:ext cx="370080" cy="309600"/>
              </a:xfrm>
              <a:custGeom>
                <a:avLst/>
                <a:gdLst/>
                <a:ahLst/>
                <a:cxnLst/>
                <a:rect l="l" t="t" r="r" b="b"/>
                <a:pathLst>
                  <a:path w="62382" h="52208">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a:solidFill>
                  <a:srgbClr val="A5B7C5"/>
                </a:solidFill>
                <a:miter/>
              </a:ln>
            </p:spPr>
            <p:style>
              <a:lnRef idx="0">
                <a:scrgbClr r="0" g="0" b="0"/>
              </a:lnRef>
              <a:fillRef idx="0">
                <a:scrgbClr r="0" g="0" b="0"/>
              </a:fillRef>
              <a:effectRef idx="0">
                <a:scrgbClr r="0" g="0" b="0"/>
              </a:effectRef>
              <a:fontRef idx="minor"/>
            </p:style>
          </p:sp>
        </p:grpSp>
      </p:grpSp>
      <p:grpSp>
        <p:nvGrpSpPr>
          <p:cNvPr id="8586" name="Google Shape;9255;p97"/>
          <p:cNvGrpSpPr/>
          <p:nvPr/>
        </p:nvGrpSpPr>
        <p:grpSpPr>
          <a:xfrm>
            <a:off x="7691040" y="3488040"/>
            <a:ext cx="311040" cy="682920"/>
            <a:chOff x="7691040" y="3488040"/>
            <a:chExt cx="311040" cy="682920"/>
          </a:xfrm>
        </p:grpSpPr>
        <p:sp>
          <p:nvSpPr>
            <p:cNvPr id="8587" name="Google Shape;9256;p97"/>
            <p:cNvSpPr/>
            <p:nvPr/>
          </p:nvSpPr>
          <p:spPr>
            <a:xfrm>
              <a:off x="7691400" y="3595680"/>
              <a:ext cx="310680" cy="173160"/>
            </a:xfrm>
            <a:custGeom>
              <a:avLst/>
              <a:gdLst/>
              <a:ahLst/>
              <a:cxnLst/>
              <a:rect l="l" t="t" r="r" b="b"/>
              <a:pathLst>
                <a:path w="19132" h="10698">
                  <a:moveTo>
                    <a:pt x="1" y="1"/>
                  </a:moveTo>
                  <a:lnTo>
                    <a:pt x="1" y="10698"/>
                  </a:lnTo>
                  <a:lnTo>
                    <a:pt x="19132" y="10698"/>
                  </a:lnTo>
                  <a:lnTo>
                    <a:pt x="19132" y="1"/>
                  </a:ln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588" name="Google Shape;9257;p97"/>
            <p:cNvSpPr/>
            <p:nvPr/>
          </p:nvSpPr>
          <p:spPr>
            <a:xfrm>
              <a:off x="7691040" y="3488040"/>
              <a:ext cx="310320" cy="682920"/>
            </a:xfrm>
            <a:custGeom>
              <a:avLst/>
              <a:gdLst/>
              <a:ahLst/>
              <a:cxnLst/>
              <a:rect l="l" t="t" r="r" b="b"/>
              <a:pathLst>
                <a:path w="19117" h="41986">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a:solidFill>
                <a:srgbClr val="5F8195"/>
              </a:solidFill>
              <a:round/>
            </a:ln>
          </p:spPr>
          <p:style>
            <a:lnRef idx="0">
              <a:scrgbClr r="0" g="0" b="0"/>
            </a:lnRef>
            <a:fillRef idx="0">
              <a:scrgbClr r="0" g="0" b="0"/>
            </a:fillRef>
            <a:effectRef idx="0">
              <a:scrgbClr r="0" g="0" b="0"/>
            </a:effectRef>
            <a:fontRef idx="minor"/>
          </p:style>
        </p:sp>
      </p:grpSp>
      <p:grpSp>
        <p:nvGrpSpPr>
          <p:cNvPr id="8589" name="Google Shape;9258;p97"/>
          <p:cNvGrpSpPr/>
          <p:nvPr/>
        </p:nvGrpSpPr>
        <p:grpSpPr>
          <a:xfrm>
            <a:off x="5613120" y="970920"/>
            <a:ext cx="707760" cy="738360"/>
            <a:chOff x="5613120" y="970920"/>
            <a:chExt cx="707760" cy="738360"/>
          </a:xfrm>
        </p:grpSpPr>
        <p:grpSp>
          <p:nvGrpSpPr>
            <p:cNvPr id="8590" name="Google Shape;9259;p97"/>
            <p:cNvGrpSpPr/>
            <p:nvPr/>
          </p:nvGrpSpPr>
          <p:grpSpPr>
            <a:xfrm>
              <a:off x="5613120" y="970920"/>
              <a:ext cx="346320" cy="359640"/>
              <a:chOff x="5613120" y="970920"/>
              <a:chExt cx="346320" cy="359640"/>
            </a:xfrm>
          </p:grpSpPr>
          <p:sp>
            <p:nvSpPr>
              <p:cNvPr id="8591" name="Google Shape;9260;p97"/>
              <p:cNvSpPr/>
              <p:nvPr/>
            </p:nvSpPr>
            <p:spPr>
              <a:xfrm>
                <a:off x="5613120" y="1020960"/>
                <a:ext cx="346320" cy="309600"/>
              </a:xfrm>
              <a:custGeom>
                <a:avLst/>
                <a:gdLst/>
                <a:ahLst/>
                <a:cxnLst/>
                <a:rect l="l" t="t" r="r" b="b"/>
                <a:pathLst>
                  <a:path w="10195" h="9121">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8592" name="Google Shape;9261;p97"/>
              <p:cNvSpPr/>
              <p:nvPr/>
            </p:nvSpPr>
            <p:spPr>
              <a:xfrm>
                <a:off x="5736240" y="970920"/>
                <a:ext cx="99360" cy="99360"/>
              </a:xfrm>
              <a:custGeom>
                <a:avLst/>
                <a:gdLst/>
                <a:ahLst/>
                <a:cxnLst/>
                <a:rect l="l" t="t" r="r" b="b"/>
                <a:pathLst>
                  <a:path w="2946" h="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grpSp>
        <p:grpSp>
          <p:nvGrpSpPr>
            <p:cNvPr id="8593" name="Google Shape;9262;p97"/>
            <p:cNvGrpSpPr/>
            <p:nvPr/>
          </p:nvGrpSpPr>
          <p:grpSpPr>
            <a:xfrm>
              <a:off x="5974920" y="970920"/>
              <a:ext cx="345960" cy="359640"/>
              <a:chOff x="5974920" y="970920"/>
              <a:chExt cx="345960" cy="359640"/>
            </a:xfrm>
          </p:grpSpPr>
          <p:sp>
            <p:nvSpPr>
              <p:cNvPr id="8594" name="Google Shape;9263;p97"/>
              <p:cNvSpPr/>
              <p:nvPr/>
            </p:nvSpPr>
            <p:spPr>
              <a:xfrm>
                <a:off x="5974920" y="1020960"/>
                <a:ext cx="345960" cy="309600"/>
              </a:xfrm>
              <a:custGeom>
                <a:avLst/>
                <a:gdLst/>
                <a:ahLst/>
                <a:cxnLst/>
                <a:rect l="l" t="t" r="r" b="b"/>
                <a:pathLst>
                  <a:path w="10193" h="9121">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95" name="Google Shape;9264;p97"/>
              <p:cNvSpPr/>
              <p:nvPr/>
            </p:nvSpPr>
            <p:spPr>
              <a:xfrm>
                <a:off x="6098040" y="970920"/>
                <a:ext cx="99360" cy="99360"/>
              </a:xfrm>
              <a:custGeom>
                <a:avLst/>
                <a:gdLst/>
                <a:ahLst/>
                <a:cxn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grpSp>
          <p:nvGrpSpPr>
            <p:cNvPr id="8596" name="Google Shape;9265;p97"/>
            <p:cNvGrpSpPr/>
            <p:nvPr/>
          </p:nvGrpSpPr>
          <p:grpSpPr>
            <a:xfrm>
              <a:off x="5613120" y="1349640"/>
              <a:ext cx="345960" cy="359640"/>
              <a:chOff x="5613120" y="1349640"/>
              <a:chExt cx="345960" cy="359640"/>
            </a:xfrm>
          </p:grpSpPr>
          <p:sp>
            <p:nvSpPr>
              <p:cNvPr id="8597" name="Google Shape;9266;p97"/>
              <p:cNvSpPr/>
              <p:nvPr/>
            </p:nvSpPr>
            <p:spPr>
              <a:xfrm>
                <a:off x="5613120" y="1349640"/>
                <a:ext cx="345960" cy="309600"/>
              </a:xfrm>
              <a:custGeom>
                <a:avLst/>
                <a:gdLst/>
                <a:ahLst/>
                <a:cxnLst/>
                <a:rect l="l" t="t" r="r" b="b"/>
                <a:pathLst>
                  <a:path w="10193" h="9122">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598" name="Google Shape;9267;p97"/>
              <p:cNvSpPr/>
              <p:nvPr/>
            </p:nvSpPr>
            <p:spPr>
              <a:xfrm>
                <a:off x="5736240" y="1609920"/>
                <a:ext cx="99360" cy="99360"/>
              </a:xfrm>
              <a:custGeom>
                <a:avLst/>
                <a:gdLst/>
                <a:ahLst/>
                <a:cxnLst/>
                <a:rect l="l" t="t" r="r" b="b"/>
                <a:pathLst>
                  <a:path w="2946" h="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grpSp>
        <p:grpSp>
          <p:nvGrpSpPr>
            <p:cNvPr id="8599" name="Google Shape;9268;p97"/>
            <p:cNvGrpSpPr/>
            <p:nvPr/>
          </p:nvGrpSpPr>
          <p:grpSpPr>
            <a:xfrm>
              <a:off x="5974920" y="1349640"/>
              <a:ext cx="345960" cy="359640"/>
              <a:chOff x="5974920" y="1349640"/>
              <a:chExt cx="345960" cy="359640"/>
            </a:xfrm>
          </p:grpSpPr>
          <p:sp>
            <p:nvSpPr>
              <p:cNvPr id="8600" name="Google Shape;9269;p97"/>
              <p:cNvSpPr/>
              <p:nvPr/>
            </p:nvSpPr>
            <p:spPr>
              <a:xfrm>
                <a:off x="5974920" y="1349640"/>
                <a:ext cx="345960" cy="309600"/>
              </a:xfrm>
              <a:custGeom>
                <a:avLst/>
                <a:gdLst/>
                <a:ahLst/>
                <a:cxnLst/>
                <a:rect l="l" t="t" r="r" b="b"/>
                <a:pathLst>
                  <a:path w="10193" h="9122">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8601" name="Google Shape;9270;p97"/>
              <p:cNvSpPr/>
              <p:nvPr/>
            </p:nvSpPr>
            <p:spPr>
              <a:xfrm>
                <a:off x="6098040" y="1609920"/>
                <a:ext cx="99360" cy="99360"/>
              </a:xfrm>
              <a:custGeom>
                <a:avLst/>
                <a:gdLst/>
                <a:ahLst/>
                <a:cxnLst/>
                <a:rect l="l" t="t" r="r" b="b"/>
                <a:pathLst>
                  <a:path w="2945" h="2946">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a:solidFill>
                  <a:srgbClr val="5F7D95"/>
                </a:solidFill>
                <a:round/>
              </a:ln>
            </p:spPr>
            <p:style>
              <a:lnRef idx="0">
                <a:scrgbClr r="0" g="0" b="0"/>
              </a:lnRef>
              <a:fillRef idx="0">
                <a:scrgbClr r="0" g="0" b="0"/>
              </a:fillRef>
              <a:effectRef idx="0">
                <a:scrgbClr r="0" g="0" b="0"/>
              </a:effectRef>
              <a:fontRef idx="minor"/>
            </p:style>
          </p:sp>
        </p:grpSp>
        <p:sp>
          <p:nvSpPr>
            <p:cNvPr id="8602" name="Google Shape;9271;p97"/>
            <p:cNvSpPr/>
            <p:nvPr/>
          </p:nvSpPr>
          <p:spPr>
            <a:xfrm>
              <a:off x="5838120" y="1211760"/>
              <a:ext cx="256320" cy="256680"/>
            </a:xfrm>
            <a:custGeom>
              <a:avLst/>
              <a:gdLst/>
              <a:ahLst/>
              <a:cxn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603" name="Google Shape;9272;p97"/>
          <p:cNvGrpSpPr/>
          <p:nvPr/>
        </p:nvGrpSpPr>
        <p:grpSpPr>
          <a:xfrm>
            <a:off x="714600" y="2707200"/>
            <a:ext cx="1451880" cy="619920"/>
            <a:chOff x="714600" y="2707200"/>
            <a:chExt cx="1451880" cy="619920"/>
          </a:xfrm>
        </p:grpSpPr>
        <p:sp>
          <p:nvSpPr>
            <p:cNvPr id="8604" name="Google Shape;9273;p97"/>
            <p:cNvSpPr/>
            <p:nvPr/>
          </p:nvSpPr>
          <p:spPr>
            <a:xfrm>
              <a:off x="922320" y="2916000"/>
              <a:ext cx="412560" cy="411120"/>
            </a:xfrm>
            <a:custGeom>
              <a:avLst/>
              <a:gdLst/>
              <a:ahLst/>
              <a:cxnLst/>
              <a:rect l="l" t="t" r="r" b="b"/>
              <a:pathLst>
                <a:path w="33153" h="3304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a:solidFill>
                <a:srgbClr val="D6DBE0"/>
              </a:solidFill>
              <a:round/>
            </a:ln>
          </p:spPr>
          <p:style>
            <a:lnRef idx="0">
              <a:scrgbClr r="0" g="0" b="0"/>
            </a:lnRef>
            <a:fillRef idx="0">
              <a:scrgbClr r="0" g="0" b="0"/>
            </a:fillRef>
            <a:effectRef idx="0">
              <a:scrgbClr r="0" g="0" b="0"/>
            </a:effectRef>
            <a:fontRef idx="minor"/>
          </p:style>
        </p:sp>
        <p:sp>
          <p:nvSpPr>
            <p:cNvPr id="8605" name="Google Shape;9274;p97"/>
            <p:cNvSpPr/>
            <p:nvPr/>
          </p:nvSpPr>
          <p:spPr>
            <a:xfrm>
              <a:off x="1341000" y="2917440"/>
              <a:ext cx="410040" cy="408600"/>
            </a:xfrm>
            <a:custGeom>
              <a:avLst/>
              <a:gdLst/>
              <a:ahLst/>
              <a:cxnLst/>
              <a:rect l="l" t="t" r="r" b="b"/>
              <a:pathLst>
                <a:path w="32959" h="32847">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8606" name="Google Shape;9275;p97"/>
            <p:cNvSpPr/>
            <p:nvPr/>
          </p:nvSpPr>
          <p:spPr>
            <a:xfrm>
              <a:off x="714600" y="2707200"/>
              <a:ext cx="412560" cy="411120"/>
            </a:xfrm>
            <a:custGeom>
              <a:avLst/>
              <a:gdLst/>
              <a:ahLst/>
              <a:cxnLst/>
              <a:rect l="l" t="t" r="r" b="b"/>
              <a:pathLst>
                <a:path w="33149" h="33038">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a:solidFill>
                <a:srgbClr val="7994A9"/>
              </a:solidFill>
              <a:round/>
            </a:ln>
          </p:spPr>
          <p:style>
            <a:lnRef idx="0">
              <a:scrgbClr r="0" g="0" b="0"/>
            </a:lnRef>
            <a:fillRef idx="0">
              <a:scrgbClr r="0" g="0" b="0"/>
            </a:fillRef>
            <a:effectRef idx="0">
              <a:scrgbClr r="0" g="0" b="0"/>
            </a:effectRef>
            <a:fontRef idx="minor"/>
          </p:style>
        </p:sp>
        <p:sp>
          <p:nvSpPr>
            <p:cNvPr id="8607" name="Google Shape;9276;p97"/>
            <p:cNvSpPr/>
            <p:nvPr/>
          </p:nvSpPr>
          <p:spPr>
            <a:xfrm>
              <a:off x="1130760" y="2707200"/>
              <a:ext cx="412560" cy="411120"/>
            </a:xfrm>
            <a:custGeom>
              <a:avLst/>
              <a:gdLst/>
              <a:ahLst/>
              <a:cxnLst/>
              <a:rect l="l" t="t" r="r" b="b"/>
              <a:pathLst>
                <a:path w="33150" h="33037">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a:solidFill>
                <a:srgbClr val="B3C3CE"/>
              </a:solidFill>
              <a:round/>
            </a:ln>
          </p:spPr>
          <p:style>
            <a:lnRef idx="0">
              <a:scrgbClr r="0" g="0" b="0"/>
            </a:lnRef>
            <a:fillRef idx="0">
              <a:scrgbClr r="0" g="0" b="0"/>
            </a:fillRef>
            <a:effectRef idx="0">
              <a:scrgbClr r="0" g="0" b="0"/>
            </a:effectRef>
            <a:fontRef idx="minor"/>
          </p:style>
        </p:sp>
        <p:sp>
          <p:nvSpPr>
            <p:cNvPr id="8608" name="Google Shape;9277;p97"/>
            <p:cNvSpPr/>
            <p:nvPr/>
          </p:nvSpPr>
          <p:spPr>
            <a:xfrm>
              <a:off x="1756440" y="2918520"/>
              <a:ext cx="410040" cy="408600"/>
            </a:xfrm>
            <a:custGeom>
              <a:avLst/>
              <a:gdLst/>
              <a:ahLst/>
              <a:cxnLst/>
              <a:rect l="l" t="t" r="r" b="b"/>
              <a:pathLst>
                <a:path w="32955" h="32848">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609" name="Google Shape;9278;p97"/>
            <p:cNvSpPr/>
            <p:nvPr/>
          </p:nvSpPr>
          <p:spPr>
            <a:xfrm>
              <a:off x="1548000" y="2710440"/>
              <a:ext cx="410040" cy="408600"/>
            </a:xfrm>
            <a:custGeom>
              <a:avLst/>
              <a:gdLst/>
              <a:ahLst/>
              <a:cxnLst/>
              <a:rect l="l" t="t" r="r" b="b"/>
              <a:pathLst>
                <a:path w="32958" h="32844">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a:solidFill>
                <a:srgbClr val="667E92"/>
              </a:solidFill>
              <a:round/>
            </a:ln>
          </p:spPr>
          <p:style>
            <a:lnRef idx="0">
              <a:scrgbClr r="0" g="0" b="0"/>
            </a:lnRef>
            <a:fillRef idx="0">
              <a:scrgbClr r="0" g="0" b="0"/>
            </a:fillRef>
            <a:effectRef idx="0">
              <a:scrgbClr r="0" g="0" b="0"/>
            </a:effectRef>
            <a:fontRef idx="minor"/>
          </p:style>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10" name="Google Shape;9283;p98"/>
          <p:cNvGrpSpPr/>
          <p:nvPr/>
        </p:nvGrpSpPr>
        <p:grpSpPr>
          <a:xfrm>
            <a:off x="708480" y="965880"/>
            <a:ext cx="1635120" cy="1524960"/>
            <a:chOff x="708480" y="965880"/>
            <a:chExt cx="1635120" cy="1524960"/>
          </a:xfrm>
        </p:grpSpPr>
        <p:grpSp>
          <p:nvGrpSpPr>
            <p:cNvPr id="8611" name="Google Shape;9284;p98"/>
            <p:cNvGrpSpPr/>
            <p:nvPr/>
          </p:nvGrpSpPr>
          <p:grpSpPr>
            <a:xfrm>
              <a:off x="708480" y="965880"/>
              <a:ext cx="79560" cy="1524960"/>
              <a:chOff x="708480" y="965880"/>
              <a:chExt cx="79560" cy="1524960"/>
            </a:xfrm>
          </p:grpSpPr>
          <p:sp>
            <p:nvSpPr>
              <p:cNvPr id="8612" name="Google Shape;9285;p98"/>
              <p:cNvSpPr/>
              <p:nvPr/>
            </p:nvSpPr>
            <p:spPr>
              <a:xfrm>
                <a:off x="70848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13" name="Google Shape;9286;p98"/>
              <p:cNvSpPr/>
              <p:nvPr/>
            </p:nvSpPr>
            <p:spPr>
              <a:xfrm>
                <a:off x="70848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14" name="Google Shape;9287;p98"/>
              <p:cNvSpPr/>
              <p:nvPr/>
            </p:nvSpPr>
            <p:spPr>
              <a:xfrm>
                <a:off x="70848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15" name="Google Shape;9288;p98"/>
              <p:cNvSpPr/>
              <p:nvPr/>
            </p:nvSpPr>
            <p:spPr>
              <a:xfrm>
                <a:off x="708480" y="14479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16" name="Google Shape;9289;p98"/>
              <p:cNvSpPr/>
              <p:nvPr/>
            </p:nvSpPr>
            <p:spPr>
              <a:xfrm>
                <a:off x="708480" y="160776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17" name="Google Shape;9290;p98"/>
              <p:cNvSpPr/>
              <p:nvPr/>
            </p:nvSpPr>
            <p:spPr>
              <a:xfrm>
                <a:off x="708480" y="17686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18" name="Google Shape;9291;p98"/>
              <p:cNvSpPr/>
              <p:nvPr/>
            </p:nvSpPr>
            <p:spPr>
              <a:xfrm>
                <a:off x="708480" y="192924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19" name="Google Shape;9292;p98"/>
              <p:cNvSpPr/>
              <p:nvPr/>
            </p:nvSpPr>
            <p:spPr>
              <a:xfrm>
                <a:off x="708480" y="208980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20" name="Google Shape;9293;p98"/>
              <p:cNvSpPr/>
              <p:nvPr/>
            </p:nvSpPr>
            <p:spPr>
              <a:xfrm>
                <a:off x="708480" y="22507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21" name="Google Shape;9294;p98"/>
              <p:cNvSpPr/>
              <p:nvPr/>
            </p:nvSpPr>
            <p:spPr>
              <a:xfrm>
                <a:off x="70848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nvGrpSpPr>
            <p:cNvPr id="8622" name="Google Shape;9295;p98"/>
            <p:cNvGrpSpPr/>
            <p:nvPr/>
          </p:nvGrpSpPr>
          <p:grpSpPr>
            <a:xfrm>
              <a:off x="882360" y="965880"/>
              <a:ext cx="79560" cy="1524960"/>
              <a:chOff x="882360" y="965880"/>
              <a:chExt cx="79560" cy="1524960"/>
            </a:xfrm>
          </p:grpSpPr>
          <p:sp>
            <p:nvSpPr>
              <p:cNvPr id="8623" name="Google Shape;9296;p98"/>
              <p:cNvSpPr/>
              <p:nvPr/>
            </p:nvSpPr>
            <p:spPr>
              <a:xfrm>
                <a:off x="88236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24" name="Google Shape;9297;p98"/>
              <p:cNvSpPr/>
              <p:nvPr/>
            </p:nvSpPr>
            <p:spPr>
              <a:xfrm>
                <a:off x="88236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25" name="Google Shape;9298;p98"/>
              <p:cNvSpPr/>
              <p:nvPr/>
            </p:nvSpPr>
            <p:spPr>
              <a:xfrm>
                <a:off x="88236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26" name="Google Shape;9299;p98"/>
              <p:cNvSpPr/>
              <p:nvPr/>
            </p:nvSpPr>
            <p:spPr>
              <a:xfrm>
                <a:off x="882360" y="14479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27" name="Google Shape;9300;p98"/>
              <p:cNvSpPr/>
              <p:nvPr/>
            </p:nvSpPr>
            <p:spPr>
              <a:xfrm>
                <a:off x="882360" y="16077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28" name="Google Shape;9301;p98"/>
              <p:cNvSpPr/>
              <p:nvPr/>
            </p:nvSpPr>
            <p:spPr>
              <a:xfrm>
                <a:off x="882360" y="17686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29" name="Google Shape;9302;p98"/>
              <p:cNvSpPr/>
              <p:nvPr/>
            </p:nvSpPr>
            <p:spPr>
              <a:xfrm>
                <a:off x="882360" y="192924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30" name="Google Shape;9303;p98"/>
              <p:cNvSpPr/>
              <p:nvPr/>
            </p:nvSpPr>
            <p:spPr>
              <a:xfrm>
                <a:off x="882360" y="208980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31" name="Google Shape;9304;p98"/>
              <p:cNvSpPr/>
              <p:nvPr/>
            </p:nvSpPr>
            <p:spPr>
              <a:xfrm>
                <a:off x="882360" y="22507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32" name="Google Shape;9305;p98"/>
              <p:cNvSpPr/>
              <p:nvPr/>
            </p:nvSpPr>
            <p:spPr>
              <a:xfrm>
                <a:off x="88236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nvGrpSpPr>
            <p:cNvPr id="8633" name="Google Shape;9306;p98"/>
            <p:cNvGrpSpPr/>
            <p:nvPr/>
          </p:nvGrpSpPr>
          <p:grpSpPr>
            <a:xfrm>
              <a:off x="1056240" y="965880"/>
              <a:ext cx="79560" cy="1524960"/>
              <a:chOff x="1056240" y="965880"/>
              <a:chExt cx="79560" cy="1524960"/>
            </a:xfrm>
          </p:grpSpPr>
          <p:sp>
            <p:nvSpPr>
              <p:cNvPr id="8634" name="Google Shape;9307;p98"/>
              <p:cNvSpPr/>
              <p:nvPr/>
            </p:nvSpPr>
            <p:spPr>
              <a:xfrm>
                <a:off x="105624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35" name="Google Shape;9308;p98"/>
              <p:cNvSpPr/>
              <p:nvPr/>
            </p:nvSpPr>
            <p:spPr>
              <a:xfrm>
                <a:off x="105624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36" name="Google Shape;9309;p98"/>
              <p:cNvSpPr/>
              <p:nvPr/>
            </p:nvSpPr>
            <p:spPr>
              <a:xfrm>
                <a:off x="105624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37" name="Google Shape;9310;p98"/>
              <p:cNvSpPr/>
              <p:nvPr/>
            </p:nvSpPr>
            <p:spPr>
              <a:xfrm>
                <a:off x="1056240" y="14479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38" name="Google Shape;9311;p98"/>
              <p:cNvSpPr/>
              <p:nvPr/>
            </p:nvSpPr>
            <p:spPr>
              <a:xfrm>
                <a:off x="1056240" y="16077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39" name="Google Shape;9312;p98"/>
              <p:cNvSpPr/>
              <p:nvPr/>
            </p:nvSpPr>
            <p:spPr>
              <a:xfrm>
                <a:off x="1056240" y="17686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40" name="Google Shape;9313;p98"/>
              <p:cNvSpPr/>
              <p:nvPr/>
            </p:nvSpPr>
            <p:spPr>
              <a:xfrm>
                <a:off x="1056240" y="19292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41" name="Google Shape;9314;p98"/>
              <p:cNvSpPr/>
              <p:nvPr/>
            </p:nvSpPr>
            <p:spPr>
              <a:xfrm>
                <a:off x="1056240" y="208980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42" name="Google Shape;9315;p98"/>
              <p:cNvSpPr/>
              <p:nvPr/>
            </p:nvSpPr>
            <p:spPr>
              <a:xfrm>
                <a:off x="1056240" y="22507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43" name="Google Shape;9316;p98"/>
              <p:cNvSpPr/>
              <p:nvPr/>
            </p:nvSpPr>
            <p:spPr>
              <a:xfrm>
                <a:off x="105624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nvGrpSpPr>
            <p:cNvPr id="8644" name="Google Shape;9317;p98"/>
            <p:cNvGrpSpPr/>
            <p:nvPr/>
          </p:nvGrpSpPr>
          <p:grpSpPr>
            <a:xfrm>
              <a:off x="1226880" y="965880"/>
              <a:ext cx="79560" cy="1524960"/>
              <a:chOff x="1226880" y="965880"/>
              <a:chExt cx="79560" cy="1524960"/>
            </a:xfrm>
          </p:grpSpPr>
          <p:sp>
            <p:nvSpPr>
              <p:cNvPr id="8645" name="Google Shape;9318;p98"/>
              <p:cNvSpPr/>
              <p:nvPr/>
            </p:nvSpPr>
            <p:spPr>
              <a:xfrm>
                <a:off x="122688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46" name="Google Shape;9319;p98"/>
              <p:cNvSpPr/>
              <p:nvPr/>
            </p:nvSpPr>
            <p:spPr>
              <a:xfrm>
                <a:off x="122688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47" name="Google Shape;9320;p98"/>
              <p:cNvSpPr/>
              <p:nvPr/>
            </p:nvSpPr>
            <p:spPr>
              <a:xfrm>
                <a:off x="122688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48" name="Google Shape;9321;p98"/>
              <p:cNvSpPr/>
              <p:nvPr/>
            </p:nvSpPr>
            <p:spPr>
              <a:xfrm>
                <a:off x="1226880" y="14479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49" name="Google Shape;9322;p98"/>
              <p:cNvSpPr/>
              <p:nvPr/>
            </p:nvSpPr>
            <p:spPr>
              <a:xfrm>
                <a:off x="1226880" y="160776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50" name="Google Shape;9323;p98"/>
              <p:cNvSpPr/>
              <p:nvPr/>
            </p:nvSpPr>
            <p:spPr>
              <a:xfrm>
                <a:off x="1226880" y="17686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51" name="Google Shape;9324;p98"/>
              <p:cNvSpPr/>
              <p:nvPr/>
            </p:nvSpPr>
            <p:spPr>
              <a:xfrm>
                <a:off x="1226880" y="192924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52" name="Google Shape;9325;p98"/>
              <p:cNvSpPr/>
              <p:nvPr/>
            </p:nvSpPr>
            <p:spPr>
              <a:xfrm>
                <a:off x="1226880" y="208980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53" name="Google Shape;9326;p98"/>
              <p:cNvSpPr/>
              <p:nvPr/>
            </p:nvSpPr>
            <p:spPr>
              <a:xfrm>
                <a:off x="1226880" y="22507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54" name="Google Shape;9327;p98"/>
              <p:cNvSpPr/>
              <p:nvPr/>
            </p:nvSpPr>
            <p:spPr>
              <a:xfrm>
                <a:off x="122688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nvGrpSpPr>
            <p:cNvPr id="8655" name="Google Shape;9328;p98"/>
            <p:cNvGrpSpPr/>
            <p:nvPr/>
          </p:nvGrpSpPr>
          <p:grpSpPr>
            <a:xfrm>
              <a:off x="1400760" y="965880"/>
              <a:ext cx="79560" cy="1524960"/>
              <a:chOff x="1400760" y="965880"/>
              <a:chExt cx="79560" cy="1524960"/>
            </a:xfrm>
          </p:grpSpPr>
          <p:sp>
            <p:nvSpPr>
              <p:cNvPr id="8656" name="Google Shape;9329;p98"/>
              <p:cNvSpPr/>
              <p:nvPr/>
            </p:nvSpPr>
            <p:spPr>
              <a:xfrm>
                <a:off x="140076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57" name="Google Shape;9330;p98"/>
              <p:cNvSpPr/>
              <p:nvPr/>
            </p:nvSpPr>
            <p:spPr>
              <a:xfrm>
                <a:off x="140076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58" name="Google Shape;9331;p98"/>
              <p:cNvSpPr/>
              <p:nvPr/>
            </p:nvSpPr>
            <p:spPr>
              <a:xfrm>
                <a:off x="140076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59" name="Google Shape;9332;p98"/>
              <p:cNvSpPr/>
              <p:nvPr/>
            </p:nvSpPr>
            <p:spPr>
              <a:xfrm>
                <a:off x="1400760" y="14479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60" name="Google Shape;9333;p98"/>
              <p:cNvSpPr/>
              <p:nvPr/>
            </p:nvSpPr>
            <p:spPr>
              <a:xfrm>
                <a:off x="1400760" y="16077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61" name="Google Shape;9334;p98"/>
              <p:cNvSpPr/>
              <p:nvPr/>
            </p:nvSpPr>
            <p:spPr>
              <a:xfrm>
                <a:off x="1400760" y="17686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62" name="Google Shape;9335;p98"/>
              <p:cNvSpPr/>
              <p:nvPr/>
            </p:nvSpPr>
            <p:spPr>
              <a:xfrm>
                <a:off x="1400760" y="19292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63" name="Google Shape;9336;p98"/>
              <p:cNvSpPr/>
              <p:nvPr/>
            </p:nvSpPr>
            <p:spPr>
              <a:xfrm>
                <a:off x="1400760" y="208980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64" name="Google Shape;9337;p98"/>
              <p:cNvSpPr/>
              <p:nvPr/>
            </p:nvSpPr>
            <p:spPr>
              <a:xfrm>
                <a:off x="1400760" y="22507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65" name="Google Shape;9338;p98"/>
              <p:cNvSpPr/>
              <p:nvPr/>
            </p:nvSpPr>
            <p:spPr>
              <a:xfrm>
                <a:off x="140076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nvGrpSpPr>
            <p:cNvPr id="8666" name="Google Shape;9339;p98"/>
            <p:cNvGrpSpPr/>
            <p:nvPr/>
          </p:nvGrpSpPr>
          <p:grpSpPr>
            <a:xfrm>
              <a:off x="1571760" y="965880"/>
              <a:ext cx="79560" cy="1524960"/>
              <a:chOff x="1571760" y="965880"/>
              <a:chExt cx="79560" cy="1524960"/>
            </a:xfrm>
          </p:grpSpPr>
          <p:sp>
            <p:nvSpPr>
              <p:cNvPr id="8667" name="Google Shape;9340;p98"/>
              <p:cNvSpPr/>
              <p:nvPr/>
            </p:nvSpPr>
            <p:spPr>
              <a:xfrm>
                <a:off x="157176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68" name="Google Shape;9341;p98"/>
              <p:cNvSpPr/>
              <p:nvPr/>
            </p:nvSpPr>
            <p:spPr>
              <a:xfrm>
                <a:off x="157176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69" name="Google Shape;9342;p98"/>
              <p:cNvSpPr/>
              <p:nvPr/>
            </p:nvSpPr>
            <p:spPr>
              <a:xfrm>
                <a:off x="157176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70" name="Google Shape;9343;p98"/>
              <p:cNvSpPr/>
              <p:nvPr/>
            </p:nvSpPr>
            <p:spPr>
              <a:xfrm>
                <a:off x="1571760" y="14479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71" name="Google Shape;9344;p98"/>
              <p:cNvSpPr/>
              <p:nvPr/>
            </p:nvSpPr>
            <p:spPr>
              <a:xfrm>
                <a:off x="1571760" y="16077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72" name="Google Shape;9345;p98"/>
              <p:cNvSpPr/>
              <p:nvPr/>
            </p:nvSpPr>
            <p:spPr>
              <a:xfrm>
                <a:off x="1571760" y="17686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73" name="Google Shape;9346;p98"/>
              <p:cNvSpPr/>
              <p:nvPr/>
            </p:nvSpPr>
            <p:spPr>
              <a:xfrm>
                <a:off x="1571760" y="192924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74" name="Google Shape;9347;p98"/>
              <p:cNvSpPr/>
              <p:nvPr/>
            </p:nvSpPr>
            <p:spPr>
              <a:xfrm>
                <a:off x="1571760" y="208980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75" name="Google Shape;9348;p98"/>
              <p:cNvSpPr/>
              <p:nvPr/>
            </p:nvSpPr>
            <p:spPr>
              <a:xfrm>
                <a:off x="1571760" y="22507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76" name="Google Shape;9349;p98"/>
              <p:cNvSpPr/>
              <p:nvPr/>
            </p:nvSpPr>
            <p:spPr>
              <a:xfrm>
                <a:off x="157176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nvGrpSpPr>
            <p:cNvPr id="8677" name="Google Shape;9350;p98"/>
            <p:cNvGrpSpPr/>
            <p:nvPr/>
          </p:nvGrpSpPr>
          <p:grpSpPr>
            <a:xfrm>
              <a:off x="1745640" y="965880"/>
              <a:ext cx="79560" cy="1524960"/>
              <a:chOff x="1745640" y="965880"/>
              <a:chExt cx="79560" cy="1524960"/>
            </a:xfrm>
          </p:grpSpPr>
          <p:sp>
            <p:nvSpPr>
              <p:cNvPr id="8678" name="Google Shape;9351;p98"/>
              <p:cNvSpPr/>
              <p:nvPr/>
            </p:nvSpPr>
            <p:spPr>
              <a:xfrm>
                <a:off x="174564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79" name="Google Shape;9352;p98"/>
              <p:cNvSpPr/>
              <p:nvPr/>
            </p:nvSpPr>
            <p:spPr>
              <a:xfrm>
                <a:off x="174564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80" name="Google Shape;9353;p98"/>
              <p:cNvSpPr/>
              <p:nvPr/>
            </p:nvSpPr>
            <p:spPr>
              <a:xfrm>
                <a:off x="174564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81" name="Google Shape;9354;p98"/>
              <p:cNvSpPr/>
              <p:nvPr/>
            </p:nvSpPr>
            <p:spPr>
              <a:xfrm>
                <a:off x="1745640" y="14479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82" name="Google Shape;9355;p98"/>
              <p:cNvSpPr/>
              <p:nvPr/>
            </p:nvSpPr>
            <p:spPr>
              <a:xfrm>
                <a:off x="1745640" y="16077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83" name="Google Shape;9356;p98"/>
              <p:cNvSpPr/>
              <p:nvPr/>
            </p:nvSpPr>
            <p:spPr>
              <a:xfrm>
                <a:off x="1745640" y="17686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84" name="Google Shape;9357;p98"/>
              <p:cNvSpPr/>
              <p:nvPr/>
            </p:nvSpPr>
            <p:spPr>
              <a:xfrm>
                <a:off x="1745640" y="19292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85" name="Google Shape;9358;p98"/>
              <p:cNvSpPr/>
              <p:nvPr/>
            </p:nvSpPr>
            <p:spPr>
              <a:xfrm>
                <a:off x="1745640" y="208980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86" name="Google Shape;9359;p98"/>
              <p:cNvSpPr/>
              <p:nvPr/>
            </p:nvSpPr>
            <p:spPr>
              <a:xfrm>
                <a:off x="1745640" y="22507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87" name="Google Shape;9360;p98"/>
              <p:cNvSpPr/>
              <p:nvPr/>
            </p:nvSpPr>
            <p:spPr>
              <a:xfrm>
                <a:off x="174564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nvGrpSpPr>
            <p:cNvPr id="8688" name="Google Shape;9361;p98"/>
            <p:cNvGrpSpPr/>
            <p:nvPr/>
          </p:nvGrpSpPr>
          <p:grpSpPr>
            <a:xfrm>
              <a:off x="1916280" y="965880"/>
              <a:ext cx="79560" cy="1524960"/>
              <a:chOff x="1916280" y="965880"/>
              <a:chExt cx="79560" cy="1524960"/>
            </a:xfrm>
          </p:grpSpPr>
          <p:sp>
            <p:nvSpPr>
              <p:cNvPr id="8689" name="Google Shape;9362;p98"/>
              <p:cNvSpPr/>
              <p:nvPr/>
            </p:nvSpPr>
            <p:spPr>
              <a:xfrm>
                <a:off x="191628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90" name="Google Shape;9363;p98"/>
              <p:cNvSpPr/>
              <p:nvPr/>
            </p:nvSpPr>
            <p:spPr>
              <a:xfrm>
                <a:off x="191628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91" name="Google Shape;9364;p98"/>
              <p:cNvSpPr/>
              <p:nvPr/>
            </p:nvSpPr>
            <p:spPr>
              <a:xfrm>
                <a:off x="191628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92" name="Google Shape;9365;p98"/>
              <p:cNvSpPr/>
              <p:nvPr/>
            </p:nvSpPr>
            <p:spPr>
              <a:xfrm>
                <a:off x="1916280" y="14479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93" name="Google Shape;9366;p98"/>
              <p:cNvSpPr/>
              <p:nvPr/>
            </p:nvSpPr>
            <p:spPr>
              <a:xfrm>
                <a:off x="1916280" y="16077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694" name="Google Shape;9367;p98"/>
              <p:cNvSpPr/>
              <p:nvPr/>
            </p:nvSpPr>
            <p:spPr>
              <a:xfrm>
                <a:off x="1916280" y="17686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95" name="Google Shape;9368;p98"/>
              <p:cNvSpPr/>
              <p:nvPr/>
            </p:nvSpPr>
            <p:spPr>
              <a:xfrm>
                <a:off x="1916280" y="192924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96" name="Google Shape;9369;p98"/>
              <p:cNvSpPr/>
              <p:nvPr/>
            </p:nvSpPr>
            <p:spPr>
              <a:xfrm>
                <a:off x="1916280" y="208980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97" name="Google Shape;9370;p98"/>
              <p:cNvSpPr/>
              <p:nvPr/>
            </p:nvSpPr>
            <p:spPr>
              <a:xfrm>
                <a:off x="1916280" y="22507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698" name="Google Shape;9371;p98"/>
              <p:cNvSpPr/>
              <p:nvPr/>
            </p:nvSpPr>
            <p:spPr>
              <a:xfrm>
                <a:off x="191628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nvGrpSpPr>
            <p:cNvPr id="8699" name="Google Shape;9372;p98"/>
            <p:cNvGrpSpPr/>
            <p:nvPr/>
          </p:nvGrpSpPr>
          <p:grpSpPr>
            <a:xfrm>
              <a:off x="2090160" y="965880"/>
              <a:ext cx="79560" cy="1524960"/>
              <a:chOff x="2090160" y="965880"/>
              <a:chExt cx="79560" cy="1524960"/>
            </a:xfrm>
          </p:grpSpPr>
          <p:sp>
            <p:nvSpPr>
              <p:cNvPr id="8700" name="Google Shape;9373;p98"/>
              <p:cNvSpPr/>
              <p:nvPr/>
            </p:nvSpPr>
            <p:spPr>
              <a:xfrm>
                <a:off x="209016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01" name="Google Shape;9374;p98"/>
              <p:cNvSpPr/>
              <p:nvPr/>
            </p:nvSpPr>
            <p:spPr>
              <a:xfrm>
                <a:off x="209016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02" name="Google Shape;9375;p98"/>
              <p:cNvSpPr/>
              <p:nvPr/>
            </p:nvSpPr>
            <p:spPr>
              <a:xfrm>
                <a:off x="209016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03" name="Google Shape;9376;p98"/>
              <p:cNvSpPr/>
              <p:nvPr/>
            </p:nvSpPr>
            <p:spPr>
              <a:xfrm>
                <a:off x="2090160" y="14479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04" name="Google Shape;9377;p98"/>
              <p:cNvSpPr/>
              <p:nvPr/>
            </p:nvSpPr>
            <p:spPr>
              <a:xfrm>
                <a:off x="2090160" y="160776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705" name="Google Shape;9378;p98"/>
              <p:cNvSpPr/>
              <p:nvPr/>
            </p:nvSpPr>
            <p:spPr>
              <a:xfrm>
                <a:off x="2090160" y="17686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706" name="Google Shape;9379;p98"/>
              <p:cNvSpPr/>
              <p:nvPr/>
            </p:nvSpPr>
            <p:spPr>
              <a:xfrm>
                <a:off x="2090160" y="192924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707" name="Google Shape;9380;p98"/>
              <p:cNvSpPr/>
              <p:nvPr/>
            </p:nvSpPr>
            <p:spPr>
              <a:xfrm>
                <a:off x="2090160" y="208980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708" name="Google Shape;9381;p98"/>
              <p:cNvSpPr/>
              <p:nvPr/>
            </p:nvSpPr>
            <p:spPr>
              <a:xfrm>
                <a:off x="2090160" y="22507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709" name="Google Shape;9382;p98"/>
              <p:cNvSpPr/>
              <p:nvPr/>
            </p:nvSpPr>
            <p:spPr>
              <a:xfrm>
                <a:off x="209016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nvGrpSpPr>
            <p:cNvPr id="8710" name="Google Shape;9383;p98"/>
            <p:cNvGrpSpPr/>
            <p:nvPr/>
          </p:nvGrpSpPr>
          <p:grpSpPr>
            <a:xfrm>
              <a:off x="2264040" y="965880"/>
              <a:ext cx="79560" cy="1524960"/>
              <a:chOff x="2264040" y="965880"/>
              <a:chExt cx="79560" cy="1524960"/>
            </a:xfrm>
          </p:grpSpPr>
          <p:sp>
            <p:nvSpPr>
              <p:cNvPr id="8711" name="Google Shape;9384;p98"/>
              <p:cNvSpPr/>
              <p:nvPr/>
            </p:nvSpPr>
            <p:spPr>
              <a:xfrm>
                <a:off x="2264040" y="9658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12" name="Google Shape;9385;p98"/>
              <p:cNvSpPr/>
              <p:nvPr/>
            </p:nvSpPr>
            <p:spPr>
              <a:xfrm>
                <a:off x="2264040" y="112644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13" name="Google Shape;9386;p98"/>
              <p:cNvSpPr/>
              <p:nvPr/>
            </p:nvSpPr>
            <p:spPr>
              <a:xfrm>
                <a:off x="2264040" y="12873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14" name="Google Shape;9387;p98"/>
              <p:cNvSpPr/>
              <p:nvPr/>
            </p:nvSpPr>
            <p:spPr>
              <a:xfrm>
                <a:off x="2264040" y="144792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15" name="Google Shape;9388;p98"/>
              <p:cNvSpPr/>
              <p:nvPr/>
            </p:nvSpPr>
            <p:spPr>
              <a:xfrm>
                <a:off x="2264040" y="160776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16" name="Google Shape;9389;p98"/>
              <p:cNvSpPr/>
              <p:nvPr/>
            </p:nvSpPr>
            <p:spPr>
              <a:xfrm>
                <a:off x="2264040" y="1768680"/>
                <a:ext cx="79560" cy="7956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17" name="Google Shape;9390;p98"/>
              <p:cNvSpPr/>
              <p:nvPr/>
            </p:nvSpPr>
            <p:spPr>
              <a:xfrm>
                <a:off x="2264040" y="192924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718" name="Google Shape;9391;p98"/>
              <p:cNvSpPr/>
              <p:nvPr/>
            </p:nvSpPr>
            <p:spPr>
              <a:xfrm>
                <a:off x="2264040" y="208980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719" name="Google Shape;9392;p98"/>
              <p:cNvSpPr/>
              <p:nvPr/>
            </p:nvSpPr>
            <p:spPr>
              <a:xfrm>
                <a:off x="2264040" y="225072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sp>
            <p:nvSpPr>
              <p:cNvPr id="8720" name="Google Shape;9393;p98"/>
              <p:cNvSpPr/>
              <p:nvPr/>
            </p:nvSpPr>
            <p:spPr>
              <a:xfrm>
                <a:off x="2264040" y="2411280"/>
                <a:ext cx="79560" cy="79560"/>
              </a:xfrm>
              <a:prstGeom prst="rect">
                <a:avLst/>
              </a:prstGeom>
              <a:solidFill>
                <a:srgbClr val="657E93"/>
              </a:solidFill>
              <a:ln w="0">
                <a:noFill/>
              </a:ln>
            </p:spPr>
            <p:style>
              <a:lnRef idx="0">
                <a:scrgbClr r="0" g="0" b="0"/>
              </a:lnRef>
              <a:fillRef idx="0">
                <a:scrgbClr r="0" g="0" b="0"/>
              </a:fillRef>
              <a:effectRef idx="0">
                <a:scrgbClr r="0" g="0" b="0"/>
              </a:effectRef>
              <a:fontRef idx="minor"/>
            </p:style>
          </p:sp>
        </p:grpSp>
      </p:grpSp>
      <p:grpSp>
        <p:nvGrpSpPr>
          <p:cNvPr id="8721" name="Google Shape;9394;p98"/>
          <p:cNvGrpSpPr/>
          <p:nvPr/>
        </p:nvGrpSpPr>
        <p:grpSpPr>
          <a:xfrm>
            <a:off x="2603160" y="984960"/>
            <a:ext cx="1362960" cy="1100880"/>
            <a:chOff x="2603160" y="984960"/>
            <a:chExt cx="1362960" cy="1100880"/>
          </a:xfrm>
        </p:grpSpPr>
        <p:grpSp>
          <p:nvGrpSpPr>
            <p:cNvPr id="8722" name="Google Shape;9395;p98"/>
            <p:cNvGrpSpPr/>
            <p:nvPr/>
          </p:nvGrpSpPr>
          <p:grpSpPr>
            <a:xfrm>
              <a:off x="2603160" y="984960"/>
              <a:ext cx="1362960" cy="271800"/>
              <a:chOff x="2603160" y="984960"/>
              <a:chExt cx="1362960" cy="271800"/>
            </a:xfrm>
          </p:grpSpPr>
          <p:sp>
            <p:nvSpPr>
              <p:cNvPr id="8723" name="Google Shape;9396;p98"/>
              <p:cNvSpPr/>
              <p:nvPr/>
            </p:nvSpPr>
            <p:spPr>
              <a:xfrm>
                <a:off x="3694320" y="984960"/>
                <a:ext cx="271800" cy="271800"/>
              </a:xfrm>
              <a:prstGeom prst="diamond">
                <a:avLst/>
              </a:prstGeom>
              <a:noFill/>
              <a:ln w="9525">
                <a:solidFill>
                  <a:srgbClr val="CFD9E0"/>
                </a:solidFill>
                <a:round/>
              </a:ln>
            </p:spPr>
            <p:style>
              <a:lnRef idx="0">
                <a:scrgbClr r="0" g="0" b="0"/>
              </a:lnRef>
              <a:fillRef idx="0">
                <a:scrgbClr r="0" g="0" b="0"/>
              </a:fillRef>
              <a:effectRef idx="0">
                <a:scrgbClr r="0" g="0" b="0"/>
              </a:effectRef>
              <a:fontRef idx="minor"/>
            </p:style>
          </p:sp>
          <p:sp>
            <p:nvSpPr>
              <p:cNvPr id="8724" name="Google Shape;9397;p98"/>
              <p:cNvSpPr/>
              <p:nvPr/>
            </p:nvSpPr>
            <p:spPr>
              <a:xfrm>
                <a:off x="2603160" y="98496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25" name="Google Shape;9398;p98"/>
              <p:cNvSpPr/>
              <p:nvPr/>
            </p:nvSpPr>
            <p:spPr>
              <a:xfrm>
                <a:off x="2876040" y="98496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26" name="Google Shape;9399;p98"/>
              <p:cNvSpPr/>
              <p:nvPr/>
            </p:nvSpPr>
            <p:spPr>
              <a:xfrm>
                <a:off x="3148920" y="98496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27" name="Google Shape;9400;p98"/>
              <p:cNvSpPr/>
              <p:nvPr/>
            </p:nvSpPr>
            <p:spPr>
              <a:xfrm>
                <a:off x="3421800" y="98496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grpSp>
        <p:grpSp>
          <p:nvGrpSpPr>
            <p:cNvPr id="8728" name="Google Shape;9401;p98"/>
            <p:cNvGrpSpPr/>
            <p:nvPr/>
          </p:nvGrpSpPr>
          <p:grpSpPr>
            <a:xfrm>
              <a:off x="2603160" y="1263240"/>
              <a:ext cx="1362960" cy="271800"/>
              <a:chOff x="2603160" y="1263240"/>
              <a:chExt cx="1362960" cy="271800"/>
            </a:xfrm>
          </p:grpSpPr>
          <p:sp>
            <p:nvSpPr>
              <p:cNvPr id="8729" name="Google Shape;9402;p98"/>
              <p:cNvSpPr/>
              <p:nvPr/>
            </p:nvSpPr>
            <p:spPr>
              <a:xfrm>
                <a:off x="3148920" y="1263240"/>
                <a:ext cx="271800" cy="271800"/>
              </a:xfrm>
              <a:prstGeom prst="diamond">
                <a:avLst/>
              </a:prstGeom>
              <a:noFill/>
              <a:ln w="9525">
                <a:solidFill>
                  <a:srgbClr val="CFD9E0"/>
                </a:solidFill>
                <a:round/>
              </a:ln>
            </p:spPr>
            <p:style>
              <a:lnRef idx="0">
                <a:scrgbClr r="0" g="0" b="0"/>
              </a:lnRef>
              <a:fillRef idx="0">
                <a:scrgbClr r="0" g="0" b="0"/>
              </a:fillRef>
              <a:effectRef idx="0">
                <a:scrgbClr r="0" g="0" b="0"/>
              </a:effectRef>
              <a:fontRef idx="minor"/>
            </p:style>
          </p:sp>
          <p:sp>
            <p:nvSpPr>
              <p:cNvPr id="8730" name="Google Shape;9403;p98"/>
              <p:cNvSpPr/>
              <p:nvPr/>
            </p:nvSpPr>
            <p:spPr>
              <a:xfrm>
                <a:off x="3421800" y="1263240"/>
                <a:ext cx="271800" cy="271800"/>
              </a:xfrm>
              <a:prstGeom prst="diamond">
                <a:avLst/>
              </a:prstGeom>
              <a:noFill/>
              <a:ln w="9525">
                <a:solidFill>
                  <a:srgbClr val="CFD9E0"/>
                </a:solidFill>
                <a:round/>
              </a:ln>
            </p:spPr>
            <p:style>
              <a:lnRef idx="0">
                <a:scrgbClr r="0" g="0" b="0"/>
              </a:lnRef>
              <a:fillRef idx="0">
                <a:scrgbClr r="0" g="0" b="0"/>
              </a:fillRef>
              <a:effectRef idx="0">
                <a:scrgbClr r="0" g="0" b="0"/>
              </a:effectRef>
              <a:fontRef idx="minor"/>
            </p:style>
          </p:sp>
          <p:sp>
            <p:nvSpPr>
              <p:cNvPr id="8731" name="Google Shape;9404;p98"/>
              <p:cNvSpPr/>
              <p:nvPr/>
            </p:nvSpPr>
            <p:spPr>
              <a:xfrm>
                <a:off x="3694320" y="1263240"/>
                <a:ext cx="271800" cy="271800"/>
              </a:xfrm>
              <a:prstGeom prst="diamond">
                <a:avLst/>
              </a:prstGeom>
              <a:noFill/>
              <a:ln w="9525">
                <a:solidFill>
                  <a:srgbClr val="CFD9E0"/>
                </a:solidFill>
                <a:round/>
              </a:ln>
            </p:spPr>
            <p:style>
              <a:lnRef idx="0">
                <a:scrgbClr r="0" g="0" b="0"/>
              </a:lnRef>
              <a:fillRef idx="0">
                <a:scrgbClr r="0" g="0" b="0"/>
              </a:fillRef>
              <a:effectRef idx="0">
                <a:scrgbClr r="0" g="0" b="0"/>
              </a:effectRef>
              <a:fontRef idx="minor"/>
            </p:style>
          </p:sp>
          <p:sp>
            <p:nvSpPr>
              <p:cNvPr id="8732" name="Google Shape;9405;p98"/>
              <p:cNvSpPr/>
              <p:nvPr/>
            </p:nvSpPr>
            <p:spPr>
              <a:xfrm>
                <a:off x="2603160" y="126324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33" name="Google Shape;9406;p98"/>
              <p:cNvSpPr/>
              <p:nvPr/>
            </p:nvSpPr>
            <p:spPr>
              <a:xfrm>
                <a:off x="2876040" y="126324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grpSp>
        <p:grpSp>
          <p:nvGrpSpPr>
            <p:cNvPr id="8734" name="Google Shape;9407;p98"/>
            <p:cNvGrpSpPr/>
            <p:nvPr/>
          </p:nvGrpSpPr>
          <p:grpSpPr>
            <a:xfrm>
              <a:off x="2603160" y="1536120"/>
              <a:ext cx="1362960" cy="271800"/>
              <a:chOff x="2603160" y="1536120"/>
              <a:chExt cx="1362960" cy="271800"/>
            </a:xfrm>
          </p:grpSpPr>
          <p:sp>
            <p:nvSpPr>
              <p:cNvPr id="8735" name="Google Shape;9408;p98"/>
              <p:cNvSpPr/>
              <p:nvPr/>
            </p:nvSpPr>
            <p:spPr>
              <a:xfrm>
                <a:off x="3421800" y="1536120"/>
                <a:ext cx="271800" cy="271800"/>
              </a:xfrm>
              <a:prstGeom prst="diamond">
                <a:avLst/>
              </a:prstGeom>
              <a:noFill/>
              <a:ln w="9525">
                <a:solidFill>
                  <a:srgbClr val="CFD9E0"/>
                </a:solidFill>
                <a:round/>
              </a:ln>
            </p:spPr>
            <p:style>
              <a:lnRef idx="0">
                <a:scrgbClr r="0" g="0" b="0"/>
              </a:lnRef>
              <a:fillRef idx="0">
                <a:scrgbClr r="0" g="0" b="0"/>
              </a:fillRef>
              <a:effectRef idx="0">
                <a:scrgbClr r="0" g="0" b="0"/>
              </a:effectRef>
              <a:fontRef idx="minor"/>
            </p:style>
          </p:sp>
          <p:sp>
            <p:nvSpPr>
              <p:cNvPr id="8736" name="Google Shape;9409;p98"/>
              <p:cNvSpPr/>
              <p:nvPr/>
            </p:nvSpPr>
            <p:spPr>
              <a:xfrm>
                <a:off x="3694320" y="1536120"/>
                <a:ext cx="271800" cy="271800"/>
              </a:xfrm>
              <a:prstGeom prst="diamond">
                <a:avLst/>
              </a:prstGeom>
              <a:noFill/>
              <a:ln w="9525">
                <a:solidFill>
                  <a:srgbClr val="CFD9E0"/>
                </a:solidFill>
                <a:round/>
              </a:ln>
            </p:spPr>
            <p:style>
              <a:lnRef idx="0">
                <a:scrgbClr r="0" g="0" b="0"/>
              </a:lnRef>
              <a:fillRef idx="0">
                <a:scrgbClr r="0" g="0" b="0"/>
              </a:fillRef>
              <a:effectRef idx="0">
                <a:scrgbClr r="0" g="0" b="0"/>
              </a:effectRef>
              <a:fontRef idx="minor"/>
            </p:style>
          </p:sp>
          <p:sp>
            <p:nvSpPr>
              <p:cNvPr id="8737" name="Google Shape;9410;p98"/>
              <p:cNvSpPr/>
              <p:nvPr/>
            </p:nvSpPr>
            <p:spPr>
              <a:xfrm>
                <a:off x="2603160" y="153612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38" name="Google Shape;9411;p98"/>
              <p:cNvSpPr/>
              <p:nvPr/>
            </p:nvSpPr>
            <p:spPr>
              <a:xfrm>
                <a:off x="2876040" y="153612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39" name="Google Shape;9412;p98"/>
              <p:cNvSpPr/>
              <p:nvPr/>
            </p:nvSpPr>
            <p:spPr>
              <a:xfrm>
                <a:off x="3148920" y="153612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grpSp>
        <p:grpSp>
          <p:nvGrpSpPr>
            <p:cNvPr id="8740" name="Google Shape;9413;p98"/>
            <p:cNvGrpSpPr/>
            <p:nvPr/>
          </p:nvGrpSpPr>
          <p:grpSpPr>
            <a:xfrm>
              <a:off x="2603160" y="1814040"/>
              <a:ext cx="1362960" cy="271800"/>
              <a:chOff x="2603160" y="1814040"/>
              <a:chExt cx="1362960" cy="271800"/>
            </a:xfrm>
          </p:grpSpPr>
          <p:sp>
            <p:nvSpPr>
              <p:cNvPr id="8741" name="Google Shape;9414;p98"/>
              <p:cNvSpPr/>
              <p:nvPr/>
            </p:nvSpPr>
            <p:spPr>
              <a:xfrm>
                <a:off x="2603160" y="181404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42" name="Google Shape;9415;p98"/>
              <p:cNvSpPr/>
              <p:nvPr/>
            </p:nvSpPr>
            <p:spPr>
              <a:xfrm>
                <a:off x="2876040" y="181404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43" name="Google Shape;9416;p98"/>
              <p:cNvSpPr/>
              <p:nvPr/>
            </p:nvSpPr>
            <p:spPr>
              <a:xfrm>
                <a:off x="3148920" y="181404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44" name="Google Shape;9417;p98"/>
              <p:cNvSpPr/>
              <p:nvPr/>
            </p:nvSpPr>
            <p:spPr>
              <a:xfrm>
                <a:off x="3421800" y="181404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sp>
            <p:nvSpPr>
              <p:cNvPr id="8745" name="Google Shape;9418;p98"/>
              <p:cNvSpPr/>
              <p:nvPr/>
            </p:nvSpPr>
            <p:spPr>
              <a:xfrm>
                <a:off x="3694320" y="1814040"/>
                <a:ext cx="271800" cy="271800"/>
              </a:xfrm>
              <a:prstGeom prst="diamond">
                <a:avLst/>
              </a:prstGeom>
              <a:solidFill>
                <a:srgbClr val="5F7D95"/>
              </a:solidFill>
              <a:ln w="0">
                <a:noFill/>
              </a:ln>
            </p:spPr>
            <p:style>
              <a:lnRef idx="0">
                <a:scrgbClr r="0" g="0" b="0"/>
              </a:lnRef>
              <a:fillRef idx="0">
                <a:scrgbClr r="0" g="0" b="0"/>
              </a:fillRef>
              <a:effectRef idx="0">
                <a:scrgbClr r="0" g="0" b="0"/>
              </a:effectRef>
              <a:fontRef idx="minor"/>
            </p:style>
          </p:sp>
        </p:grpSp>
      </p:grpSp>
      <p:grpSp>
        <p:nvGrpSpPr>
          <p:cNvPr id="8746" name="Google Shape;9419;p98"/>
          <p:cNvGrpSpPr/>
          <p:nvPr/>
        </p:nvGrpSpPr>
        <p:grpSpPr>
          <a:xfrm>
            <a:off x="2592720" y="2444040"/>
            <a:ext cx="1386360" cy="158040"/>
            <a:chOff x="2592720" y="2444040"/>
            <a:chExt cx="1386360" cy="158040"/>
          </a:xfrm>
        </p:grpSpPr>
        <p:sp>
          <p:nvSpPr>
            <p:cNvPr id="8747" name="Google Shape;9420;p98"/>
            <p:cNvSpPr/>
            <p:nvPr/>
          </p:nvSpPr>
          <p:spPr>
            <a:xfrm>
              <a:off x="2592720" y="2444040"/>
              <a:ext cx="57600" cy="158040"/>
            </a:xfrm>
            <a:custGeom>
              <a:avLst/>
              <a:gdLst/>
              <a:ahLst/>
              <a:cxnLst/>
              <a:rect l="l" t="t" r="r" b="b"/>
              <a:pathLst>
                <a:path w="8543" h="3789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48" name="Google Shape;9421;p98"/>
            <p:cNvSpPr/>
            <p:nvPr/>
          </p:nvSpPr>
          <p:spPr>
            <a:xfrm>
              <a:off x="2670840" y="2444040"/>
              <a:ext cx="57600" cy="158040"/>
            </a:xfrm>
            <a:custGeom>
              <a:avLst/>
              <a:gdLst/>
              <a:ahLst/>
              <a:cxnLst/>
              <a:rect l="l" t="t" r="r" b="b"/>
              <a:pathLst>
                <a:path w="8543" h="3789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49" name="Google Shape;9422;p98"/>
            <p:cNvSpPr/>
            <p:nvPr/>
          </p:nvSpPr>
          <p:spPr>
            <a:xfrm>
              <a:off x="2748960" y="2444040"/>
              <a:ext cx="57600" cy="158040"/>
            </a:xfrm>
            <a:custGeom>
              <a:avLst/>
              <a:gdLst/>
              <a:ahLst/>
              <a:cxnLst/>
              <a:rect l="l" t="t" r="r" b="b"/>
              <a:pathLst>
                <a:path w="8543" h="3789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50" name="Google Shape;9423;p98"/>
            <p:cNvSpPr/>
            <p:nvPr/>
          </p:nvSpPr>
          <p:spPr>
            <a:xfrm>
              <a:off x="2827080" y="2444040"/>
              <a:ext cx="57600" cy="158040"/>
            </a:xfrm>
            <a:custGeom>
              <a:avLst/>
              <a:gdLst/>
              <a:ahLst/>
              <a:cxnLst/>
              <a:rect l="l" t="t" r="r" b="b"/>
              <a:pathLst>
                <a:path w="8544" h="3789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51" name="Google Shape;9424;p98"/>
            <p:cNvSpPr/>
            <p:nvPr/>
          </p:nvSpPr>
          <p:spPr>
            <a:xfrm>
              <a:off x="2905560" y="2444040"/>
              <a:ext cx="57600" cy="158040"/>
            </a:xfrm>
            <a:custGeom>
              <a:avLst/>
              <a:gdLst/>
              <a:ahLst/>
              <a:cxnLst/>
              <a:rect l="l" t="t" r="r" b="b"/>
              <a:pathLst>
                <a:path w="8543" h="37876">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52" name="Google Shape;9425;p98"/>
            <p:cNvSpPr/>
            <p:nvPr/>
          </p:nvSpPr>
          <p:spPr>
            <a:xfrm>
              <a:off x="2983680" y="2444040"/>
              <a:ext cx="57600" cy="158040"/>
            </a:xfrm>
            <a:custGeom>
              <a:avLst/>
              <a:gdLst/>
              <a:ahLst/>
              <a:cxnLst/>
              <a:rect l="l" t="t" r="r" b="b"/>
              <a:pathLst>
                <a:path w="8543" h="3789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53" name="Google Shape;9426;p98"/>
            <p:cNvSpPr/>
            <p:nvPr/>
          </p:nvSpPr>
          <p:spPr>
            <a:xfrm>
              <a:off x="3061800" y="2444040"/>
              <a:ext cx="57600" cy="158040"/>
            </a:xfrm>
            <a:custGeom>
              <a:avLst/>
              <a:gdLst/>
              <a:ahLst/>
              <a:cxnLst/>
              <a:rect l="l" t="t" r="r" b="b"/>
              <a:pathLst>
                <a:path w="8543" h="3789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54" name="Google Shape;9427;p98"/>
            <p:cNvSpPr/>
            <p:nvPr/>
          </p:nvSpPr>
          <p:spPr>
            <a:xfrm>
              <a:off x="3139920" y="2444040"/>
              <a:ext cx="57600" cy="158040"/>
            </a:xfrm>
            <a:custGeom>
              <a:avLst/>
              <a:gdLst/>
              <a:ahLst/>
              <a:cxnLst/>
              <a:rect l="l" t="t" r="r" b="b"/>
              <a:pathLst>
                <a:path w="8544" h="3789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55" name="Google Shape;9428;p98"/>
            <p:cNvSpPr/>
            <p:nvPr/>
          </p:nvSpPr>
          <p:spPr>
            <a:xfrm>
              <a:off x="3218040" y="2444040"/>
              <a:ext cx="57600" cy="158040"/>
            </a:xfrm>
            <a:custGeom>
              <a:avLst/>
              <a:gdLst/>
              <a:ahLst/>
              <a:cxnLst/>
              <a:rect l="l" t="t" r="r" b="b"/>
              <a:pathLst>
                <a:path w="8543" h="37876">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56" name="Google Shape;9429;p98"/>
            <p:cNvSpPr/>
            <p:nvPr/>
          </p:nvSpPr>
          <p:spPr>
            <a:xfrm>
              <a:off x="3296160" y="2444040"/>
              <a:ext cx="57600" cy="158040"/>
            </a:xfrm>
            <a:custGeom>
              <a:avLst/>
              <a:gdLst/>
              <a:ahLst/>
              <a:cxnLst/>
              <a:rect l="l" t="t" r="r" b="b"/>
              <a:pathLst>
                <a:path w="8543" h="3789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57" name="Google Shape;9430;p98"/>
            <p:cNvSpPr/>
            <p:nvPr/>
          </p:nvSpPr>
          <p:spPr>
            <a:xfrm>
              <a:off x="3374280" y="2444040"/>
              <a:ext cx="57600" cy="158040"/>
            </a:xfrm>
            <a:custGeom>
              <a:avLst/>
              <a:gdLst/>
              <a:ahLst/>
              <a:cxnLst/>
              <a:rect l="l" t="t" r="r" b="b"/>
              <a:pathLst>
                <a:path w="8543" h="37876">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a:solidFill>
                <a:srgbClr val="869FB2"/>
              </a:solidFill>
              <a:round/>
            </a:ln>
          </p:spPr>
          <p:style>
            <a:lnRef idx="0">
              <a:scrgbClr r="0" g="0" b="0"/>
            </a:lnRef>
            <a:fillRef idx="0">
              <a:scrgbClr r="0" g="0" b="0"/>
            </a:fillRef>
            <a:effectRef idx="0">
              <a:scrgbClr r="0" g="0" b="0"/>
            </a:effectRef>
            <a:fontRef idx="minor"/>
          </p:style>
        </p:sp>
        <p:sp>
          <p:nvSpPr>
            <p:cNvPr id="8758" name="Google Shape;9431;p98"/>
            <p:cNvSpPr/>
            <p:nvPr/>
          </p:nvSpPr>
          <p:spPr>
            <a:xfrm>
              <a:off x="3452760" y="2444040"/>
              <a:ext cx="57600" cy="158040"/>
            </a:xfrm>
            <a:custGeom>
              <a:avLst/>
              <a:gdLst/>
              <a:ahLst/>
              <a:cxnLst/>
              <a:rect l="l" t="t" r="r" b="b"/>
              <a:pathLst>
                <a:path w="8543" h="3789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759" name="Google Shape;9432;p98"/>
            <p:cNvSpPr/>
            <p:nvPr/>
          </p:nvSpPr>
          <p:spPr>
            <a:xfrm>
              <a:off x="3530880" y="2444040"/>
              <a:ext cx="57600" cy="158040"/>
            </a:xfrm>
            <a:custGeom>
              <a:avLst/>
              <a:gdLst/>
              <a:ahLst/>
              <a:cxnLst/>
              <a:rect l="l" t="t" r="r" b="b"/>
              <a:pathLst>
                <a:path w="8543" h="3789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760" name="Google Shape;9433;p98"/>
            <p:cNvSpPr/>
            <p:nvPr/>
          </p:nvSpPr>
          <p:spPr>
            <a:xfrm>
              <a:off x="3609000" y="2444040"/>
              <a:ext cx="57600" cy="158040"/>
            </a:xfrm>
            <a:custGeom>
              <a:avLst/>
              <a:gdLst/>
              <a:ahLst/>
              <a:cxnLst/>
              <a:rect l="l" t="t" r="r" b="b"/>
              <a:pathLst>
                <a:path w="8543" h="3789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761" name="Google Shape;9434;p98"/>
            <p:cNvSpPr/>
            <p:nvPr/>
          </p:nvSpPr>
          <p:spPr>
            <a:xfrm>
              <a:off x="3687120" y="2444040"/>
              <a:ext cx="57600" cy="158040"/>
            </a:xfrm>
            <a:custGeom>
              <a:avLst/>
              <a:gdLst/>
              <a:ahLst/>
              <a:cxnLst/>
              <a:rect l="l" t="t" r="r" b="b"/>
              <a:pathLst>
                <a:path w="8543" h="3789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762" name="Google Shape;9435;p98"/>
            <p:cNvSpPr/>
            <p:nvPr/>
          </p:nvSpPr>
          <p:spPr>
            <a:xfrm>
              <a:off x="3765240" y="2444040"/>
              <a:ext cx="57600" cy="158040"/>
            </a:xfrm>
            <a:custGeom>
              <a:avLst/>
              <a:gdLst/>
              <a:ahLst/>
              <a:cxnLst/>
              <a:rect l="l" t="t" r="r" b="b"/>
              <a:pathLst>
                <a:path w="8543" h="3789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763" name="Google Shape;9436;p98"/>
            <p:cNvSpPr/>
            <p:nvPr/>
          </p:nvSpPr>
          <p:spPr>
            <a:xfrm>
              <a:off x="3843360" y="2444040"/>
              <a:ext cx="57600" cy="158040"/>
            </a:xfrm>
            <a:custGeom>
              <a:avLst/>
              <a:gdLst/>
              <a:ahLst/>
              <a:cxnLst/>
              <a:rect l="l" t="t" r="r" b="b"/>
              <a:pathLst>
                <a:path w="8543" h="37876">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764" name="Google Shape;9437;p98"/>
            <p:cNvSpPr/>
            <p:nvPr/>
          </p:nvSpPr>
          <p:spPr>
            <a:xfrm>
              <a:off x="3921480" y="2444040"/>
              <a:ext cx="57600" cy="158040"/>
            </a:xfrm>
            <a:custGeom>
              <a:avLst/>
              <a:gdLst/>
              <a:ahLst/>
              <a:cxnLst/>
              <a:rect l="l" t="t" r="r" b="b"/>
              <a:pathLst>
                <a:path w="8544" h="3789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grpSp>
      <p:grpSp>
        <p:nvGrpSpPr>
          <p:cNvPr id="8765" name="Google Shape;9438;p98"/>
          <p:cNvGrpSpPr/>
          <p:nvPr/>
        </p:nvGrpSpPr>
        <p:grpSpPr>
          <a:xfrm>
            <a:off x="2589120" y="2721960"/>
            <a:ext cx="1389600" cy="158400"/>
            <a:chOff x="2589120" y="2721960"/>
            <a:chExt cx="1389600" cy="158400"/>
          </a:xfrm>
        </p:grpSpPr>
        <p:sp>
          <p:nvSpPr>
            <p:cNvPr id="8766" name="Google Shape;9439;p98"/>
            <p:cNvSpPr/>
            <p:nvPr/>
          </p:nvSpPr>
          <p:spPr>
            <a:xfrm>
              <a:off x="2589120" y="2721960"/>
              <a:ext cx="1389600" cy="158400"/>
            </a:xfrm>
            <a:prstGeom prst="rec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67" name="Google Shape;9440;p98"/>
            <p:cNvSpPr/>
            <p:nvPr/>
          </p:nvSpPr>
          <p:spPr>
            <a:xfrm>
              <a:off x="2592720" y="2725200"/>
              <a:ext cx="781920" cy="152640"/>
            </a:xfrm>
            <a:prstGeom prst="rect">
              <a:avLst/>
            </a:prstGeom>
            <a:solidFill>
              <a:srgbClr val="5F7D95"/>
            </a:solidFill>
            <a:ln w="0">
              <a:noFill/>
            </a:ln>
          </p:spPr>
          <p:style>
            <a:lnRef idx="0">
              <a:scrgbClr r="0" g="0" b="0"/>
            </a:lnRef>
            <a:fillRef idx="0">
              <a:scrgbClr r="0" g="0" b="0"/>
            </a:fillRef>
            <a:effectRef idx="0">
              <a:scrgbClr r="0" g="0" b="0"/>
            </a:effectRef>
            <a:fontRef idx="minor"/>
          </p:style>
        </p:sp>
      </p:grpSp>
      <p:grpSp>
        <p:nvGrpSpPr>
          <p:cNvPr id="8768" name="Google Shape;9441;p98"/>
          <p:cNvGrpSpPr/>
          <p:nvPr/>
        </p:nvGrpSpPr>
        <p:grpSpPr>
          <a:xfrm>
            <a:off x="2589120" y="3001320"/>
            <a:ext cx="1410480" cy="152640"/>
            <a:chOff x="2589120" y="3001320"/>
            <a:chExt cx="1410480" cy="152640"/>
          </a:xfrm>
        </p:grpSpPr>
        <p:sp>
          <p:nvSpPr>
            <p:cNvPr id="8769" name="Google Shape;9442;p98"/>
            <p:cNvSpPr/>
            <p:nvPr/>
          </p:nvSpPr>
          <p:spPr>
            <a:xfrm rot="5400000" flipH="1">
              <a:off x="3218040" y="2372400"/>
              <a:ext cx="152640" cy="1410480"/>
            </a:xfrm>
            <a:prstGeom prst="round2SameRect">
              <a:avLst>
                <a:gd name="adj1" fmla="val 50000"/>
                <a:gd name="adj2" fmla="val 50000"/>
              </a:avLst>
            </a:prstGeom>
            <a:noFill/>
            <a:ln w="9525">
              <a:solidFill>
                <a:srgbClr val="CFD9E0"/>
              </a:solidFill>
              <a:round/>
            </a:ln>
          </p:spPr>
          <p:style>
            <a:lnRef idx="0">
              <a:scrgbClr r="0" g="0" b="0"/>
            </a:lnRef>
            <a:fillRef idx="0">
              <a:scrgbClr r="0" g="0" b="0"/>
            </a:fillRef>
            <a:effectRef idx="0">
              <a:scrgbClr r="0" g="0" b="0"/>
            </a:effectRef>
            <a:fontRef idx="minor"/>
          </p:style>
        </p:sp>
        <p:sp>
          <p:nvSpPr>
            <p:cNvPr id="8770" name="Google Shape;9443;p98"/>
            <p:cNvSpPr/>
            <p:nvPr/>
          </p:nvSpPr>
          <p:spPr>
            <a:xfrm rot="5400000" flipH="1">
              <a:off x="3012480" y="2585520"/>
              <a:ext cx="143640" cy="986040"/>
            </a:xfrm>
            <a:prstGeom prst="round2SameRect">
              <a:avLst>
                <a:gd name="adj1" fmla="val 50000"/>
                <a:gd name="adj2" fmla="val 50000"/>
              </a:avLst>
            </a:prstGeom>
            <a:solidFill>
              <a:srgbClr val="5F7D95"/>
            </a:solidFill>
            <a:ln w="0">
              <a:noFill/>
            </a:ln>
          </p:spPr>
          <p:style>
            <a:lnRef idx="0">
              <a:scrgbClr r="0" g="0" b="0"/>
            </a:lnRef>
            <a:fillRef idx="0">
              <a:scrgbClr r="0" g="0" b="0"/>
            </a:fillRef>
            <a:effectRef idx="0">
              <a:scrgbClr r="0" g="0" b="0"/>
            </a:effectRef>
            <a:fontRef idx="minor"/>
          </p:style>
        </p:sp>
      </p:grpSp>
      <p:grpSp>
        <p:nvGrpSpPr>
          <p:cNvPr id="8771" name="Google Shape;9444;p98"/>
          <p:cNvGrpSpPr/>
          <p:nvPr/>
        </p:nvGrpSpPr>
        <p:grpSpPr>
          <a:xfrm>
            <a:off x="2589480" y="2206800"/>
            <a:ext cx="1382760" cy="118800"/>
            <a:chOff x="2589480" y="2206800"/>
            <a:chExt cx="1382760" cy="118800"/>
          </a:xfrm>
        </p:grpSpPr>
        <p:sp>
          <p:nvSpPr>
            <p:cNvPr id="8772" name="Google Shape;9445;p98"/>
            <p:cNvSpPr/>
            <p:nvPr/>
          </p:nvSpPr>
          <p:spPr>
            <a:xfrm rot="16200000">
              <a:off x="2770200" y="2206800"/>
              <a:ext cx="118800" cy="118800"/>
            </a:xfrm>
            <a:prstGeom prst="ellipse">
              <a:avLst/>
            </a:prstGeom>
            <a:solidFill>
              <a:srgbClr val="5F7D95"/>
            </a:solidFill>
            <a:ln w="19050">
              <a:solidFill>
                <a:srgbClr val="5F7D95"/>
              </a:solidFill>
              <a:round/>
            </a:ln>
          </p:spPr>
          <p:style>
            <a:lnRef idx="0">
              <a:scrgbClr r="0" g="0" b="0"/>
            </a:lnRef>
            <a:fillRef idx="0">
              <a:scrgbClr r="0" g="0" b="0"/>
            </a:fillRef>
            <a:effectRef idx="0">
              <a:scrgbClr r="0" g="0" b="0"/>
            </a:effectRef>
            <a:fontRef idx="minor"/>
          </p:style>
        </p:sp>
        <p:sp>
          <p:nvSpPr>
            <p:cNvPr id="8773" name="Google Shape;9446;p98"/>
            <p:cNvSpPr/>
            <p:nvPr/>
          </p:nvSpPr>
          <p:spPr>
            <a:xfrm rot="16200000">
              <a:off x="2950560" y="2206800"/>
              <a:ext cx="118800" cy="118800"/>
            </a:xfrm>
            <a:prstGeom prst="ellipse">
              <a:avLst/>
            </a:prstGeom>
            <a:solidFill>
              <a:srgbClr val="5F7D95"/>
            </a:solidFill>
            <a:ln w="19050">
              <a:solidFill>
                <a:srgbClr val="5F7D95"/>
              </a:solidFill>
              <a:round/>
            </a:ln>
          </p:spPr>
          <p:style>
            <a:lnRef idx="0">
              <a:scrgbClr r="0" g="0" b="0"/>
            </a:lnRef>
            <a:fillRef idx="0">
              <a:scrgbClr r="0" g="0" b="0"/>
            </a:fillRef>
            <a:effectRef idx="0">
              <a:scrgbClr r="0" g="0" b="0"/>
            </a:effectRef>
            <a:fontRef idx="minor"/>
          </p:style>
        </p:sp>
        <p:sp>
          <p:nvSpPr>
            <p:cNvPr id="8774" name="Google Shape;9447;p98"/>
            <p:cNvSpPr/>
            <p:nvPr/>
          </p:nvSpPr>
          <p:spPr>
            <a:xfrm rot="16200000">
              <a:off x="3131280" y="2206800"/>
              <a:ext cx="118800" cy="118800"/>
            </a:xfrm>
            <a:prstGeom prst="ellipse">
              <a:avLst/>
            </a:prstGeom>
            <a:noFill/>
            <a:ln w="9525">
              <a:solidFill>
                <a:srgbClr val="CFD9E0"/>
              </a:solidFill>
              <a:round/>
            </a:ln>
          </p:spPr>
          <p:style>
            <a:lnRef idx="0">
              <a:scrgbClr r="0" g="0" b="0"/>
            </a:lnRef>
            <a:fillRef idx="0">
              <a:scrgbClr r="0" g="0" b="0"/>
            </a:fillRef>
            <a:effectRef idx="0">
              <a:scrgbClr r="0" g="0" b="0"/>
            </a:effectRef>
            <a:fontRef idx="minor"/>
          </p:style>
        </p:sp>
        <p:sp>
          <p:nvSpPr>
            <p:cNvPr id="8775" name="Google Shape;9448;p98"/>
            <p:cNvSpPr/>
            <p:nvPr/>
          </p:nvSpPr>
          <p:spPr>
            <a:xfrm rot="16200000">
              <a:off x="3311640" y="2206800"/>
              <a:ext cx="118800" cy="118800"/>
            </a:xfrm>
            <a:prstGeom prst="ellipse">
              <a:avLst/>
            </a:prstGeom>
            <a:noFill/>
            <a:ln w="9525">
              <a:solidFill>
                <a:srgbClr val="CFD9E0"/>
              </a:solidFill>
              <a:round/>
            </a:ln>
          </p:spPr>
          <p:style>
            <a:lnRef idx="0">
              <a:scrgbClr r="0" g="0" b="0"/>
            </a:lnRef>
            <a:fillRef idx="0">
              <a:scrgbClr r="0" g="0" b="0"/>
            </a:fillRef>
            <a:effectRef idx="0">
              <a:scrgbClr r="0" g="0" b="0"/>
            </a:effectRef>
            <a:fontRef idx="minor"/>
          </p:style>
        </p:sp>
        <p:sp>
          <p:nvSpPr>
            <p:cNvPr id="8776" name="Google Shape;9449;p98"/>
            <p:cNvSpPr/>
            <p:nvPr/>
          </p:nvSpPr>
          <p:spPr>
            <a:xfrm rot="16200000">
              <a:off x="3492360" y="2206800"/>
              <a:ext cx="118800" cy="118800"/>
            </a:xfrm>
            <a:prstGeom prst="ellipse">
              <a:avLst/>
            </a:prstGeom>
            <a:noFill/>
            <a:ln w="9525">
              <a:solidFill>
                <a:srgbClr val="CFD9E0"/>
              </a:solidFill>
              <a:round/>
            </a:ln>
          </p:spPr>
          <p:style>
            <a:lnRef idx="0">
              <a:scrgbClr r="0" g="0" b="0"/>
            </a:lnRef>
            <a:fillRef idx="0">
              <a:scrgbClr r="0" g="0" b="0"/>
            </a:fillRef>
            <a:effectRef idx="0">
              <a:scrgbClr r="0" g="0" b="0"/>
            </a:effectRef>
            <a:fontRef idx="minor"/>
          </p:style>
        </p:sp>
        <p:sp>
          <p:nvSpPr>
            <p:cNvPr id="8777" name="Google Shape;9450;p98"/>
            <p:cNvSpPr/>
            <p:nvPr/>
          </p:nvSpPr>
          <p:spPr>
            <a:xfrm rot="16200000">
              <a:off x="2589480" y="2206800"/>
              <a:ext cx="118800" cy="118800"/>
            </a:xfrm>
            <a:prstGeom prst="ellipse">
              <a:avLst/>
            </a:prstGeom>
            <a:solidFill>
              <a:srgbClr val="5F7D95"/>
            </a:solidFill>
            <a:ln w="19050">
              <a:solidFill>
                <a:srgbClr val="5F7D95"/>
              </a:solidFill>
              <a:round/>
            </a:ln>
          </p:spPr>
          <p:style>
            <a:lnRef idx="0">
              <a:scrgbClr r="0" g="0" b="0"/>
            </a:lnRef>
            <a:fillRef idx="0">
              <a:scrgbClr r="0" g="0" b="0"/>
            </a:fillRef>
            <a:effectRef idx="0">
              <a:scrgbClr r="0" g="0" b="0"/>
            </a:effectRef>
            <a:fontRef idx="minor"/>
          </p:style>
        </p:sp>
        <p:sp>
          <p:nvSpPr>
            <p:cNvPr id="8778" name="Google Shape;9451;p98"/>
            <p:cNvSpPr/>
            <p:nvPr/>
          </p:nvSpPr>
          <p:spPr>
            <a:xfrm rot="16200000">
              <a:off x="3672720" y="2206800"/>
              <a:ext cx="118800" cy="118800"/>
            </a:xfrm>
            <a:prstGeom prst="ellipse">
              <a:avLst/>
            </a:prstGeom>
            <a:noFill/>
            <a:ln w="9525">
              <a:solidFill>
                <a:srgbClr val="CFD9E0"/>
              </a:solidFill>
              <a:round/>
            </a:ln>
          </p:spPr>
          <p:style>
            <a:lnRef idx="0">
              <a:scrgbClr r="0" g="0" b="0"/>
            </a:lnRef>
            <a:fillRef idx="0">
              <a:scrgbClr r="0" g="0" b="0"/>
            </a:fillRef>
            <a:effectRef idx="0">
              <a:scrgbClr r="0" g="0" b="0"/>
            </a:effectRef>
            <a:fontRef idx="minor"/>
          </p:style>
        </p:sp>
        <p:sp>
          <p:nvSpPr>
            <p:cNvPr id="8779" name="Google Shape;9452;p98"/>
            <p:cNvSpPr/>
            <p:nvPr/>
          </p:nvSpPr>
          <p:spPr>
            <a:xfrm rot="16200000">
              <a:off x="3853440" y="2206800"/>
              <a:ext cx="118800" cy="118800"/>
            </a:xfrm>
            <a:prstGeom prst="ellipse">
              <a:avLst/>
            </a:prstGeom>
            <a:noFill/>
            <a:ln w="9525">
              <a:solidFill>
                <a:srgbClr val="CFD9E0"/>
              </a:solidFill>
              <a:round/>
            </a:ln>
          </p:spPr>
          <p:style>
            <a:lnRef idx="0">
              <a:scrgbClr r="0" g="0" b="0"/>
            </a:lnRef>
            <a:fillRef idx="0">
              <a:scrgbClr r="0" g="0" b="0"/>
            </a:fillRef>
            <a:effectRef idx="0">
              <a:scrgbClr r="0" g="0" b="0"/>
            </a:effectRef>
            <a:fontRef idx="minor"/>
          </p:style>
        </p:sp>
      </p:grpSp>
      <p:grpSp>
        <p:nvGrpSpPr>
          <p:cNvPr id="8780" name="Google Shape;9453;p98"/>
          <p:cNvGrpSpPr/>
          <p:nvPr/>
        </p:nvGrpSpPr>
        <p:grpSpPr>
          <a:xfrm>
            <a:off x="2600640" y="3569400"/>
            <a:ext cx="1368360" cy="194400"/>
            <a:chOff x="2600640" y="3569400"/>
            <a:chExt cx="1368360" cy="194400"/>
          </a:xfrm>
        </p:grpSpPr>
        <p:sp>
          <p:nvSpPr>
            <p:cNvPr id="8781" name="Google Shape;9454;p98"/>
            <p:cNvSpPr/>
            <p:nvPr/>
          </p:nvSpPr>
          <p:spPr>
            <a:xfrm>
              <a:off x="2600640" y="3569400"/>
              <a:ext cx="204480" cy="194400"/>
            </a:xfrm>
            <a:prstGeom prst="star5">
              <a:avLst>
                <a:gd name="adj" fmla="val 19098"/>
                <a:gd name="hf" fmla="val 105146"/>
                <a:gd name="vf" fmla="val 110557"/>
              </a:avLst>
            </a:prstGeom>
            <a:solidFill>
              <a:srgbClr val="869FB1"/>
            </a:solidFill>
            <a:ln w="0">
              <a:noFill/>
            </a:ln>
          </p:spPr>
          <p:style>
            <a:lnRef idx="0">
              <a:scrgbClr r="0" g="0" b="0"/>
            </a:lnRef>
            <a:fillRef idx="0">
              <a:scrgbClr r="0" g="0" b="0"/>
            </a:fillRef>
            <a:effectRef idx="0">
              <a:scrgbClr r="0" g="0" b="0"/>
            </a:effectRef>
            <a:fontRef idx="minor"/>
          </p:style>
        </p:sp>
        <p:sp>
          <p:nvSpPr>
            <p:cNvPr id="8782" name="Google Shape;9455;p98"/>
            <p:cNvSpPr/>
            <p:nvPr/>
          </p:nvSpPr>
          <p:spPr>
            <a:xfrm>
              <a:off x="2891520" y="3569400"/>
              <a:ext cx="204480" cy="194400"/>
            </a:xfrm>
            <a:prstGeom prst="star5">
              <a:avLst>
                <a:gd name="adj" fmla="val 19098"/>
                <a:gd name="hf" fmla="val 105146"/>
                <a:gd name="vf" fmla="val 110557"/>
              </a:avLst>
            </a:prstGeom>
            <a:solidFill>
              <a:srgbClr val="869FB1"/>
            </a:solidFill>
            <a:ln w="0">
              <a:noFill/>
            </a:ln>
          </p:spPr>
          <p:style>
            <a:lnRef idx="0">
              <a:scrgbClr r="0" g="0" b="0"/>
            </a:lnRef>
            <a:fillRef idx="0">
              <a:scrgbClr r="0" g="0" b="0"/>
            </a:fillRef>
            <a:effectRef idx="0">
              <a:scrgbClr r="0" g="0" b="0"/>
            </a:effectRef>
            <a:fontRef idx="minor"/>
          </p:style>
        </p:sp>
        <p:sp>
          <p:nvSpPr>
            <p:cNvPr id="8783" name="Google Shape;9456;p98"/>
            <p:cNvSpPr/>
            <p:nvPr/>
          </p:nvSpPr>
          <p:spPr>
            <a:xfrm>
              <a:off x="3182400" y="3569400"/>
              <a:ext cx="204480" cy="194400"/>
            </a:xfrm>
            <a:prstGeom prst="star5">
              <a:avLst>
                <a:gd name="adj" fmla="val 19098"/>
                <a:gd name="hf" fmla="val 105146"/>
                <a:gd name="vf" fmla="val 110557"/>
              </a:avLst>
            </a:prstGeom>
            <a:solidFill>
              <a:srgbClr val="869FB1"/>
            </a:solidFill>
            <a:ln w="0">
              <a:noFill/>
            </a:ln>
          </p:spPr>
          <p:style>
            <a:lnRef idx="0">
              <a:scrgbClr r="0" g="0" b="0"/>
            </a:lnRef>
            <a:fillRef idx="0">
              <a:scrgbClr r="0" g="0" b="0"/>
            </a:fillRef>
            <a:effectRef idx="0">
              <a:scrgbClr r="0" g="0" b="0"/>
            </a:effectRef>
            <a:fontRef idx="minor"/>
          </p:style>
        </p:sp>
        <p:sp>
          <p:nvSpPr>
            <p:cNvPr id="8784" name="Google Shape;9457;p98"/>
            <p:cNvSpPr/>
            <p:nvPr/>
          </p:nvSpPr>
          <p:spPr>
            <a:xfrm>
              <a:off x="3473640" y="3569400"/>
              <a:ext cx="204480" cy="194400"/>
            </a:xfrm>
            <a:prstGeom prst="star5">
              <a:avLst>
                <a:gd name="adj" fmla="val 19098"/>
                <a:gd name="hf" fmla="val 105146"/>
                <a:gd name="vf" fmla="val 110557"/>
              </a:avLst>
            </a:prstGeom>
            <a:solidFill>
              <a:srgbClr val="869FB1"/>
            </a:solidFill>
            <a:ln w="0">
              <a:noFill/>
            </a:ln>
          </p:spPr>
          <p:style>
            <a:lnRef idx="0">
              <a:scrgbClr r="0" g="0" b="0"/>
            </a:lnRef>
            <a:fillRef idx="0">
              <a:scrgbClr r="0" g="0" b="0"/>
            </a:fillRef>
            <a:effectRef idx="0">
              <a:scrgbClr r="0" g="0" b="0"/>
            </a:effectRef>
            <a:fontRef idx="minor"/>
          </p:style>
        </p:sp>
        <p:sp>
          <p:nvSpPr>
            <p:cNvPr id="8785" name="Google Shape;9458;p98"/>
            <p:cNvSpPr/>
            <p:nvPr/>
          </p:nvSpPr>
          <p:spPr>
            <a:xfrm>
              <a:off x="3764520" y="3569400"/>
              <a:ext cx="204480" cy="194400"/>
            </a:xfrm>
            <a:prstGeom prst="star5">
              <a:avLst>
                <a:gd name="adj" fmla="val 19098"/>
                <a:gd name="hf" fmla="val 105146"/>
                <a:gd name="vf" fmla="val 110557"/>
              </a:avLst>
            </a:prstGeom>
            <a:noFill/>
            <a:ln w="9525">
              <a:solidFill>
                <a:srgbClr val="CFD9E0"/>
              </a:solidFill>
              <a:round/>
            </a:ln>
          </p:spPr>
          <p:style>
            <a:lnRef idx="0">
              <a:scrgbClr r="0" g="0" b="0"/>
            </a:lnRef>
            <a:fillRef idx="0">
              <a:scrgbClr r="0" g="0" b="0"/>
            </a:fillRef>
            <a:effectRef idx="0">
              <a:scrgbClr r="0" g="0" b="0"/>
            </a:effectRef>
            <a:fontRef idx="minor"/>
          </p:style>
        </p:sp>
      </p:grpSp>
      <p:grpSp>
        <p:nvGrpSpPr>
          <p:cNvPr id="8786" name="Google Shape;9459;p98"/>
          <p:cNvGrpSpPr/>
          <p:nvPr/>
        </p:nvGrpSpPr>
        <p:grpSpPr>
          <a:xfrm>
            <a:off x="2590200" y="3270600"/>
            <a:ext cx="1387800" cy="178920"/>
            <a:chOff x="2590200" y="3270600"/>
            <a:chExt cx="1387800" cy="178920"/>
          </a:xfrm>
        </p:grpSpPr>
        <p:sp>
          <p:nvSpPr>
            <p:cNvPr id="8787" name="Google Shape;9460;p98"/>
            <p:cNvSpPr/>
            <p:nvPr/>
          </p:nvSpPr>
          <p:spPr>
            <a:xfrm>
              <a:off x="2590200" y="3270600"/>
              <a:ext cx="200520" cy="178920"/>
            </a:xfrm>
            <a:prstGeom prst="heart">
              <a:avLst/>
            </a:prstGeom>
            <a:solidFill>
              <a:srgbClr val="869FB1"/>
            </a:solidFill>
            <a:ln w="0">
              <a:noFill/>
            </a:ln>
          </p:spPr>
          <p:style>
            <a:lnRef idx="0">
              <a:scrgbClr r="0" g="0" b="0"/>
            </a:lnRef>
            <a:fillRef idx="0">
              <a:scrgbClr r="0" g="0" b="0"/>
            </a:fillRef>
            <a:effectRef idx="0">
              <a:scrgbClr r="0" g="0" b="0"/>
            </a:effectRef>
            <a:fontRef idx="minor"/>
          </p:style>
        </p:sp>
        <p:sp>
          <p:nvSpPr>
            <p:cNvPr id="8788" name="Google Shape;9461;p98"/>
            <p:cNvSpPr/>
            <p:nvPr/>
          </p:nvSpPr>
          <p:spPr>
            <a:xfrm>
              <a:off x="2893320" y="3270600"/>
              <a:ext cx="200520" cy="178920"/>
            </a:xfrm>
            <a:prstGeom prst="heart">
              <a:avLst/>
            </a:prstGeom>
            <a:solidFill>
              <a:srgbClr val="869FB1"/>
            </a:solidFill>
            <a:ln w="0">
              <a:noFill/>
            </a:ln>
          </p:spPr>
          <p:style>
            <a:lnRef idx="0">
              <a:scrgbClr r="0" g="0" b="0"/>
            </a:lnRef>
            <a:fillRef idx="0">
              <a:scrgbClr r="0" g="0" b="0"/>
            </a:fillRef>
            <a:effectRef idx="0">
              <a:scrgbClr r="0" g="0" b="0"/>
            </a:effectRef>
            <a:fontRef idx="minor"/>
          </p:style>
        </p:sp>
        <p:sp>
          <p:nvSpPr>
            <p:cNvPr id="8789" name="Google Shape;9462;p98"/>
            <p:cNvSpPr/>
            <p:nvPr/>
          </p:nvSpPr>
          <p:spPr>
            <a:xfrm>
              <a:off x="3196440" y="3270600"/>
              <a:ext cx="200520" cy="178920"/>
            </a:xfrm>
            <a:prstGeom prst="heart">
              <a:avLst/>
            </a:prstGeom>
            <a:solidFill>
              <a:srgbClr val="869FB1"/>
            </a:solidFill>
            <a:ln w="0">
              <a:noFill/>
            </a:ln>
          </p:spPr>
          <p:style>
            <a:lnRef idx="0">
              <a:scrgbClr r="0" g="0" b="0"/>
            </a:lnRef>
            <a:fillRef idx="0">
              <a:scrgbClr r="0" g="0" b="0"/>
            </a:fillRef>
            <a:effectRef idx="0">
              <a:scrgbClr r="0" g="0" b="0"/>
            </a:effectRef>
            <a:fontRef idx="minor"/>
          </p:style>
        </p:sp>
        <p:sp>
          <p:nvSpPr>
            <p:cNvPr id="8790" name="Google Shape;9463;p98"/>
            <p:cNvSpPr/>
            <p:nvPr/>
          </p:nvSpPr>
          <p:spPr>
            <a:xfrm>
              <a:off x="3482640" y="3270600"/>
              <a:ext cx="200520" cy="178920"/>
            </a:xfrm>
            <a:prstGeom prst="heart">
              <a:avLst/>
            </a:prstGeom>
            <a:noFill/>
            <a:ln w="9525">
              <a:solidFill>
                <a:srgbClr val="CFD9E0"/>
              </a:solidFill>
              <a:round/>
            </a:ln>
          </p:spPr>
          <p:style>
            <a:lnRef idx="0">
              <a:scrgbClr r="0" g="0" b="0"/>
            </a:lnRef>
            <a:fillRef idx="0">
              <a:scrgbClr r="0" g="0" b="0"/>
            </a:fillRef>
            <a:effectRef idx="0">
              <a:scrgbClr r="0" g="0" b="0"/>
            </a:effectRef>
            <a:fontRef idx="minor"/>
          </p:style>
        </p:sp>
        <p:sp>
          <p:nvSpPr>
            <p:cNvPr id="8791" name="Google Shape;9464;p98"/>
            <p:cNvSpPr/>
            <p:nvPr/>
          </p:nvSpPr>
          <p:spPr>
            <a:xfrm>
              <a:off x="3777480" y="3270600"/>
              <a:ext cx="200520" cy="178920"/>
            </a:xfrm>
            <a:prstGeom prst="heart">
              <a:avLst/>
            </a:prstGeom>
            <a:noFill/>
            <a:ln w="9525">
              <a:solidFill>
                <a:srgbClr val="CFD9E0"/>
              </a:solidFill>
              <a:round/>
            </a:ln>
          </p:spPr>
          <p:style>
            <a:lnRef idx="0">
              <a:scrgbClr r="0" g="0" b="0"/>
            </a:lnRef>
            <a:fillRef idx="0">
              <a:scrgbClr r="0" g="0" b="0"/>
            </a:fillRef>
            <a:effectRef idx="0">
              <a:scrgbClr r="0" g="0" b="0"/>
            </a:effectRef>
            <a:fontRef idx="minor"/>
          </p:style>
        </p:sp>
      </p:grpSp>
      <p:grpSp>
        <p:nvGrpSpPr>
          <p:cNvPr id="8792" name="Google Shape;9465;p98"/>
          <p:cNvGrpSpPr/>
          <p:nvPr/>
        </p:nvGrpSpPr>
        <p:grpSpPr>
          <a:xfrm>
            <a:off x="2638080" y="3883680"/>
            <a:ext cx="1303560" cy="292680"/>
            <a:chOff x="2638080" y="3883680"/>
            <a:chExt cx="1303560" cy="292680"/>
          </a:xfrm>
        </p:grpSpPr>
        <p:grpSp>
          <p:nvGrpSpPr>
            <p:cNvPr id="8793" name="Google Shape;9466;p98"/>
            <p:cNvGrpSpPr/>
            <p:nvPr/>
          </p:nvGrpSpPr>
          <p:grpSpPr>
            <a:xfrm>
              <a:off x="2638080" y="3883680"/>
              <a:ext cx="117360" cy="292680"/>
              <a:chOff x="2638080" y="3883680"/>
              <a:chExt cx="117360" cy="292680"/>
            </a:xfrm>
          </p:grpSpPr>
          <p:sp>
            <p:nvSpPr>
              <p:cNvPr id="8794" name="Google Shape;9467;p98"/>
              <p:cNvSpPr/>
              <p:nvPr/>
            </p:nvSpPr>
            <p:spPr>
              <a:xfrm>
                <a:off x="2638080" y="3939480"/>
                <a:ext cx="117360" cy="236880"/>
              </a:xfrm>
              <a:custGeom>
                <a:avLst/>
                <a:gdLst/>
                <a:ahLst/>
                <a:cxn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scrgbClr r="0" g="0" b="0"/>
              </a:lnRef>
              <a:fillRef idx="0">
                <a:scrgbClr r="0" g="0" b="0"/>
              </a:fillRef>
              <a:effectRef idx="0">
                <a:scrgbClr r="0" g="0" b="0"/>
              </a:effectRef>
              <a:fontRef idx="minor"/>
            </p:style>
          </p:sp>
          <p:sp>
            <p:nvSpPr>
              <p:cNvPr id="8795" name="Google Shape;9468;p98"/>
              <p:cNvSpPr/>
              <p:nvPr/>
            </p:nvSpPr>
            <p:spPr>
              <a:xfrm>
                <a:off x="2673360" y="3883680"/>
                <a:ext cx="47520" cy="47160"/>
              </a:xfrm>
              <a:custGeom>
                <a:avLst/>
                <a:gdLst/>
                <a:ahLst/>
                <a:cxn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scrgbClr r="0" g="0" b="0"/>
              </a:lnRef>
              <a:fillRef idx="0">
                <a:scrgbClr r="0" g="0" b="0"/>
              </a:fillRef>
              <a:effectRef idx="0">
                <a:scrgbClr r="0" g="0" b="0"/>
              </a:effectRef>
              <a:fontRef idx="minor"/>
            </p:style>
          </p:sp>
        </p:grpSp>
        <p:grpSp>
          <p:nvGrpSpPr>
            <p:cNvPr id="8796" name="Google Shape;9469;p98"/>
            <p:cNvGrpSpPr/>
            <p:nvPr/>
          </p:nvGrpSpPr>
          <p:grpSpPr>
            <a:xfrm>
              <a:off x="3794760" y="3884760"/>
              <a:ext cx="146880" cy="290520"/>
              <a:chOff x="3794760" y="3884760"/>
              <a:chExt cx="146880" cy="290520"/>
            </a:xfrm>
          </p:grpSpPr>
          <p:sp>
            <p:nvSpPr>
              <p:cNvPr id="8797" name="Google Shape;9470;p98"/>
              <p:cNvSpPr/>
              <p:nvPr/>
            </p:nvSpPr>
            <p:spPr>
              <a:xfrm>
                <a:off x="3794760" y="3940200"/>
                <a:ext cx="146880" cy="235080"/>
              </a:xfrm>
              <a:custGeom>
                <a:avLst/>
                <a:gdLst/>
                <a:ahLst/>
                <a:cxn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798" name="Google Shape;9471;p98"/>
              <p:cNvSpPr/>
              <p:nvPr/>
            </p:nvSpPr>
            <p:spPr>
              <a:xfrm>
                <a:off x="3844800" y="3884760"/>
                <a:ext cx="47160" cy="46800"/>
              </a:xfrm>
              <a:custGeom>
                <a:avLst/>
                <a:gdLst/>
                <a:ahLst/>
                <a:cxn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799" name="Google Shape;9472;p98"/>
            <p:cNvGrpSpPr/>
            <p:nvPr/>
          </p:nvGrpSpPr>
          <p:grpSpPr>
            <a:xfrm>
              <a:off x="3490920" y="3884760"/>
              <a:ext cx="146880" cy="290520"/>
              <a:chOff x="3490920" y="3884760"/>
              <a:chExt cx="146880" cy="290520"/>
            </a:xfrm>
          </p:grpSpPr>
          <p:sp>
            <p:nvSpPr>
              <p:cNvPr id="8800" name="Google Shape;9473;p98"/>
              <p:cNvSpPr/>
              <p:nvPr/>
            </p:nvSpPr>
            <p:spPr>
              <a:xfrm>
                <a:off x="3490920" y="3940200"/>
                <a:ext cx="146880" cy="235080"/>
              </a:xfrm>
              <a:custGeom>
                <a:avLst/>
                <a:gdLst/>
                <a:ahLst/>
                <a:cxn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801" name="Google Shape;9474;p98"/>
              <p:cNvSpPr/>
              <p:nvPr/>
            </p:nvSpPr>
            <p:spPr>
              <a:xfrm>
                <a:off x="3540960" y="3884760"/>
                <a:ext cx="47160" cy="46800"/>
              </a:xfrm>
              <a:custGeom>
                <a:avLst/>
                <a:gdLst/>
                <a:ahLst/>
                <a:cxn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grpSp>
        <p:grpSp>
          <p:nvGrpSpPr>
            <p:cNvPr id="8802" name="Google Shape;9475;p98"/>
            <p:cNvGrpSpPr/>
            <p:nvPr/>
          </p:nvGrpSpPr>
          <p:grpSpPr>
            <a:xfrm>
              <a:off x="3187080" y="3884760"/>
              <a:ext cx="146880" cy="290520"/>
              <a:chOff x="3187080" y="3884760"/>
              <a:chExt cx="146880" cy="290520"/>
            </a:xfrm>
          </p:grpSpPr>
          <p:sp>
            <p:nvSpPr>
              <p:cNvPr id="8803" name="Google Shape;9476;p98"/>
              <p:cNvSpPr/>
              <p:nvPr/>
            </p:nvSpPr>
            <p:spPr>
              <a:xfrm>
                <a:off x="3187080" y="3940200"/>
                <a:ext cx="146880" cy="235080"/>
              </a:xfrm>
              <a:custGeom>
                <a:avLst/>
                <a:gdLst/>
                <a:ahLst/>
                <a:cxn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w="0">
                <a:noFill/>
              </a:ln>
            </p:spPr>
            <p:style>
              <a:lnRef idx="0">
                <a:scrgbClr r="0" g="0" b="0"/>
              </a:lnRef>
              <a:fillRef idx="0">
                <a:scrgbClr r="0" g="0" b="0"/>
              </a:fillRef>
              <a:effectRef idx="0">
                <a:scrgbClr r="0" g="0" b="0"/>
              </a:effectRef>
              <a:fontRef idx="minor"/>
            </p:style>
          </p:sp>
          <p:sp>
            <p:nvSpPr>
              <p:cNvPr id="8804" name="Google Shape;9477;p98"/>
              <p:cNvSpPr/>
              <p:nvPr/>
            </p:nvSpPr>
            <p:spPr>
              <a:xfrm>
                <a:off x="3237120" y="3884760"/>
                <a:ext cx="47160" cy="46800"/>
              </a:xfrm>
              <a:custGeom>
                <a:avLst/>
                <a:gdLst/>
                <a:ahLst/>
                <a:cxn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w="0">
                <a:noFill/>
              </a:ln>
            </p:spPr>
            <p:style>
              <a:lnRef idx="0">
                <a:scrgbClr r="0" g="0" b="0"/>
              </a:lnRef>
              <a:fillRef idx="0">
                <a:scrgbClr r="0" g="0" b="0"/>
              </a:fillRef>
              <a:effectRef idx="0">
                <a:scrgbClr r="0" g="0" b="0"/>
              </a:effectRef>
              <a:fontRef idx="minor"/>
            </p:style>
          </p:sp>
        </p:grpSp>
        <p:grpSp>
          <p:nvGrpSpPr>
            <p:cNvPr id="8805" name="Google Shape;9478;p98"/>
            <p:cNvGrpSpPr/>
            <p:nvPr/>
          </p:nvGrpSpPr>
          <p:grpSpPr>
            <a:xfrm>
              <a:off x="2912760" y="3883680"/>
              <a:ext cx="117360" cy="292680"/>
              <a:chOff x="2912760" y="3883680"/>
              <a:chExt cx="117360" cy="292680"/>
            </a:xfrm>
          </p:grpSpPr>
          <p:sp>
            <p:nvSpPr>
              <p:cNvPr id="8806" name="Google Shape;9479;p98"/>
              <p:cNvSpPr/>
              <p:nvPr/>
            </p:nvSpPr>
            <p:spPr>
              <a:xfrm>
                <a:off x="2912760" y="3939480"/>
                <a:ext cx="117360" cy="236880"/>
              </a:xfrm>
              <a:custGeom>
                <a:avLst/>
                <a:gdLst/>
                <a:ahLst/>
                <a:cxn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scrgbClr r="0" g="0" b="0"/>
              </a:lnRef>
              <a:fillRef idx="0">
                <a:scrgbClr r="0" g="0" b="0"/>
              </a:fillRef>
              <a:effectRef idx="0">
                <a:scrgbClr r="0" g="0" b="0"/>
              </a:effectRef>
              <a:fontRef idx="minor"/>
            </p:style>
          </p:sp>
          <p:sp>
            <p:nvSpPr>
              <p:cNvPr id="8807" name="Google Shape;9480;p98"/>
              <p:cNvSpPr/>
              <p:nvPr/>
            </p:nvSpPr>
            <p:spPr>
              <a:xfrm>
                <a:off x="2948040" y="3883680"/>
                <a:ext cx="47520" cy="47160"/>
              </a:xfrm>
              <a:custGeom>
                <a:avLst/>
                <a:gdLst/>
                <a:ahLst/>
                <a:cxn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scrgbClr r="0" g="0" b="0"/>
              </a:lnRef>
              <a:fillRef idx="0">
                <a:scrgbClr r="0" g="0" b="0"/>
              </a:fillRef>
              <a:effectRef idx="0">
                <a:scrgbClr r="0" g="0" b="0"/>
              </a:effectRef>
              <a:fontRef idx="minor"/>
            </p:style>
          </p:sp>
        </p:grpSp>
      </p:grpSp>
      <p:grpSp>
        <p:nvGrpSpPr>
          <p:cNvPr id="8808" name="Google Shape;9481;p98"/>
          <p:cNvGrpSpPr/>
          <p:nvPr/>
        </p:nvGrpSpPr>
        <p:grpSpPr>
          <a:xfrm>
            <a:off x="4257000" y="1866600"/>
            <a:ext cx="1432800" cy="191880"/>
            <a:chOff x="4257000" y="1866600"/>
            <a:chExt cx="1432800" cy="191880"/>
          </a:xfrm>
        </p:grpSpPr>
        <p:grpSp>
          <p:nvGrpSpPr>
            <p:cNvPr id="8809" name="Google Shape;9482;p98"/>
            <p:cNvGrpSpPr/>
            <p:nvPr/>
          </p:nvGrpSpPr>
          <p:grpSpPr>
            <a:xfrm>
              <a:off x="4257000" y="1866600"/>
              <a:ext cx="1432800" cy="360"/>
              <a:chOff x="4257000" y="1866600"/>
              <a:chExt cx="1432800" cy="360"/>
            </a:xfrm>
          </p:grpSpPr>
          <p:sp>
            <p:nvSpPr>
              <p:cNvPr id="8810" name="Google Shape;9483;p98"/>
              <p:cNvSpPr/>
              <p:nvPr/>
            </p:nvSpPr>
            <p:spPr>
              <a:xfrm>
                <a:off x="4257000" y="1866600"/>
                <a:ext cx="1432800" cy="360"/>
              </a:xfrm>
              <a:custGeom>
                <a:avLst/>
                <a:gdLst/>
                <a:ahLst/>
                <a:cxnLst/>
                <a:rect l="l" t="t" r="r" b="b"/>
                <a:pathLst>
                  <a:path w="21600" h="21600">
                    <a:moveTo>
                      <a:pt x="0" y="0"/>
                    </a:moveTo>
                    <a:lnTo>
                      <a:pt x="21600" y="21600"/>
                    </a:lnTo>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811" name="Google Shape;9484;p98"/>
              <p:cNvSpPr/>
              <p:nvPr/>
            </p:nvSpPr>
            <p:spPr>
              <a:xfrm>
                <a:off x="4257000" y="1866600"/>
                <a:ext cx="419760" cy="360"/>
              </a:xfrm>
              <a:custGeom>
                <a:avLst/>
                <a:gdLst/>
                <a:ahLst/>
                <a:cxnLst/>
                <a:rect l="l" t="t" r="r" b="b"/>
                <a:pathLst>
                  <a:path w="21600" h="21600">
                    <a:moveTo>
                      <a:pt x="0" y="0"/>
                    </a:moveTo>
                    <a:lnTo>
                      <a:pt x="21600" y="21600"/>
                    </a:lnTo>
                  </a:path>
                </a:pathLst>
              </a:custGeom>
              <a:noFill/>
              <a:ln w="9525">
                <a:solidFill>
                  <a:srgbClr val="7994A9"/>
                </a:solidFill>
                <a:round/>
                <a:tailEnd type="oval" w="med" len="med"/>
              </a:ln>
            </p:spPr>
            <p:style>
              <a:lnRef idx="0">
                <a:scrgbClr r="0" g="0" b="0"/>
              </a:lnRef>
              <a:fillRef idx="0">
                <a:scrgbClr r="0" g="0" b="0"/>
              </a:fillRef>
              <a:effectRef idx="0">
                <a:scrgbClr r="0" g="0" b="0"/>
              </a:effectRef>
              <a:fontRef idx="minor"/>
            </p:style>
          </p:sp>
        </p:grpSp>
        <p:grpSp>
          <p:nvGrpSpPr>
            <p:cNvPr id="8812" name="Google Shape;9485;p98"/>
            <p:cNvGrpSpPr/>
            <p:nvPr/>
          </p:nvGrpSpPr>
          <p:grpSpPr>
            <a:xfrm>
              <a:off x="4257000" y="2058120"/>
              <a:ext cx="1432800" cy="360"/>
              <a:chOff x="4257000" y="2058120"/>
              <a:chExt cx="1432800" cy="360"/>
            </a:xfrm>
          </p:grpSpPr>
          <p:sp>
            <p:nvSpPr>
              <p:cNvPr id="8813" name="Google Shape;9486;p98"/>
              <p:cNvSpPr/>
              <p:nvPr/>
            </p:nvSpPr>
            <p:spPr>
              <a:xfrm>
                <a:off x="4257000" y="2058120"/>
                <a:ext cx="1432800" cy="360"/>
              </a:xfrm>
              <a:custGeom>
                <a:avLst/>
                <a:gdLst/>
                <a:ahLst/>
                <a:cxnLst/>
                <a:rect l="l" t="t" r="r" b="b"/>
                <a:pathLst>
                  <a:path w="21600" h="21600">
                    <a:moveTo>
                      <a:pt x="0" y="0"/>
                    </a:moveTo>
                    <a:lnTo>
                      <a:pt x="21600" y="21600"/>
                    </a:lnTo>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814" name="Google Shape;9487;p98"/>
              <p:cNvSpPr/>
              <p:nvPr/>
            </p:nvSpPr>
            <p:spPr>
              <a:xfrm>
                <a:off x="4257000" y="2058120"/>
                <a:ext cx="926280" cy="360"/>
              </a:xfrm>
              <a:custGeom>
                <a:avLst/>
                <a:gdLst/>
                <a:ahLst/>
                <a:cxnLst/>
                <a:rect l="l" t="t" r="r" b="b"/>
                <a:pathLst>
                  <a:path w="21600" h="21600">
                    <a:moveTo>
                      <a:pt x="0" y="0"/>
                    </a:moveTo>
                    <a:lnTo>
                      <a:pt x="21600" y="21600"/>
                    </a:lnTo>
                  </a:path>
                </a:pathLst>
              </a:custGeom>
              <a:noFill/>
              <a:ln w="9525">
                <a:solidFill>
                  <a:srgbClr val="7994A9"/>
                </a:solidFill>
                <a:round/>
                <a:tailEnd type="oval" w="med" len="med"/>
              </a:ln>
            </p:spPr>
            <p:style>
              <a:lnRef idx="0">
                <a:scrgbClr r="0" g="0" b="0"/>
              </a:lnRef>
              <a:fillRef idx="0">
                <a:scrgbClr r="0" g="0" b="0"/>
              </a:fillRef>
              <a:effectRef idx="0">
                <a:scrgbClr r="0" g="0" b="0"/>
              </a:effectRef>
              <a:fontRef idx="minor"/>
            </p:style>
          </p:sp>
        </p:grpSp>
      </p:grpSp>
      <p:grpSp>
        <p:nvGrpSpPr>
          <p:cNvPr id="8815" name="Google Shape;9488;p98"/>
          <p:cNvGrpSpPr/>
          <p:nvPr/>
        </p:nvGrpSpPr>
        <p:grpSpPr>
          <a:xfrm>
            <a:off x="4258440" y="969120"/>
            <a:ext cx="1429920" cy="742320"/>
            <a:chOff x="4258440" y="969120"/>
            <a:chExt cx="1429920" cy="742320"/>
          </a:xfrm>
        </p:grpSpPr>
        <p:sp>
          <p:nvSpPr>
            <p:cNvPr id="8816" name="Google Shape;9489;p98"/>
            <p:cNvSpPr/>
            <p:nvPr/>
          </p:nvSpPr>
          <p:spPr>
            <a:xfrm>
              <a:off x="4311360" y="1090080"/>
              <a:ext cx="1332720" cy="516240"/>
            </a:xfrm>
            <a:custGeom>
              <a:avLst/>
              <a:gdLst/>
              <a:ahLst/>
              <a:cxnLst/>
              <a:rect l="l" t="t" r="r" b="b"/>
              <a:pathLst>
                <a:path w="165771" h="69253">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a:solidFill>
                <a:srgbClr val="5F7D95"/>
              </a:solidFill>
              <a:round/>
              <a:headEnd type="oval" w="med" len="med"/>
              <a:tailEnd type="oval" w="med" len="med"/>
            </a:ln>
          </p:spPr>
          <p:style>
            <a:lnRef idx="0">
              <a:scrgbClr r="0" g="0" b="0"/>
            </a:lnRef>
            <a:fillRef idx="0">
              <a:scrgbClr r="0" g="0" b="0"/>
            </a:fillRef>
            <a:effectRef idx="0">
              <a:scrgbClr r="0" g="0" b="0"/>
            </a:effectRef>
            <a:fontRef idx="minor"/>
          </p:style>
        </p:sp>
        <p:grpSp>
          <p:nvGrpSpPr>
            <p:cNvPr id="8817" name="Google Shape;9490;p98"/>
            <p:cNvGrpSpPr/>
            <p:nvPr/>
          </p:nvGrpSpPr>
          <p:grpSpPr>
            <a:xfrm>
              <a:off x="4258440" y="969120"/>
              <a:ext cx="1429920" cy="742320"/>
              <a:chOff x="4258440" y="969120"/>
              <a:chExt cx="1429920" cy="742320"/>
            </a:xfrm>
          </p:grpSpPr>
          <p:sp>
            <p:nvSpPr>
              <p:cNvPr id="8818" name="Google Shape;9491;p98"/>
              <p:cNvSpPr/>
              <p:nvPr/>
            </p:nvSpPr>
            <p:spPr>
              <a:xfrm>
                <a:off x="4258440" y="969120"/>
                <a:ext cx="360" cy="742320"/>
              </a:xfrm>
              <a:custGeom>
                <a:avLst/>
                <a:gdLst/>
                <a:ahLst/>
                <a:cxnLst/>
                <a:rect l="l" t="t" r="r" b="b"/>
                <a:pathLst>
                  <a:path w="21600" h="21600">
                    <a:moveTo>
                      <a:pt x="0" y="0"/>
                    </a:moveTo>
                    <a:lnTo>
                      <a:pt x="21600" y="21600"/>
                    </a:lnTo>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819" name="Google Shape;9492;p98"/>
              <p:cNvSpPr/>
              <p:nvPr/>
            </p:nvSpPr>
            <p:spPr>
              <a:xfrm>
                <a:off x="4260240" y="1709640"/>
                <a:ext cx="1428120" cy="360"/>
              </a:xfrm>
              <a:custGeom>
                <a:avLst/>
                <a:gdLst/>
                <a:ahLst/>
                <a:cxnLst/>
                <a:rect l="l" t="t" r="r" b="b"/>
                <a:pathLst>
                  <a:path w="21600" h="21600">
                    <a:moveTo>
                      <a:pt x="0" y="0"/>
                    </a:moveTo>
                    <a:lnTo>
                      <a:pt x="21600" y="21600"/>
                    </a:lnTo>
                  </a:path>
                </a:pathLst>
              </a:custGeom>
              <a:noFill/>
              <a:ln w="9525">
                <a:solidFill>
                  <a:srgbClr val="E3E9ED"/>
                </a:solidFill>
                <a:round/>
              </a:ln>
            </p:spPr>
            <p:style>
              <a:lnRef idx="0">
                <a:scrgbClr r="0" g="0" b="0"/>
              </a:lnRef>
              <a:fillRef idx="0">
                <a:scrgbClr r="0" g="0" b="0"/>
              </a:fillRef>
              <a:effectRef idx="0">
                <a:scrgbClr r="0" g="0" b="0"/>
              </a:effectRef>
              <a:fontRef idx="minor"/>
            </p:style>
          </p:sp>
        </p:grpSp>
      </p:grpSp>
      <p:grpSp>
        <p:nvGrpSpPr>
          <p:cNvPr id="8820" name="Google Shape;9493;p98"/>
          <p:cNvGrpSpPr/>
          <p:nvPr/>
        </p:nvGrpSpPr>
        <p:grpSpPr>
          <a:xfrm>
            <a:off x="4248720" y="2192400"/>
            <a:ext cx="1449360" cy="1050840"/>
            <a:chOff x="4248720" y="2192400"/>
            <a:chExt cx="1449360" cy="1050840"/>
          </a:xfrm>
        </p:grpSpPr>
        <p:sp>
          <p:nvSpPr>
            <p:cNvPr id="8821" name="Google Shape;9494;p98"/>
            <p:cNvSpPr/>
            <p:nvPr/>
          </p:nvSpPr>
          <p:spPr>
            <a:xfrm>
              <a:off x="4971960" y="3080880"/>
              <a:ext cx="726120" cy="105480"/>
            </a:xfrm>
            <a:custGeom>
              <a:avLst/>
              <a:gdLst/>
              <a:ahLst/>
              <a:cxnLst/>
              <a:rect l="l" t="t" r="r" b="b"/>
              <a:pathLst>
                <a:path w="42851" h="6286">
                  <a:moveTo>
                    <a:pt x="0" y="1"/>
                  </a:moveTo>
                  <a:lnTo>
                    <a:pt x="0" y="6286"/>
                  </a:lnTo>
                  <a:lnTo>
                    <a:pt x="42851" y="6286"/>
                  </a:lnTo>
                  <a:lnTo>
                    <a:pt x="42851" y="1"/>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822" name="Google Shape;9495;p98"/>
            <p:cNvSpPr/>
            <p:nvPr/>
          </p:nvSpPr>
          <p:spPr>
            <a:xfrm>
              <a:off x="4248720" y="3080880"/>
              <a:ext cx="726120" cy="105480"/>
            </a:xfrm>
            <a:custGeom>
              <a:avLst/>
              <a:gdLst/>
              <a:ahLst/>
              <a:cxnLst/>
              <a:rect l="l" t="t" r="r" b="b"/>
              <a:pathLst>
                <a:path w="42854" h="6286">
                  <a:moveTo>
                    <a:pt x="0" y="1"/>
                  </a:moveTo>
                  <a:lnTo>
                    <a:pt x="0" y="6286"/>
                  </a:lnTo>
                  <a:lnTo>
                    <a:pt x="42854" y="6286"/>
                  </a:lnTo>
                  <a:lnTo>
                    <a:pt x="42854"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23" name="Google Shape;9496;p98"/>
            <p:cNvSpPr/>
            <p:nvPr/>
          </p:nvSpPr>
          <p:spPr>
            <a:xfrm>
              <a:off x="4971960" y="2909880"/>
              <a:ext cx="726120" cy="105480"/>
            </a:xfrm>
            <a:custGeom>
              <a:avLst/>
              <a:gdLst/>
              <a:ahLst/>
              <a:cxnLst/>
              <a:rect l="l" t="t" r="r" b="b"/>
              <a:pathLst>
                <a:path w="42851" h="6286">
                  <a:moveTo>
                    <a:pt x="0" y="0"/>
                  </a:moveTo>
                  <a:lnTo>
                    <a:pt x="0" y="6285"/>
                  </a:lnTo>
                  <a:lnTo>
                    <a:pt x="42851" y="6285"/>
                  </a:lnTo>
                  <a:lnTo>
                    <a:pt x="42851" y="0"/>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824" name="Google Shape;9497;p98"/>
            <p:cNvSpPr/>
            <p:nvPr/>
          </p:nvSpPr>
          <p:spPr>
            <a:xfrm>
              <a:off x="4248720" y="2909880"/>
              <a:ext cx="726120" cy="105480"/>
            </a:xfrm>
            <a:custGeom>
              <a:avLst/>
              <a:gdLst/>
              <a:ahLst/>
              <a:cxnLst/>
              <a:rect l="l" t="t" r="r" b="b"/>
              <a:pathLst>
                <a:path w="42854" h="6286">
                  <a:moveTo>
                    <a:pt x="0" y="0"/>
                  </a:moveTo>
                  <a:lnTo>
                    <a:pt x="0" y="6285"/>
                  </a:lnTo>
                  <a:lnTo>
                    <a:pt x="42854" y="6285"/>
                  </a:lnTo>
                  <a:lnTo>
                    <a:pt x="42854" y="0"/>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25" name="Google Shape;9498;p98"/>
            <p:cNvSpPr/>
            <p:nvPr/>
          </p:nvSpPr>
          <p:spPr>
            <a:xfrm>
              <a:off x="4971960" y="2738520"/>
              <a:ext cx="726120" cy="105480"/>
            </a:xfrm>
            <a:custGeom>
              <a:avLst/>
              <a:gdLst/>
              <a:ahLst/>
              <a:cxnLst/>
              <a:rect l="l" t="t" r="r" b="b"/>
              <a:pathLst>
                <a:path w="42851" h="6286">
                  <a:moveTo>
                    <a:pt x="0" y="1"/>
                  </a:moveTo>
                  <a:lnTo>
                    <a:pt x="0" y="6286"/>
                  </a:lnTo>
                  <a:lnTo>
                    <a:pt x="42851" y="6286"/>
                  </a:lnTo>
                  <a:lnTo>
                    <a:pt x="42851" y="1"/>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826" name="Google Shape;9499;p98"/>
            <p:cNvSpPr/>
            <p:nvPr/>
          </p:nvSpPr>
          <p:spPr>
            <a:xfrm>
              <a:off x="4248720" y="2738520"/>
              <a:ext cx="726120" cy="105480"/>
            </a:xfrm>
            <a:custGeom>
              <a:avLst/>
              <a:gdLst/>
              <a:ahLst/>
              <a:cxnLst/>
              <a:rect l="l" t="t" r="r" b="b"/>
              <a:pathLst>
                <a:path w="42854" h="6286">
                  <a:moveTo>
                    <a:pt x="0" y="1"/>
                  </a:moveTo>
                  <a:lnTo>
                    <a:pt x="0" y="6286"/>
                  </a:lnTo>
                  <a:lnTo>
                    <a:pt x="42854" y="6286"/>
                  </a:lnTo>
                  <a:lnTo>
                    <a:pt x="42854"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27" name="Google Shape;9500;p98"/>
            <p:cNvSpPr/>
            <p:nvPr/>
          </p:nvSpPr>
          <p:spPr>
            <a:xfrm>
              <a:off x="4971960" y="2567520"/>
              <a:ext cx="670680" cy="105480"/>
            </a:xfrm>
            <a:custGeom>
              <a:avLst/>
              <a:gdLst/>
              <a:ahLst/>
              <a:cxnLst/>
              <a:rect l="l" t="t" r="r" b="b"/>
              <a:pathLst>
                <a:path w="39596" h="6286">
                  <a:moveTo>
                    <a:pt x="0" y="0"/>
                  </a:moveTo>
                  <a:lnTo>
                    <a:pt x="0" y="6285"/>
                  </a:lnTo>
                  <a:lnTo>
                    <a:pt x="39596" y="6285"/>
                  </a:lnTo>
                  <a:lnTo>
                    <a:pt x="39596" y="0"/>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828" name="Google Shape;9501;p98"/>
            <p:cNvSpPr/>
            <p:nvPr/>
          </p:nvSpPr>
          <p:spPr>
            <a:xfrm>
              <a:off x="4414320" y="2567520"/>
              <a:ext cx="560520" cy="105480"/>
            </a:xfrm>
            <a:custGeom>
              <a:avLst/>
              <a:gdLst/>
              <a:ahLst/>
              <a:cxnLst/>
              <a:rect l="l" t="t" r="r" b="b"/>
              <a:pathLst>
                <a:path w="33089" h="6286">
                  <a:moveTo>
                    <a:pt x="0" y="0"/>
                  </a:moveTo>
                  <a:lnTo>
                    <a:pt x="0" y="6285"/>
                  </a:lnTo>
                  <a:lnTo>
                    <a:pt x="33089" y="6285"/>
                  </a:lnTo>
                  <a:lnTo>
                    <a:pt x="33089" y="0"/>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29" name="Google Shape;9502;p98"/>
            <p:cNvSpPr/>
            <p:nvPr/>
          </p:nvSpPr>
          <p:spPr>
            <a:xfrm>
              <a:off x="4971960" y="2396160"/>
              <a:ext cx="560520" cy="105480"/>
            </a:xfrm>
            <a:custGeom>
              <a:avLst/>
              <a:gdLst/>
              <a:ahLst/>
              <a:cxnLst/>
              <a:rect l="l" t="t" r="r" b="b"/>
              <a:pathLst>
                <a:path w="33089" h="6287">
                  <a:moveTo>
                    <a:pt x="0" y="1"/>
                  </a:moveTo>
                  <a:lnTo>
                    <a:pt x="0" y="6286"/>
                  </a:lnTo>
                  <a:lnTo>
                    <a:pt x="33089" y="6286"/>
                  </a:lnTo>
                  <a:lnTo>
                    <a:pt x="33089" y="1"/>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830" name="Google Shape;9503;p98"/>
            <p:cNvSpPr/>
            <p:nvPr/>
          </p:nvSpPr>
          <p:spPr>
            <a:xfrm>
              <a:off x="4524840" y="2396160"/>
              <a:ext cx="450000" cy="105480"/>
            </a:xfrm>
            <a:custGeom>
              <a:avLst/>
              <a:gdLst/>
              <a:ahLst/>
              <a:cxnLst/>
              <a:rect l="l" t="t" r="r" b="b"/>
              <a:pathLst>
                <a:path w="26580" h="6287">
                  <a:moveTo>
                    <a:pt x="1" y="1"/>
                  </a:moveTo>
                  <a:lnTo>
                    <a:pt x="1" y="6286"/>
                  </a:lnTo>
                  <a:lnTo>
                    <a:pt x="26580" y="6286"/>
                  </a:lnTo>
                  <a:lnTo>
                    <a:pt x="26580"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31" name="Google Shape;9504;p98"/>
            <p:cNvSpPr/>
            <p:nvPr/>
          </p:nvSpPr>
          <p:spPr>
            <a:xfrm>
              <a:off x="4971960" y="2225160"/>
              <a:ext cx="339480" cy="105480"/>
            </a:xfrm>
            <a:custGeom>
              <a:avLst/>
              <a:gdLst/>
              <a:ahLst/>
              <a:cxnLst/>
              <a:rect l="l" t="t" r="r" b="b"/>
              <a:pathLst>
                <a:path w="20070" h="6283">
                  <a:moveTo>
                    <a:pt x="0" y="1"/>
                  </a:moveTo>
                  <a:lnTo>
                    <a:pt x="0" y="6283"/>
                  </a:lnTo>
                  <a:lnTo>
                    <a:pt x="20069" y="6283"/>
                  </a:lnTo>
                  <a:lnTo>
                    <a:pt x="20069" y="1"/>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832" name="Google Shape;9505;p98"/>
            <p:cNvSpPr/>
            <p:nvPr/>
          </p:nvSpPr>
          <p:spPr>
            <a:xfrm>
              <a:off x="4635000" y="2225160"/>
              <a:ext cx="339480" cy="105480"/>
            </a:xfrm>
            <a:custGeom>
              <a:avLst/>
              <a:gdLst/>
              <a:ahLst/>
              <a:cxnLst/>
              <a:rect l="l" t="t" r="r" b="b"/>
              <a:pathLst>
                <a:path w="20073" h="6283">
                  <a:moveTo>
                    <a:pt x="1" y="1"/>
                  </a:moveTo>
                  <a:lnTo>
                    <a:pt x="1" y="6283"/>
                  </a:lnTo>
                  <a:lnTo>
                    <a:pt x="20073" y="6283"/>
                  </a:lnTo>
                  <a:lnTo>
                    <a:pt x="20073"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33" name="Google Shape;9506;p98"/>
            <p:cNvSpPr/>
            <p:nvPr/>
          </p:nvSpPr>
          <p:spPr>
            <a:xfrm>
              <a:off x="4975200" y="2192400"/>
              <a:ext cx="360" cy="1050840"/>
            </a:xfrm>
            <a:custGeom>
              <a:avLst/>
              <a:gdLst/>
              <a:ahLst/>
              <a:cxnLst/>
              <a:rect l="l" t="t" r="r" b="b"/>
              <a:pathLst>
                <a:path w="1" h="62006">
                  <a:moveTo>
                    <a:pt x="1" y="0"/>
                  </a:moveTo>
                  <a:lnTo>
                    <a:pt x="1" y="62006"/>
                  </a:lnTo>
                </a:path>
              </a:pathLst>
            </a:custGeom>
            <a:noFill/>
            <a:ln w="9525">
              <a:solidFill>
                <a:srgbClr val="F2F2F2"/>
              </a:solidFill>
              <a:miter/>
            </a:ln>
          </p:spPr>
          <p:style>
            <a:lnRef idx="0">
              <a:scrgbClr r="0" g="0" b="0"/>
            </a:lnRef>
            <a:fillRef idx="0">
              <a:scrgbClr r="0" g="0" b="0"/>
            </a:fillRef>
            <a:effectRef idx="0">
              <a:scrgbClr r="0" g="0" b="0"/>
            </a:effectRef>
            <a:fontRef idx="minor"/>
          </p:style>
        </p:sp>
      </p:grpSp>
      <p:grpSp>
        <p:nvGrpSpPr>
          <p:cNvPr id="8834" name="Google Shape;9507;p98"/>
          <p:cNvGrpSpPr/>
          <p:nvPr/>
        </p:nvGrpSpPr>
        <p:grpSpPr>
          <a:xfrm>
            <a:off x="4266000" y="3285720"/>
            <a:ext cx="1415160" cy="886320"/>
            <a:chOff x="4266000" y="3285720"/>
            <a:chExt cx="1415160" cy="886320"/>
          </a:xfrm>
        </p:grpSpPr>
        <p:sp>
          <p:nvSpPr>
            <p:cNvPr id="8835" name="Google Shape;9508;p98"/>
            <p:cNvSpPr/>
            <p:nvPr/>
          </p:nvSpPr>
          <p:spPr>
            <a:xfrm rot="10800000">
              <a:off x="4266000" y="3981960"/>
              <a:ext cx="1348200" cy="190080"/>
            </a:xfrm>
            <a:prstGeom prst="rect">
              <a:avLst/>
            </a:prstGeom>
            <a:noFill/>
            <a:ln w="9525">
              <a:solidFill>
                <a:srgbClr val="435D74"/>
              </a:solidFill>
              <a:round/>
            </a:ln>
          </p:spPr>
          <p:style>
            <a:lnRef idx="0">
              <a:scrgbClr r="0" g="0" b="0"/>
            </a:lnRef>
            <a:fillRef idx="0">
              <a:scrgbClr r="0" g="0" b="0"/>
            </a:fillRef>
            <a:effectRef idx="0">
              <a:scrgbClr r="0" g="0" b="0"/>
            </a:effectRef>
            <a:fontRef idx="minor"/>
          </p:style>
        </p:sp>
        <p:sp>
          <p:nvSpPr>
            <p:cNvPr id="8836" name="Google Shape;9509;p98"/>
            <p:cNvSpPr/>
            <p:nvPr/>
          </p:nvSpPr>
          <p:spPr>
            <a:xfrm>
              <a:off x="5614200" y="4077000"/>
              <a:ext cx="66960" cy="360"/>
            </a:xfrm>
            <a:custGeom>
              <a:avLst/>
              <a:gdLst/>
              <a:ahLst/>
              <a:cxnLst/>
              <a:rect l="l" t="t" r="r" b="b"/>
              <a:pathLst>
                <a:path w="21600" h="21600">
                  <a:moveTo>
                    <a:pt x="0" y="0"/>
                  </a:moveTo>
                  <a:lnTo>
                    <a:pt x="21600" y="21600"/>
                  </a:lnTo>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8837" name="Google Shape;9510;p98"/>
            <p:cNvSpPr/>
            <p:nvPr/>
          </p:nvSpPr>
          <p:spPr>
            <a:xfrm rot="10800000">
              <a:off x="4393080" y="3746160"/>
              <a:ext cx="1094400" cy="190080"/>
            </a:xfrm>
            <a:prstGeom prst="rect">
              <a:avLst/>
            </a:prstGeom>
            <a:noFill/>
            <a:ln w="9525">
              <a:solidFill>
                <a:srgbClr val="5F7D95"/>
              </a:solidFill>
              <a:round/>
            </a:ln>
          </p:spPr>
          <p:style>
            <a:lnRef idx="0">
              <a:scrgbClr r="0" g="0" b="0"/>
            </a:lnRef>
            <a:fillRef idx="0">
              <a:scrgbClr r="0" g="0" b="0"/>
            </a:fillRef>
            <a:effectRef idx="0">
              <a:scrgbClr r="0" g="0" b="0"/>
            </a:effectRef>
            <a:fontRef idx="minor"/>
          </p:style>
        </p:sp>
        <p:sp>
          <p:nvSpPr>
            <p:cNvPr id="8838" name="Google Shape;9511;p98"/>
            <p:cNvSpPr/>
            <p:nvPr/>
          </p:nvSpPr>
          <p:spPr>
            <a:xfrm>
              <a:off x="4319640" y="3840480"/>
              <a:ext cx="71280" cy="360"/>
            </a:xfrm>
            <a:custGeom>
              <a:avLst/>
              <a:gdLst/>
              <a:ahLst/>
              <a:cxnLst/>
              <a:rect l="l" t="t" r="r" b="b"/>
              <a:pathLst>
                <a:path w="21600" h="21600">
                  <a:moveTo>
                    <a:pt x="0" y="0"/>
                  </a:moveTo>
                  <a:lnTo>
                    <a:pt x="21600" y="21600"/>
                  </a:lnTo>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8839" name="Google Shape;9512;p98"/>
            <p:cNvSpPr/>
            <p:nvPr/>
          </p:nvSpPr>
          <p:spPr>
            <a:xfrm rot="10800000">
              <a:off x="4547880" y="3515760"/>
              <a:ext cx="785160" cy="190080"/>
            </a:xfrm>
            <a:prstGeom prst="rect">
              <a:avLst/>
            </a:prstGeom>
            <a:noFill/>
            <a:ln w="9525">
              <a:solidFill>
                <a:srgbClr val="869FB2"/>
              </a:solidFill>
              <a:round/>
            </a:ln>
          </p:spPr>
          <p:style>
            <a:lnRef idx="0">
              <a:scrgbClr r="0" g="0" b="0"/>
            </a:lnRef>
            <a:fillRef idx="0">
              <a:scrgbClr r="0" g="0" b="0"/>
            </a:fillRef>
            <a:effectRef idx="0">
              <a:scrgbClr r="0" g="0" b="0"/>
            </a:effectRef>
            <a:fontRef idx="minor"/>
          </p:style>
        </p:sp>
        <p:sp>
          <p:nvSpPr>
            <p:cNvPr id="8840" name="Google Shape;9513;p98"/>
            <p:cNvSpPr/>
            <p:nvPr/>
          </p:nvSpPr>
          <p:spPr>
            <a:xfrm>
              <a:off x="5333040" y="3610440"/>
              <a:ext cx="65160" cy="360"/>
            </a:xfrm>
            <a:custGeom>
              <a:avLst/>
              <a:gdLst/>
              <a:ahLst/>
              <a:cxnLst/>
              <a:rect l="l" t="t" r="r" b="b"/>
              <a:pathLst>
                <a:path w="21600" h="21600">
                  <a:moveTo>
                    <a:pt x="0" y="0"/>
                  </a:moveTo>
                  <a:lnTo>
                    <a:pt x="21600" y="21600"/>
                  </a:lnTo>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841" name="Google Shape;9514;p98"/>
            <p:cNvSpPr/>
            <p:nvPr/>
          </p:nvSpPr>
          <p:spPr>
            <a:xfrm rot="10800000">
              <a:off x="4724280" y="3285720"/>
              <a:ext cx="432360" cy="190080"/>
            </a:xfrm>
            <a:prstGeom prst="rect">
              <a:avLst/>
            </a:prstGeom>
            <a:noFill/>
            <a:ln w="9525">
              <a:solidFill>
                <a:srgbClr val="BAC8D3"/>
              </a:solidFill>
              <a:round/>
            </a:ln>
          </p:spPr>
          <p:style>
            <a:lnRef idx="0">
              <a:scrgbClr r="0" g="0" b="0"/>
            </a:lnRef>
            <a:fillRef idx="0">
              <a:scrgbClr r="0" g="0" b="0"/>
            </a:fillRef>
            <a:effectRef idx="0">
              <a:scrgbClr r="0" g="0" b="0"/>
            </a:effectRef>
            <a:fontRef idx="minor"/>
          </p:style>
        </p:sp>
        <p:sp>
          <p:nvSpPr>
            <p:cNvPr id="8842" name="Google Shape;9515;p98"/>
            <p:cNvSpPr/>
            <p:nvPr/>
          </p:nvSpPr>
          <p:spPr>
            <a:xfrm rot="10800000" flipH="1">
              <a:off x="4667760" y="3380400"/>
              <a:ext cx="54720" cy="360"/>
            </a:xfrm>
            <a:custGeom>
              <a:avLst/>
              <a:gdLst/>
              <a:ahLst/>
              <a:cxnLst/>
              <a:rect l="l" t="t" r="r" b="b"/>
              <a:pathLst>
                <a:path w="21600" h="21600">
                  <a:moveTo>
                    <a:pt x="0" y="0"/>
                  </a:moveTo>
                  <a:lnTo>
                    <a:pt x="21600" y="21600"/>
                  </a:lnTo>
                </a:path>
              </a:pathLst>
            </a:custGeom>
            <a:noFill/>
            <a:ln w="9525">
              <a:solidFill>
                <a:srgbClr val="BAC8D3"/>
              </a:solidFill>
              <a:round/>
            </a:ln>
          </p:spPr>
          <p:style>
            <a:lnRef idx="0">
              <a:scrgbClr r="0" g="0" b="0"/>
            </a:lnRef>
            <a:fillRef idx="0">
              <a:scrgbClr r="0" g="0" b="0"/>
            </a:fillRef>
            <a:effectRef idx="0">
              <a:scrgbClr r="0" g="0" b="0"/>
            </a:effectRef>
            <a:fontRef idx="minor"/>
          </p:style>
        </p:sp>
      </p:grpSp>
      <p:grpSp>
        <p:nvGrpSpPr>
          <p:cNvPr id="8843" name="Google Shape;9516;p98"/>
          <p:cNvGrpSpPr/>
          <p:nvPr/>
        </p:nvGrpSpPr>
        <p:grpSpPr>
          <a:xfrm>
            <a:off x="7365600" y="2188080"/>
            <a:ext cx="1070640" cy="1020600"/>
            <a:chOff x="7365600" y="2188080"/>
            <a:chExt cx="1070640" cy="1020600"/>
          </a:xfrm>
        </p:grpSpPr>
        <p:sp>
          <p:nvSpPr>
            <p:cNvPr id="8844" name="Google Shape;9517;p98"/>
            <p:cNvSpPr/>
            <p:nvPr/>
          </p:nvSpPr>
          <p:spPr>
            <a:xfrm>
              <a:off x="7609320" y="2563920"/>
              <a:ext cx="583560" cy="187560"/>
            </a:xfrm>
            <a:custGeom>
              <a:avLst/>
              <a:gdLst/>
              <a:ahLst/>
              <a:cxnLst/>
              <a:rect l="l" t="t" r="r" b="b"/>
              <a:pathLst>
                <a:path w="125546" h="40494">
                  <a:moveTo>
                    <a:pt x="22196" y="1"/>
                  </a:moveTo>
                  <a:lnTo>
                    <a:pt x="8133" y="25661"/>
                  </a:lnTo>
                  <a:lnTo>
                    <a:pt x="1" y="40494"/>
                  </a:lnTo>
                  <a:lnTo>
                    <a:pt x="125545" y="40494"/>
                  </a:lnTo>
                  <a:lnTo>
                    <a:pt x="117413" y="25661"/>
                  </a:lnTo>
                  <a:lnTo>
                    <a:pt x="103351" y="1"/>
                  </a:ln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845" name="Google Shape;9518;p98"/>
            <p:cNvSpPr/>
            <p:nvPr/>
          </p:nvSpPr>
          <p:spPr>
            <a:xfrm>
              <a:off x="7719120" y="2188080"/>
              <a:ext cx="364320" cy="343800"/>
            </a:xfrm>
            <a:custGeom>
              <a:avLst/>
              <a:gdLst/>
              <a:ahLst/>
              <a:cxnLst/>
              <a:rect l="l" t="t" r="r" b="b"/>
              <a:pathLst>
                <a:path w="78476" h="74009">
                  <a:moveTo>
                    <a:pt x="39246" y="0"/>
                  </a:moveTo>
                  <a:lnTo>
                    <a:pt x="1" y="74009"/>
                  </a:lnTo>
                  <a:lnTo>
                    <a:pt x="78476" y="74009"/>
                  </a:lnTo>
                  <a:lnTo>
                    <a:pt x="39246" y="0"/>
                  </a:lnTo>
                  <a:close/>
                </a:path>
              </a:pathLst>
            </a:custGeom>
            <a:noFill/>
            <a:ln w="9525">
              <a:solidFill>
                <a:srgbClr val="667E92"/>
              </a:solidFill>
              <a:round/>
            </a:ln>
          </p:spPr>
          <p:style>
            <a:lnRef idx="0">
              <a:scrgbClr r="0" g="0" b="0"/>
            </a:lnRef>
            <a:fillRef idx="0">
              <a:scrgbClr r="0" g="0" b="0"/>
            </a:fillRef>
            <a:effectRef idx="0">
              <a:scrgbClr r="0" g="0" b="0"/>
            </a:effectRef>
            <a:fontRef idx="minor"/>
          </p:style>
        </p:sp>
        <p:sp>
          <p:nvSpPr>
            <p:cNvPr id="8846" name="Google Shape;9519;p98"/>
            <p:cNvSpPr/>
            <p:nvPr/>
          </p:nvSpPr>
          <p:spPr>
            <a:xfrm>
              <a:off x="7365600" y="3002040"/>
              <a:ext cx="1070640" cy="206640"/>
            </a:xfrm>
            <a:custGeom>
              <a:avLst/>
              <a:gdLst/>
              <a:ahLst/>
              <a:cxnLst/>
              <a:rect l="l" t="t" r="r" b="b"/>
              <a:pathLst>
                <a:path w="230204" h="44560">
                  <a:moveTo>
                    <a:pt x="25737" y="1"/>
                  </a:moveTo>
                  <a:lnTo>
                    <a:pt x="0" y="44560"/>
                  </a:lnTo>
                  <a:lnTo>
                    <a:pt x="230204" y="44560"/>
                  </a:lnTo>
                  <a:lnTo>
                    <a:pt x="204467"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47" name="Google Shape;9520;p98"/>
            <p:cNvSpPr/>
            <p:nvPr/>
          </p:nvSpPr>
          <p:spPr>
            <a:xfrm>
              <a:off x="7494840" y="2783520"/>
              <a:ext cx="812880" cy="186480"/>
            </a:xfrm>
            <a:custGeom>
              <a:avLst/>
              <a:gdLst/>
              <a:ahLst/>
              <a:cxnLst/>
              <a:rect l="l" t="t" r="r" b="b"/>
              <a:pathLst>
                <a:path w="174802" h="40278">
                  <a:moveTo>
                    <a:pt x="22750" y="1"/>
                  </a:moveTo>
                  <a:lnTo>
                    <a:pt x="0" y="40278"/>
                  </a:lnTo>
                  <a:lnTo>
                    <a:pt x="174802" y="40278"/>
                  </a:lnTo>
                  <a:lnTo>
                    <a:pt x="152053" y="1"/>
                  </a:ln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grpSp>
        <p:nvGrpSpPr>
          <p:cNvPr id="8848" name="Google Shape;9521;p98"/>
          <p:cNvGrpSpPr/>
          <p:nvPr/>
        </p:nvGrpSpPr>
        <p:grpSpPr>
          <a:xfrm>
            <a:off x="708120" y="2614680"/>
            <a:ext cx="1694160" cy="1559880"/>
            <a:chOff x="708120" y="2614680"/>
            <a:chExt cx="1694160" cy="1559880"/>
          </a:xfrm>
        </p:grpSpPr>
        <p:grpSp>
          <p:nvGrpSpPr>
            <p:cNvPr id="8849" name="Google Shape;9522;p98"/>
            <p:cNvGrpSpPr/>
            <p:nvPr/>
          </p:nvGrpSpPr>
          <p:grpSpPr>
            <a:xfrm>
              <a:off x="798480" y="2668680"/>
              <a:ext cx="101880" cy="1424880"/>
              <a:chOff x="798480" y="2668680"/>
              <a:chExt cx="101880" cy="1424880"/>
            </a:xfrm>
          </p:grpSpPr>
          <p:sp>
            <p:nvSpPr>
              <p:cNvPr id="8850" name="Google Shape;9523;p98"/>
              <p:cNvSpPr/>
              <p:nvPr/>
            </p:nvSpPr>
            <p:spPr>
              <a:xfrm>
                <a:off x="798480" y="2668680"/>
                <a:ext cx="101880" cy="101880"/>
              </a:xfrm>
              <a:custGeom>
                <a:avLst/>
                <a:gdLst/>
                <a:ahLst/>
                <a:cxn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51" name="Google Shape;9524;p98"/>
              <p:cNvSpPr/>
              <p:nvPr/>
            </p:nvSpPr>
            <p:spPr>
              <a:xfrm>
                <a:off x="798480" y="2889360"/>
                <a:ext cx="101880" cy="101880"/>
              </a:xfrm>
              <a:custGeom>
                <a:avLst/>
                <a:gdLst/>
                <a:ahLst/>
                <a:cxn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52" name="Google Shape;9525;p98"/>
              <p:cNvSpPr/>
              <p:nvPr/>
            </p:nvSpPr>
            <p:spPr>
              <a:xfrm>
                <a:off x="798480" y="3109680"/>
                <a:ext cx="101880" cy="101880"/>
              </a:xfrm>
              <a:custGeom>
                <a:avLst/>
                <a:gdLst/>
                <a:ahLst/>
                <a:cxn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53" name="Google Shape;9526;p98"/>
              <p:cNvSpPr/>
              <p:nvPr/>
            </p:nvSpPr>
            <p:spPr>
              <a:xfrm>
                <a:off x="798480" y="333036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54" name="Google Shape;9527;p98"/>
              <p:cNvSpPr/>
              <p:nvPr/>
            </p:nvSpPr>
            <p:spPr>
              <a:xfrm>
                <a:off x="798480" y="3550680"/>
                <a:ext cx="101880" cy="101880"/>
              </a:xfrm>
              <a:custGeom>
                <a:avLst/>
                <a:gdLst/>
                <a:ahLst/>
                <a:cxn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55" name="Google Shape;9528;p98"/>
              <p:cNvSpPr/>
              <p:nvPr/>
            </p:nvSpPr>
            <p:spPr>
              <a:xfrm>
                <a:off x="798480" y="3771360"/>
                <a:ext cx="101880" cy="101880"/>
              </a:xfrm>
              <a:custGeom>
                <a:avLst/>
                <a:gdLst/>
                <a:ahLst/>
                <a:cxn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56" name="Google Shape;9529;p98"/>
              <p:cNvSpPr/>
              <p:nvPr/>
            </p:nvSpPr>
            <p:spPr>
              <a:xfrm>
                <a:off x="798480" y="399168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grpSp>
        <p:grpSp>
          <p:nvGrpSpPr>
            <p:cNvPr id="8857" name="Google Shape;9530;p98"/>
            <p:cNvGrpSpPr/>
            <p:nvPr/>
          </p:nvGrpSpPr>
          <p:grpSpPr>
            <a:xfrm>
              <a:off x="1041840" y="2668680"/>
              <a:ext cx="101880" cy="1424880"/>
              <a:chOff x="1041840" y="2668680"/>
              <a:chExt cx="101880" cy="1424880"/>
            </a:xfrm>
          </p:grpSpPr>
          <p:sp>
            <p:nvSpPr>
              <p:cNvPr id="8858" name="Google Shape;9531;p98"/>
              <p:cNvSpPr/>
              <p:nvPr/>
            </p:nvSpPr>
            <p:spPr>
              <a:xfrm>
                <a:off x="1041840" y="2668680"/>
                <a:ext cx="101880" cy="101880"/>
              </a:xfrm>
              <a:custGeom>
                <a:avLst/>
                <a:gdLst/>
                <a:ahLst/>
                <a:cxn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59" name="Google Shape;9532;p98"/>
              <p:cNvSpPr/>
              <p:nvPr/>
            </p:nvSpPr>
            <p:spPr>
              <a:xfrm>
                <a:off x="1041840" y="2889360"/>
                <a:ext cx="101880" cy="101880"/>
              </a:xfrm>
              <a:custGeom>
                <a:avLst/>
                <a:gdLst/>
                <a:ahLst/>
                <a:cxn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60" name="Google Shape;9533;p98"/>
              <p:cNvSpPr/>
              <p:nvPr/>
            </p:nvSpPr>
            <p:spPr>
              <a:xfrm>
                <a:off x="1041840" y="3109680"/>
                <a:ext cx="101880" cy="101880"/>
              </a:xfrm>
              <a:custGeom>
                <a:avLst/>
                <a:gdLst/>
                <a:ahLst/>
                <a:cxn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61" name="Google Shape;9534;p98"/>
              <p:cNvSpPr/>
              <p:nvPr/>
            </p:nvSpPr>
            <p:spPr>
              <a:xfrm>
                <a:off x="1041840" y="333036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62" name="Google Shape;9535;p98"/>
              <p:cNvSpPr/>
              <p:nvPr/>
            </p:nvSpPr>
            <p:spPr>
              <a:xfrm>
                <a:off x="1041840" y="3550680"/>
                <a:ext cx="101880" cy="101880"/>
              </a:xfrm>
              <a:custGeom>
                <a:avLst/>
                <a:gdLst/>
                <a:ahLst/>
                <a:cxn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63" name="Google Shape;9536;p98"/>
              <p:cNvSpPr/>
              <p:nvPr/>
            </p:nvSpPr>
            <p:spPr>
              <a:xfrm>
                <a:off x="1041840" y="3771360"/>
                <a:ext cx="101880" cy="101880"/>
              </a:xfrm>
              <a:custGeom>
                <a:avLst/>
                <a:gdLst/>
                <a:ahLst/>
                <a:cxn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64" name="Google Shape;9537;p98"/>
              <p:cNvSpPr/>
              <p:nvPr/>
            </p:nvSpPr>
            <p:spPr>
              <a:xfrm>
                <a:off x="1041840" y="399168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grpSp>
        <p:grpSp>
          <p:nvGrpSpPr>
            <p:cNvPr id="8865" name="Google Shape;9538;p98"/>
            <p:cNvGrpSpPr/>
            <p:nvPr/>
          </p:nvGrpSpPr>
          <p:grpSpPr>
            <a:xfrm>
              <a:off x="1278720" y="2668680"/>
              <a:ext cx="101880" cy="1424880"/>
              <a:chOff x="1278720" y="2668680"/>
              <a:chExt cx="101880" cy="1424880"/>
            </a:xfrm>
          </p:grpSpPr>
          <p:sp>
            <p:nvSpPr>
              <p:cNvPr id="8866" name="Google Shape;9539;p98"/>
              <p:cNvSpPr/>
              <p:nvPr/>
            </p:nvSpPr>
            <p:spPr>
              <a:xfrm>
                <a:off x="1278720" y="2668680"/>
                <a:ext cx="101880" cy="101880"/>
              </a:xfrm>
              <a:custGeom>
                <a:avLst/>
                <a:gdLst/>
                <a:ahLst/>
                <a:cxn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67" name="Google Shape;9540;p98"/>
              <p:cNvSpPr/>
              <p:nvPr/>
            </p:nvSpPr>
            <p:spPr>
              <a:xfrm>
                <a:off x="1278720" y="2889360"/>
                <a:ext cx="101880" cy="101880"/>
              </a:xfrm>
              <a:custGeom>
                <a:avLst/>
                <a:gdLst/>
                <a:ahLst/>
                <a:cxn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68" name="Google Shape;9541;p98"/>
              <p:cNvSpPr/>
              <p:nvPr/>
            </p:nvSpPr>
            <p:spPr>
              <a:xfrm>
                <a:off x="1278720" y="3109680"/>
                <a:ext cx="101880" cy="101880"/>
              </a:xfrm>
              <a:custGeom>
                <a:avLst/>
                <a:gdLst/>
                <a:ahLst/>
                <a:cxn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69" name="Google Shape;9542;p98"/>
              <p:cNvSpPr/>
              <p:nvPr/>
            </p:nvSpPr>
            <p:spPr>
              <a:xfrm>
                <a:off x="1278720" y="333036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70" name="Google Shape;9543;p98"/>
              <p:cNvSpPr/>
              <p:nvPr/>
            </p:nvSpPr>
            <p:spPr>
              <a:xfrm>
                <a:off x="1278720" y="3550680"/>
                <a:ext cx="101880" cy="101880"/>
              </a:xfrm>
              <a:custGeom>
                <a:avLst/>
                <a:gdLst/>
                <a:ahLst/>
                <a:cxn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71" name="Google Shape;9544;p98"/>
              <p:cNvSpPr/>
              <p:nvPr/>
            </p:nvSpPr>
            <p:spPr>
              <a:xfrm>
                <a:off x="1278720" y="3771360"/>
                <a:ext cx="101880" cy="101880"/>
              </a:xfrm>
              <a:custGeom>
                <a:avLst/>
                <a:gdLst/>
                <a:ahLst/>
                <a:cxn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72" name="Google Shape;9545;p98"/>
              <p:cNvSpPr/>
              <p:nvPr/>
            </p:nvSpPr>
            <p:spPr>
              <a:xfrm>
                <a:off x="1278720" y="399168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grpSp>
        <p:grpSp>
          <p:nvGrpSpPr>
            <p:cNvPr id="8873" name="Google Shape;9546;p98"/>
            <p:cNvGrpSpPr/>
            <p:nvPr/>
          </p:nvGrpSpPr>
          <p:grpSpPr>
            <a:xfrm>
              <a:off x="1765440" y="2668680"/>
              <a:ext cx="101880" cy="1424880"/>
              <a:chOff x="1765440" y="2668680"/>
              <a:chExt cx="101880" cy="1424880"/>
            </a:xfrm>
          </p:grpSpPr>
          <p:sp>
            <p:nvSpPr>
              <p:cNvPr id="8874" name="Google Shape;9547;p98"/>
              <p:cNvSpPr/>
              <p:nvPr/>
            </p:nvSpPr>
            <p:spPr>
              <a:xfrm>
                <a:off x="1765440" y="2668680"/>
                <a:ext cx="101880" cy="101880"/>
              </a:xfrm>
              <a:custGeom>
                <a:avLst/>
                <a:gdLst/>
                <a:ahLst/>
                <a:cxn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75" name="Google Shape;9548;p98"/>
              <p:cNvSpPr/>
              <p:nvPr/>
            </p:nvSpPr>
            <p:spPr>
              <a:xfrm>
                <a:off x="1765440" y="2889360"/>
                <a:ext cx="101880" cy="101880"/>
              </a:xfrm>
              <a:custGeom>
                <a:avLst/>
                <a:gdLst/>
                <a:ahLst/>
                <a:cxn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76" name="Google Shape;9549;p98"/>
              <p:cNvSpPr/>
              <p:nvPr/>
            </p:nvSpPr>
            <p:spPr>
              <a:xfrm>
                <a:off x="1765440" y="3109680"/>
                <a:ext cx="101880" cy="101880"/>
              </a:xfrm>
              <a:custGeom>
                <a:avLst/>
                <a:gdLst/>
                <a:ahLst/>
                <a:cxn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77" name="Google Shape;9550;p98"/>
              <p:cNvSpPr/>
              <p:nvPr/>
            </p:nvSpPr>
            <p:spPr>
              <a:xfrm>
                <a:off x="1765440" y="333036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78" name="Google Shape;9551;p98"/>
              <p:cNvSpPr/>
              <p:nvPr/>
            </p:nvSpPr>
            <p:spPr>
              <a:xfrm>
                <a:off x="1765440" y="3550680"/>
                <a:ext cx="101880" cy="101880"/>
              </a:xfrm>
              <a:custGeom>
                <a:avLst/>
                <a:gdLst/>
                <a:ahLst/>
                <a:cxn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79" name="Google Shape;9552;p98"/>
              <p:cNvSpPr/>
              <p:nvPr/>
            </p:nvSpPr>
            <p:spPr>
              <a:xfrm>
                <a:off x="1765440" y="3771360"/>
                <a:ext cx="101880" cy="101880"/>
              </a:xfrm>
              <a:custGeom>
                <a:avLst/>
                <a:gdLst/>
                <a:ahLst/>
                <a:cxn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80" name="Google Shape;9553;p98"/>
              <p:cNvSpPr/>
              <p:nvPr/>
            </p:nvSpPr>
            <p:spPr>
              <a:xfrm>
                <a:off x="1765440" y="399168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grpSp>
        <p:grpSp>
          <p:nvGrpSpPr>
            <p:cNvPr id="8881" name="Google Shape;9554;p98"/>
            <p:cNvGrpSpPr/>
            <p:nvPr/>
          </p:nvGrpSpPr>
          <p:grpSpPr>
            <a:xfrm>
              <a:off x="2008800" y="2668680"/>
              <a:ext cx="101880" cy="1424880"/>
              <a:chOff x="2008800" y="2668680"/>
              <a:chExt cx="101880" cy="1424880"/>
            </a:xfrm>
          </p:grpSpPr>
          <p:sp>
            <p:nvSpPr>
              <p:cNvPr id="8882" name="Google Shape;9555;p98"/>
              <p:cNvSpPr/>
              <p:nvPr/>
            </p:nvSpPr>
            <p:spPr>
              <a:xfrm>
                <a:off x="2008800" y="2668680"/>
                <a:ext cx="101880" cy="101880"/>
              </a:xfrm>
              <a:custGeom>
                <a:avLst/>
                <a:gdLst/>
                <a:ahLst/>
                <a:cxn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83" name="Google Shape;9556;p98"/>
              <p:cNvSpPr/>
              <p:nvPr/>
            </p:nvSpPr>
            <p:spPr>
              <a:xfrm>
                <a:off x="2008800" y="2889360"/>
                <a:ext cx="101880" cy="101880"/>
              </a:xfrm>
              <a:custGeom>
                <a:avLst/>
                <a:gdLst/>
                <a:ahLst/>
                <a:cxn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84" name="Google Shape;9557;p98"/>
              <p:cNvSpPr/>
              <p:nvPr/>
            </p:nvSpPr>
            <p:spPr>
              <a:xfrm>
                <a:off x="2008800" y="3109680"/>
                <a:ext cx="101880" cy="101880"/>
              </a:xfrm>
              <a:custGeom>
                <a:avLst/>
                <a:gdLst/>
                <a:ahLst/>
                <a:cxn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85" name="Google Shape;9558;p98"/>
              <p:cNvSpPr/>
              <p:nvPr/>
            </p:nvSpPr>
            <p:spPr>
              <a:xfrm>
                <a:off x="2008800" y="333036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86" name="Google Shape;9559;p98"/>
              <p:cNvSpPr/>
              <p:nvPr/>
            </p:nvSpPr>
            <p:spPr>
              <a:xfrm>
                <a:off x="2008800" y="3550680"/>
                <a:ext cx="101880" cy="101880"/>
              </a:xfrm>
              <a:custGeom>
                <a:avLst/>
                <a:gdLst/>
                <a:ahLst/>
                <a:cxn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87" name="Google Shape;9560;p98"/>
              <p:cNvSpPr/>
              <p:nvPr/>
            </p:nvSpPr>
            <p:spPr>
              <a:xfrm>
                <a:off x="2008800" y="3771360"/>
                <a:ext cx="101880" cy="101880"/>
              </a:xfrm>
              <a:custGeom>
                <a:avLst/>
                <a:gdLst/>
                <a:ahLst/>
                <a:cxn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88" name="Google Shape;9561;p98"/>
              <p:cNvSpPr/>
              <p:nvPr/>
            </p:nvSpPr>
            <p:spPr>
              <a:xfrm>
                <a:off x="2008800" y="399168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grpSp>
        <p:grpSp>
          <p:nvGrpSpPr>
            <p:cNvPr id="8889" name="Google Shape;9562;p98"/>
            <p:cNvGrpSpPr/>
            <p:nvPr/>
          </p:nvGrpSpPr>
          <p:grpSpPr>
            <a:xfrm>
              <a:off x="708120" y="2614680"/>
              <a:ext cx="1694160" cy="1559880"/>
              <a:chOff x="708120" y="2614680"/>
              <a:chExt cx="1694160" cy="1559880"/>
            </a:xfrm>
          </p:grpSpPr>
          <p:sp>
            <p:nvSpPr>
              <p:cNvPr id="8890" name="Google Shape;9563;p98"/>
              <p:cNvSpPr/>
              <p:nvPr/>
            </p:nvSpPr>
            <p:spPr>
              <a:xfrm>
                <a:off x="715680" y="2614680"/>
                <a:ext cx="360" cy="1559880"/>
              </a:xfrm>
              <a:custGeom>
                <a:avLst/>
                <a:gdLst/>
                <a:ahLst/>
                <a:cxnLst/>
                <a:rect l="l" t="t" r="r" b="b"/>
                <a:pathLst>
                  <a:path w="21600" h="21600">
                    <a:moveTo>
                      <a:pt x="0" y="0"/>
                    </a:moveTo>
                    <a:lnTo>
                      <a:pt x="21600" y="21600"/>
                    </a:lnTo>
                  </a:path>
                </a:pathLst>
              </a:custGeom>
              <a:noFill/>
              <a:ln w="19050">
                <a:solidFill>
                  <a:srgbClr val="E3E7EA"/>
                </a:solidFill>
                <a:round/>
              </a:ln>
            </p:spPr>
            <p:style>
              <a:lnRef idx="0">
                <a:scrgbClr r="0" g="0" b="0"/>
              </a:lnRef>
              <a:fillRef idx="0">
                <a:scrgbClr r="0" g="0" b="0"/>
              </a:fillRef>
              <a:effectRef idx="0">
                <a:scrgbClr r="0" g="0" b="0"/>
              </a:effectRef>
              <a:fontRef idx="minor"/>
            </p:style>
          </p:sp>
          <p:sp>
            <p:nvSpPr>
              <p:cNvPr id="8891" name="Google Shape;9564;p98"/>
              <p:cNvSpPr/>
              <p:nvPr/>
            </p:nvSpPr>
            <p:spPr>
              <a:xfrm rot="10800000">
                <a:off x="708120" y="4174200"/>
                <a:ext cx="1694160" cy="360"/>
              </a:xfrm>
              <a:custGeom>
                <a:avLst/>
                <a:gdLst/>
                <a:ahLst/>
                <a:cxnLst/>
                <a:rect l="l" t="t" r="r" b="b"/>
                <a:pathLst>
                  <a:path w="21600" h="21600">
                    <a:moveTo>
                      <a:pt x="0" y="0"/>
                    </a:moveTo>
                    <a:lnTo>
                      <a:pt x="21600" y="21600"/>
                    </a:lnTo>
                  </a:path>
                </a:pathLst>
              </a:custGeom>
              <a:noFill/>
              <a:ln w="19050">
                <a:solidFill>
                  <a:srgbClr val="E3E7EA"/>
                </a:solidFill>
                <a:round/>
              </a:ln>
            </p:spPr>
            <p:style>
              <a:lnRef idx="0">
                <a:scrgbClr r="0" g="0" b="0"/>
              </a:lnRef>
              <a:fillRef idx="0">
                <a:scrgbClr r="0" g="0" b="0"/>
              </a:fillRef>
              <a:effectRef idx="0">
                <a:scrgbClr r="0" g="0" b="0"/>
              </a:effectRef>
              <a:fontRef idx="minor"/>
            </p:style>
          </p:sp>
        </p:grpSp>
        <p:grpSp>
          <p:nvGrpSpPr>
            <p:cNvPr id="8892" name="Google Shape;9565;p98"/>
            <p:cNvGrpSpPr/>
            <p:nvPr/>
          </p:nvGrpSpPr>
          <p:grpSpPr>
            <a:xfrm>
              <a:off x="2252160" y="2668680"/>
              <a:ext cx="101880" cy="1424880"/>
              <a:chOff x="2252160" y="2668680"/>
              <a:chExt cx="101880" cy="1424880"/>
            </a:xfrm>
          </p:grpSpPr>
          <p:sp>
            <p:nvSpPr>
              <p:cNvPr id="8893" name="Google Shape;9566;p98"/>
              <p:cNvSpPr/>
              <p:nvPr/>
            </p:nvSpPr>
            <p:spPr>
              <a:xfrm>
                <a:off x="2252160" y="2668680"/>
                <a:ext cx="101880" cy="101880"/>
              </a:xfrm>
              <a:custGeom>
                <a:avLst/>
                <a:gdLst/>
                <a:ahLst/>
                <a:cxn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94" name="Google Shape;9567;p98"/>
              <p:cNvSpPr/>
              <p:nvPr/>
            </p:nvSpPr>
            <p:spPr>
              <a:xfrm>
                <a:off x="2252160" y="2889360"/>
                <a:ext cx="101880" cy="101880"/>
              </a:xfrm>
              <a:custGeom>
                <a:avLst/>
                <a:gdLst/>
                <a:ahLst/>
                <a:cxn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95" name="Google Shape;9568;p98"/>
              <p:cNvSpPr/>
              <p:nvPr/>
            </p:nvSpPr>
            <p:spPr>
              <a:xfrm>
                <a:off x="2252160" y="3109680"/>
                <a:ext cx="101880" cy="101880"/>
              </a:xfrm>
              <a:custGeom>
                <a:avLst/>
                <a:gdLst/>
                <a:ahLst/>
                <a:cxn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96" name="Google Shape;9569;p98"/>
              <p:cNvSpPr/>
              <p:nvPr/>
            </p:nvSpPr>
            <p:spPr>
              <a:xfrm>
                <a:off x="2252160" y="333036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97" name="Google Shape;9570;p98"/>
              <p:cNvSpPr/>
              <p:nvPr/>
            </p:nvSpPr>
            <p:spPr>
              <a:xfrm>
                <a:off x="2252160" y="3550680"/>
                <a:ext cx="101880" cy="101880"/>
              </a:xfrm>
              <a:custGeom>
                <a:avLst/>
                <a:gdLst/>
                <a:ahLst/>
                <a:cxn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898" name="Google Shape;9571;p98"/>
              <p:cNvSpPr/>
              <p:nvPr/>
            </p:nvSpPr>
            <p:spPr>
              <a:xfrm>
                <a:off x="2252160" y="3771360"/>
                <a:ext cx="101880" cy="101880"/>
              </a:xfrm>
              <a:custGeom>
                <a:avLst/>
                <a:gdLst/>
                <a:ahLst/>
                <a:cxn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sp>
            <p:nvSpPr>
              <p:cNvPr id="8899" name="Google Shape;9572;p98"/>
              <p:cNvSpPr/>
              <p:nvPr/>
            </p:nvSpPr>
            <p:spPr>
              <a:xfrm>
                <a:off x="2252160" y="399168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scrgbClr r="0" g="0" b="0"/>
              </a:lnRef>
              <a:fillRef idx="0">
                <a:scrgbClr r="0" g="0" b="0"/>
              </a:fillRef>
              <a:effectRef idx="0">
                <a:scrgbClr r="0" g="0" b="0"/>
              </a:effectRef>
              <a:fontRef idx="minor"/>
            </p:style>
          </p:sp>
        </p:grpSp>
        <p:grpSp>
          <p:nvGrpSpPr>
            <p:cNvPr id="8900" name="Google Shape;9573;p98"/>
            <p:cNvGrpSpPr/>
            <p:nvPr/>
          </p:nvGrpSpPr>
          <p:grpSpPr>
            <a:xfrm>
              <a:off x="1522080" y="2668680"/>
              <a:ext cx="101880" cy="1424880"/>
              <a:chOff x="1522080" y="2668680"/>
              <a:chExt cx="101880" cy="1424880"/>
            </a:xfrm>
          </p:grpSpPr>
          <p:sp>
            <p:nvSpPr>
              <p:cNvPr id="8901" name="Google Shape;9574;p98"/>
              <p:cNvSpPr/>
              <p:nvPr/>
            </p:nvSpPr>
            <p:spPr>
              <a:xfrm>
                <a:off x="1522080" y="2668680"/>
                <a:ext cx="101880" cy="101880"/>
              </a:xfrm>
              <a:custGeom>
                <a:avLst/>
                <a:gdLst/>
                <a:ahLst/>
                <a:cxn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902" name="Google Shape;9575;p98"/>
              <p:cNvSpPr/>
              <p:nvPr/>
            </p:nvSpPr>
            <p:spPr>
              <a:xfrm>
                <a:off x="1522080" y="2889360"/>
                <a:ext cx="101880" cy="101880"/>
              </a:xfrm>
              <a:custGeom>
                <a:avLst/>
                <a:gdLst/>
                <a:ahLst/>
                <a:cxn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903" name="Google Shape;9576;p98"/>
              <p:cNvSpPr/>
              <p:nvPr/>
            </p:nvSpPr>
            <p:spPr>
              <a:xfrm>
                <a:off x="1522080" y="3109680"/>
                <a:ext cx="101880" cy="101880"/>
              </a:xfrm>
              <a:custGeom>
                <a:avLst/>
                <a:gdLst/>
                <a:ahLst/>
                <a:cxn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8904" name="Google Shape;9577;p98"/>
              <p:cNvSpPr/>
              <p:nvPr/>
            </p:nvSpPr>
            <p:spPr>
              <a:xfrm>
                <a:off x="1522080" y="333036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8905" name="Google Shape;9578;p98"/>
              <p:cNvSpPr/>
              <p:nvPr/>
            </p:nvSpPr>
            <p:spPr>
              <a:xfrm>
                <a:off x="1522080" y="3550680"/>
                <a:ext cx="101880" cy="101880"/>
              </a:xfrm>
              <a:custGeom>
                <a:avLst/>
                <a:gdLst/>
                <a:ahLst/>
                <a:cxn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8906" name="Google Shape;9579;p98"/>
              <p:cNvSpPr/>
              <p:nvPr/>
            </p:nvSpPr>
            <p:spPr>
              <a:xfrm>
                <a:off x="1522080" y="3771360"/>
                <a:ext cx="101880" cy="101880"/>
              </a:xfrm>
              <a:custGeom>
                <a:avLst/>
                <a:gdLst/>
                <a:ahLst/>
                <a:cxn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0">
                <a:noFill/>
              </a:ln>
            </p:spPr>
            <p:style>
              <a:lnRef idx="0">
                <a:scrgbClr r="0" g="0" b="0"/>
              </a:lnRef>
              <a:fillRef idx="0">
                <a:scrgbClr r="0" g="0" b="0"/>
              </a:fillRef>
              <a:effectRef idx="0">
                <a:scrgbClr r="0" g="0" b="0"/>
              </a:effectRef>
              <a:fontRef idx="minor"/>
            </p:style>
          </p:sp>
          <p:sp>
            <p:nvSpPr>
              <p:cNvPr id="8907" name="Google Shape;9580;p98"/>
              <p:cNvSpPr/>
              <p:nvPr/>
            </p:nvSpPr>
            <p:spPr>
              <a:xfrm>
                <a:off x="1522080" y="3991680"/>
                <a:ext cx="101880" cy="101880"/>
              </a:xfrm>
              <a:custGeom>
                <a:avLst/>
                <a:gdLst/>
                <a:ahLst/>
                <a:cxn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scrgbClr r="0" g="0" b="0"/>
              </a:lnRef>
              <a:fillRef idx="0">
                <a:scrgbClr r="0" g="0" b="0"/>
              </a:fillRef>
              <a:effectRef idx="0">
                <a:scrgbClr r="0" g="0" b="0"/>
              </a:effectRef>
              <a:fontRef idx="minor"/>
            </p:style>
          </p:sp>
        </p:grpSp>
      </p:grpSp>
      <p:grpSp>
        <p:nvGrpSpPr>
          <p:cNvPr id="8908" name="Google Shape;9581;p98"/>
          <p:cNvGrpSpPr/>
          <p:nvPr/>
        </p:nvGrpSpPr>
        <p:grpSpPr>
          <a:xfrm>
            <a:off x="5915160" y="2192040"/>
            <a:ext cx="1248840" cy="1024560"/>
            <a:chOff x="5915160" y="2192040"/>
            <a:chExt cx="1248840" cy="1024560"/>
          </a:xfrm>
        </p:grpSpPr>
        <p:sp>
          <p:nvSpPr>
            <p:cNvPr id="8909" name="Google Shape;9582;p98"/>
            <p:cNvSpPr/>
            <p:nvPr/>
          </p:nvSpPr>
          <p:spPr>
            <a:xfrm>
              <a:off x="6017760" y="2192040"/>
              <a:ext cx="1075320" cy="217800"/>
            </a:xfrm>
            <a:custGeom>
              <a:avLst/>
              <a:gdLst/>
              <a:ahLst/>
              <a:cxnLst/>
              <a:rect l="l" t="t" r="r" b="b"/>
              <a:pathLst>
                <a:path w="117257" h="25297">
                  <a:moveTo>
                    <a:pt x="1" y="0"/>
                  </a:moveTo>
                  <a:lnTo>
                    <a:pt x="14647" y="25297"/>
                  </a:lnTo>
                  <a:lnTo>
                    <a:pt x="102066" y="25297"/>
                  </a:lnTo>
                  <a:lnTo>
                    <a:pt x="117257" y="0"/>
                  </a:lnTo>
                  <a:close/>
                </a:path>
              </a:pathLst>
            </a:custGeom>
            <a:noFill/>
            <a:ln w="9525">
              <a:solidFill>
                <a:srgbClr val="BAC8D3"/>
              </a:solidFill>
              <a:round/>
            </a:ln>
          </p:spPr>
          <p:style>
            <a:lnRef idx="0">
              <a:scrgbClr r="0" g="0" b="0"/>
            </a:lnRef>
            <a:fillRef idx="0">
              <a:scrgbClr r="0" g="0" b="0"/>
            </a:fillRef>
            <a:effectRef idx="0">
              <a:scrgbClr r="0" g="0" b="0"/>
            </a:effectRef>
            <a:fontRef idx="minor"/>
          </p:style>
        </p:sp>
        <p:sp>
          <p:nvSpPr>
            <p:cNvPr id="8910" name="Google Shape;9583;p98"/>
            <p:cNvSpPr/>
            <p:nvPr/>
          </p:nvSpPr>
          <p:spPr>
            <a:xfrm>
              <a:off x="6118200" y="2410920"/>
              <a:ext cx="838800" cy="217800"/>
            </a:xfrm>
            <a:custGeom>
              <a:avLst/>
              <a:gdLst/>
              <a:ahLst/>
              <a:cxnLst/>
              <a:rect l="l" t="t" r="r" b="b"/>
              <a:pathLst>
                <a:path w="91479" h="25277">
                  <a:moveTo>
                    <a:pt x="1" y="1"/>
                  </a:moveTo>
                  <a:lnTo>
                    <a:pt x="14647" y="25276"/>
                  </a:lnTo>
                  <a:lnTo>
                    <a:pt x="76602" y="25276"/>
                  </a:lnTo>
                  <a:lnTo>
                    <a:pt x="91479"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911" name="Google Shape;9584;p98"/>
            <p:cNvSpPr/>
            <p:nvPr/>
          </p:nvSpPr>
          <p:spPr>
            <a:xfrm>
              <a:off x="6220800" y="2629800"/>
              <a:ext cx="601200" cy="217800"/>
            </a:xfrm>
            <a:custGeom>
              <a:avLst/>
              <a:gdLst/>
              <a:ahLst/>
              <a:cxnLst/>
              <a:rect l="l" t="t" r="r" b="b"/>
              <a:pathLst>
                <a:path w="65618" h="25298">
                  <a:moveTo>
                    <a:pt x="1" y="0"/>
                  </a:moveTo>
                  <a:lnTo>
                    <a:pt x="14417" y="25297"/>
                  </a:lnTo>
                  <a:lnTo>
                    <a:pt x="50887" y="25297"/>
                  </a:lnTo>
                  <a:lnTo>
                    <a:pt x="65617" y="0"/>
                  </a:lnTo>
                  <a:close/>
                </a:path>
              </a:pathLst>
            </a:custGeom>
            <a:noFill/>
            <a:ln w="9525">
              <a:solidFill>
                <a:srgbClr val="5F7D95"/>
              </a:solidFill>
              <a:round/>
            </a:ln>
          </p:spPr>
          <p:style>
            <a:lnRef idx="0">
              <a:scrgbClr r="0" g="0" b="0"/>
            </a:lnRef>
            <a:fillRef idx="0">
              <a:scrgbClr r="0" g="0" b="0"/>
            </a:fillRef>
            <a:effectRef idx="0">
              <a:scrgbClr r="0" g="0" b="0"/>
            </a:effectRef>
            <a:fontRef idx="minor"/>
          </p:style>
        </p:sp>
        <p:sp>
          <p:nvSpPr>
            <p:cNvPr id="8912" name="Google Shape;9585;p98"/>
            <p:cNvSpPr/>
            <p:nvPr/>
          </p:nvSpPr>
          <p:spPr>
            <a:xfrm>
              <a:off x="6320520" y="2849040"/>
              <a:ext cx="366480" cy="217800"/>
            </a:xfrm>
            <a:custGeom>
              <a:avLst/>
              <a:gdLst/>
              <a:ahLst/>
              <a:cxnLst/>
              <a:rect l="l" t="t" r="r" b="b"/>
              <a:pathLst>
                <a:path w="40048" h="25297">
                  <a:moveTo>
                    <a:pt x="0" y="0"/>
                  </a:moveTo>
                  <a:lnTo>
                    <a:pt x="14668" y="25297"/>
                  </a:lnTo>
                  <a:lnTo>
                    <a:pt x="25360" y="25297"/>
                  </a:lnTo>
                  <a:lnTo>
                    <a:pt x="40048" y="0"/>
                  </a:lnTo>
                  <a:close/>
                </a:path>
              </a:pathLst>
            </a:custGeom>
            <a:noFill/>
            <a:ln w="9525">
              <a:solidFill>
                <a:srgbClr val="435D74"/>
              </a:solidFill>
              <a:round/>
            </a:ln>
          </p:spPr>
          <p:style>
            <a:lnRef idx="0">
              <a:scrgbClr r="0" g="0" b="0"/>
            </a:lnRef>
            <a:fillRef idx="0">
              <a:scrgbClr r="0" g="0" b="0"/>
            </a:fillRef>
            <a:effectRef idx="0">
              <a:scrgbClr r="0" g="0" b="0"/>
            </a:effectRef>
            <a:fontRef idx="minor"/>
          </p:style>
        </p:sp>
        <p:sp>
          <p:nvSpPr>
            <p:cNvPr id="8913" name="Google Shape;9586;p98"/>
            <p:cNvSpPr/>
            <p:nvPr/>
          </p:nvSpPr>
          <p:spPr>
            <a:xfrm>
              <a:off x="5915160" y="2598120"/>
              <a:ext cx="318600" cy="360"/>
            </a:xfrm>
            <a:custGeom>
              <a:avLst/>
              <a:gdLst/>
              <a:ahLst/>
              <a:cxnLst/>
              <a:rect l="l" t="t" r="r" b="b"/>
              <a:pathLst>
                <a:path w="21600" h="21600">
                  <a:moveTo>
                    <a:pt x="0" y="0"/>
                  </a:moveTo>
                  <a:lnTo>
                    <a:pt x="21600" y="21600"/>
                  </a:lnTo>
                </a:path>
              </a:pathLst>
            </a:custGeom>
            <a:noFill/>
            <a:ln w="9525">
              <a:solidFill>
                <a:srgbClr val="869FB2"/>
              </a:solidFill>
              <a:round/>
              <a:headEnd type="oval" w="med" len="med"/>
            </a:ln>
          </p:spPr>
          <p:style>
            <a:lnRef idx="0">
              <a:scrgbClr r="0" g="0" b="0"/>
            </a:lnRef>
            <a:fillRef idx="0">
              <a:scrgbClr r="0" g="0" b="0"/>
            </a:fillRef>
            <a:effectRef idx="0">
              <a:scrgbClr r="0" g="0" b="0"/>
            </a:effectRef>
            <a:fontRef idx="minor"/>
          </p:style>
        </p:sp>
        <p:sp>
          <p:nvSpPr>
            <p:cNvPr id="8914" name="Google Shape;9587;p98"/>
            <p:cNvSpPr/>
            <p:nvPr/>
          </p:nvSpPr>
          <p:spPr>
            <a:xfrm rot="10800000">
              <a:off x="6969600" y="2383920"/>
              <a:ext cx="192600" cy="360"/>
            </a:xfrm>
            <a:custGeom>
              <a:avLst/>
              <a:gdLst/>
              <a:ahLst/>
              <a:cxnLst/>
              <a:rect l="l" t="t" r="r" b="b"/>
              <a:pathLst>
                <a:path w="21600" h="21600">
                  <a:moveTo>
                    <a:pt x="0" y="0"/>
                  </a:moveTo>
                  <a:lnTo>
                    <a:pt x="21600" y="21600"/>
                  </a:lnTo>
                </a:path>
              </a:pathLst>
            </a:custGeom>
            <a:noFill/>
            <a:ln w="9525">
              <a:solidFill>
                <a:srgbClr val="BAC8D3"/>
              </a:solidFill>
              <a:round/>
              <a:headEnd type="oval" w="med" len="med"/>
            </a:ln>
          </p:spPr>
          <p:style>
            <a:lnRef idx="0">
              <a:scrgbClr r="0" g="0" b="0"/>
            </a:lnRef>
            <a:fillRef idx="0">
              <a:scrgbClr r="0" g="0" b="0"/>
            </a:fillRef>
            <a:effectRef idx="0">
              <a:scrgbClr r="0" g="0" b="0"/>
            </a:effectRef>
            <a:fontRef idx="minor"/>
          </p:style>
        </p:sp>
        <p:sp>
          <p:nvSpPr>
            <p:cNvPr id="8915" name="Google Shape;9588;p98"/>
            <p:cNvSpPr/>
            <p:nvPr/>
          </p:nvSpPr>
          <p:spPr>
            <a:xfrm rot="10800000">
              <a:off x="6720480" y="2791800"/>
              <a:ext cx="443520" cy="360"/>
            </a:xfrm>
            <a:custGeom>
              <a:avLst/>
              <a:gdLst/>
              <a:ahLst/>
              <a:cxnLst/>
              <a:rect l="l" t="t" r="r" b="b"/>
              <a:pathLst>
                <a:path w="21600" h="21600">
                  <a:moveTo>
                    <a:pt x="0" y="0"/>
                  </a:moveTo>
                  <a:lnTo>
                    <a:pt x="21600" y="21600"/>
                  </a:lnTo>
                </a:path>
              </a:pathLst>
            </a:custGeom>
            <a:noFill/>
            <a:ln w="9525">
              <a:solidFill>
                <a:srgbClr val="5F7D95"/>
              </a:solidFill>
              <a:round/>
              <a:headEnd type="oval" w="med" len="med"/>
            </a:ln>
          </p:spPr>
          <p:style>
            <a:lnRef idx="0">
              <a:scrgbClr r="0" g="0" b="0"/>
            </a:lnRef>
            <a:fillRef idx="0">
              <a:scrgbClr r="0" g="0" b="0"/>
            </a:fillRef>
            <a:effectRef idx="0">
              <a:scrgbClr r="0" g="0" b="0"/>
            </a:effectRef>
            <a:fontRef idx="minor"/>
          </p:style>
        </p:sp>
        <p:sp>
          <p:nvSpPr>
            <p:cNvPr id="8916" name="Google Shape;9589;p98"/>
            <p:cNvSpPr/>
            <p:nvPr/>
          </p:nvSpPr>
          <p:spPr>
            <a:xfrm>
              <a:off x="6114600" y="3030120"/>
              <a:ext cx="318600" cy="360"/>
            </a:xfrm>
            <a:custGeom>
              <a:avLst/>
              <a:gdLst/>
              <a:ahLst/>
              <a:cxnLst/>
              <a:rect l="l" t="t" r="r" b="b"/>
              <a:pathLst>
                <a:path w="21600" h="21600">
                  <a:moveTo>
                    <a:pt x="0" y="0"/>
                  </a:moveTo>
                  <a:lnTo>
                    <a:pt x="21600" y="21600"/>
                  </a:lnTo>
                </a:path>
              </a:pathLst>
            </a:custGeom>
            <a:noFill/>
            <a:ln w="9525">
              <a:solidFill>
                <a:srgbClr val="435D74"/>
              </a:solidFill>
              <a:round/>
              <a:headEnd type="oval" w="med" len="med"/>
            </a:ln>
          </p:spPr>
          <p:style>
            <a:lnRef idx="0">
              <a:scrgbClr r="0" g="0" b="0"/>
            </a:lnRef>
            <a:fillRef idx="0">
              <a:scrgbClr r="0" g="0" b="0"/>
            </a:fillRef>
            <a:effectRef idx="0">
              <a:scrgbClr r="0" g="0" b="0"/>
            </a:effectRef>
            <a:fontRef idx="minor"/>
          </p:style>
        </p:sp>
        <p:sp>
          <p:nvSpPr>
            <p:cNvPr id="8917" name="Google Shape;9590;p98"/>
            <p:cNvSpPr/>
            <p:nvPr/>
          </p:nvSpPr>
          <p:spPr>
            <a:xfrm>
              <a:off x="6406560" y="3070440"/>
              <a:ext cx="195120" cy="146160"/>
            </a:xfrm>
            <a:prstGeom prst="downArrow">
              <a:avLst>
                <a:gd name="adj1" fmla="val 50000"/>
                <a:gd name="adj2" fmla="val 50000"/>
              </a:avLst>
            </a:prstGeom>
            <a:noFill/>
            <a:ln w="9525">
              <a:solidFill>
                <a:srgbClr val="435D74"/>
              </a:solidFill>
              <a:round/>
            </a:ln>
          </p:spPr>
          <p:style>
            <a:lnRef idx="0">
              <a:scrgbClr r="0" g="0" b="0"/>
            </a:lnRef>
            <a:fillRef idx="0">
              <a:scrgbClr r="0" g="0" b="0"/>
            </a:fillRef>
            <a:effectRef idx="0">
              <a:scrgbClr r="0" g="0" b="0"/>
            </a:effectRef>
            <a:fontRef idx="minor"/>
          </p:style>
        </p:sp>
      </p:grpSp>
      <p:grpSp>
        <p:nvGrpSpPr>
          <p:cNvPr id="8918" name="Google Shape;9591;p98"/>
          <p:cNvGrpSpPr/>
          <p:nvPr/>
        </p:nvGrpSpPr>
        <p:grpSpPr>
          <a:xfrm>
            <a:off x="5772240" y="3330360"/>
            <a:ext cx="2664000" cy="842400"/>
            <a:chOff x="5772240" y="3330360"/>
            <a:chExt cx="2664000" cy="842400"/>
          </a:xfrm>
        </p:grpSpPr>
        <p:sp>
          <p:nvSpPr>
            <p:cNvPr id="8919" name="Google Shape;9592;p98"/>
            <p:cNvSpPr/>
            <p:nvPr/>
          </p:nvSpPr>
          <p:spPr>
            <a:xfrm>
              <a:off x="5772240" y="3336480"/>
              <a:ext cx="2426760" cy="830160"/>
            </a:xfrm>
            <a:custGeom>
              <a:avLst/>
              <a:gdLst/>
              <a:ahLst/>
              <a:cxnLst/>
              <a:rect l="l" t="t" r="r" b="b"/>
              <a:pathLst>
                <a:path w="260246" h="89122">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a:solidFill>
                <a:srgbClr val="E3E9ED"/>
              </a:solidFill>
              <a:round/>
            </a:ln>
          </p:spPr>
          <p:style>
            <a:lnRef idx="0">
              <a:scrgbClr r="0" g="0" b="0"/>
            </a:lnRef>
            <a:fillRef idx="0">
              <a:scrgbClr r="0" g="0" b="0"/>
            </a:fillRef>
            <a:effectRef idx="0">
              <a:scrgbClr r="0" g="0" b="0"/>
            </a:effectRef>
            <a:fontRef idx="minor"/>
          </p:style>
        </p:sp>
        <p:sp>
          <p:nvSpPr>
            <p:cNvPr id="8920" name="Google Shape;9593;p98"/>
            <p:cNvSpPr/>
            <p:nvPr/>
          </p:nvSpPr>
          <p:spPr>
            <a:xfrm>
              <a:off x="6609240" y="3595320"/>
              <a:ext cx="162720" cy="312840"/>
            </a:xfrm>
            <a:custGeom>
              <a:avLst/>
              <a:gdLst/>
              <a:ahLst/>
              <a:cxnLst/>
              <a:rect l="l" t="t" r="r" b="b"/>
              <a:pathLst>
                <a:path w="17540" h="33656">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921" name="Google Shape;9594;p98"/>
            <p:cNvSpPr/>
            <p:nvPr/>
          </p:nvSpPr>
          <p:spPr>
            <a:xfrm>
              <a:off x="7050600" y="3514680"/>
              <a:ext cx="225720" cy="473760"/>
            </a:xfrm>
            <a:custGeom>
              <a:avLst/>
              <a:gdLst/>
              <a:ahLst/>
              <a:cxnLst/>
              <a:rect l="l" t="t" r="r" b="b"/>
              <a:pathLst>
                <a:path w="24298" h="50901">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a:solidFill>
                <a:srgbClr val="A5B7C5"/>
              </a:solidFill>
              <a:round/>
            </a:ln>
          </p:spPr>
          <p:style>
            <a:lnRef idx="0">
              <a:scrgbClr r="0" g="0" b="0"/>
            </a:lnRef>
            <a:fillRef idx="0">
              <a:scrgbClr r="0" g="0" b="0"/>
            </a:fillRef>
            <a:effectRef idx="0">
              <a:scrgbClr r="0" g="0" b="0"/>
            </a:effectRef>
            <a:fontRef idx="minor"/>
          </p:style>
        </p:sp>
        <p:sp>
          <p:nvSpPr>
            <p:cNvPr id="8922" name="Google Shape;9595;p98"/>
            <p:cNvSpPr/>
            <p:nvPr/>
          </p:nvSpPr>
          <p:spPr>
            <a:xfrm>
              <a:off x="7549200" y="3422880"/>
              <a:ext cx="304920" cy="657360"/>
            </a:xfrm>
            <a:custGeom>
              <a:avLst/>
              <a:gdLst/>
              <a:ahLst/>
              <a:cxnLst/>
              <a:rect l="l" t="t" r="r" b="b"/>
              <a:pathLst>
                <a:path w="32820" h="70574">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923" name="Google Shape;9596;p98"/>
            <p:cNvSpPr/>
            <p:nvPr/>
          </p:nvSpPr>
          <p:spPr>
            <a:xfrm>
              <a:off x="8235360" y="3330360"/>
              <a:ext cx="360" cy="360"/>
            </a:xfrm>
            <a:custGeom>
              <a:avLst/>
              <a:gdLst/>
              <a:ahLst/>
              <a:cxnLst/>
              <a:rect l="l" t="t" r="r" b="b"/>
              <a:pathLst>
                <a:path w="6">
                  <a:moveTo>
                    <a:pt x="5" y="0"/>
                  </a:moveTo>
                  <a:lnTo>
                    <a:pt x="1" y="0"/>
                  </a:lnTo>
                  <a:close/>
                </a:path>
              </a:pathLst>
            </a:custGeom>
            <a:solidFill>
              <a:srgbClr val="E3E9ED"/>
            </a:solidFill>
            <a:ln w="9525">
              <a:solidFill>
                <a:srgbClr val="000000"/>
              </a:solidFill>
              <a:round/>
            </a:ln>
          </p:spPr>
          <p:style>
            <a:lnRef idx="0">
              <a:scrgbClr r="0" g="0" b="0"/>
            </a:lnRef>
            <a:fillRef idx="0">
              <a:scrgbClr r="0" g="0" b="0"/>
            </a:fillRef>
            <a:effectRef idx="0">
              <a:scrgbClr r="0" g="0" b="0"/>
            </a:effectRef>
            <a:fontRef idx="minor"/>
          </p:style>
        </p:sp>
        <p:sp>
          <p:nvSpPr>
            <p:cNvPr id="8924" name="Google Shape;9597;p98"/>
            <p:cNvSpPr/>
            <p:nvPr/>
          </p:nvSpPr>
          <p:spPr>
            <a:xfrm>
              <a:off x="8200080" y="3330360"/>
              <a:ext cx="33840" cy="5040"/>
            </a:xfrm>
            <a:custGeom>
              <a:avLst/>
              <a:gdLst/>
              <a:ahLst/>
              <a:cxnLst/>
              <a:rect l="l" t="t" r="r" b="b"/>
              <a:pathLst>
                <a:path w="3762" h="647">
                  <a:moveTo>
                    <a:pt x="3662" y="0"/>
                  </a:moveTo>
                  <a:cubicBezTo>
                    <a:pt x="2415" y="0"/>
                    <a:pt x="1194" y="222"/>
                    <a:pt x="1" y="646"/>
                  </a:cubicBezTo>
                  <a:lnTo>
                    <a:pt x="3762" y="0"/>
                  </a:lnTo>
                  <a:close/>
                </a:path>
              </a:pathLst>
            </a:custGeom>
            <a:solidFill>
              <a:srgbClr val="CFD9E0"/>
            </a:solidFill>
            <a:ln w="9525">
              <a:solidFill>
                <a:srgbClr val="000000"/>
              </a:solidFill>
              <a:round/>
            </a:ln>
          </p:spPr>
          <p:style>
            <a:lnRef idx="0">
              <a:scrgbClr r="0" g="0" b="0"/>
            </a:lnRef>
            <a:fillRef idx="0">
              <a:scrgbClr r="0" g="0" b="0"/>
            </a:fillRef>
            <a:effectRef idx="0">
              <a:scrgbClr r="0" g="0" b="0"/>
            </a:effectRef>
            <a:fontRef idx="minor"/>
          </p:style>
        </p:sp>
        <p:sp>
          <p:nvSpPr>
            <p:cNvPr id="8925" name="Google Shape;9598;p98"/>
            <p:cNvSpPr/>
            <p:nvPr/>
          </p:nvSpPr>
          <p:spPr>
            <a:xfrm>
              <a:off x="8033400" y="3330360"/>
              <a:ext cx="402840" cy="842400"/>
            </a:xfrm>
            <a:custGeom>
              <a:avLst/>
              <a:gdLst/>
              <a:ahLst/>
              <a:cxnLst/>
              <a:rect l="l" t="t" r="r" b="b"/>
              <a:pathLst>
                <a:path w="43303" h="90409">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926" name="Google Shape;9599;p98"/>
            <p:cNvSpPr/>
            <p:nvPr/>
          </p:nvSpPr>
          <p:spPr>
            <a:xfrm>
              <a:off x="6247440" y="3661560"/>
              <a:ext cx="108000" cy="179640"/>
            </a:xfrm>
            <a:custGeom>
              <a:avLst/>
              <a:gdLst/>
              <a:ahLst/>
              <a:cxnLst/>
              <a:rect l="l" t="t" r="r" b="b"/>
              <a:pathLst>
                <a:path w="11696" h="19371">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a:solidFill>
                <a:srgbClr val="BAC8D3"/>
              </a:solidFill>
              <a:round/>
            </a:ln>
          </p:spPr>
          <p:style>
            <a:lnRef idx="0">
              <a:scrgbClr r="0" g="0" b="0"/>
            </a:lnRef>
            <a:fillRef idx="0">
              <a:scrgbClr r="0" g="0" b="0"/>
            </a:fillRef>
            <a:effectRef idx="0">
              <a:scrgbClr r="0" g="0" b="0"/>
            </a:effectRef>
            <a:fontRef idx="minor"/>
          </p:style>
        </p:sp>
      </p:grpSp>
      <p:grpSp>
        <p:nvGrpSpPr>
          <p:cNvPr id="8927" name="Google Shape;9600;p98"/>
          <p:cNvGrpSpPr/>
          <p:nvPr/>
        </p:nvGrpSpPr>
        <p:grpSpPr>
          <a:xfrm>
            <a:off x="5879880" y="979200"/>
            <a:ext cx="1298880" cy="1023480"/>
            <a:chOff x="5879880" y="979200"/>
            <a:chExt cx="1298880" cy="1023480"/>
          </a:xfrm>
        </p:grpSpPr>
        <p:grpSp>
          <p:nvGrpSpPr>
            <p:cNvPr id="8928" name="Google Shape;9601;p98"/>
            <p:cNvGrpSpPr/>
            <p:nvPr/>
          </p:nvGrpSpPr>
          <p:grpSpPr>
            <a:xfrm>
              <a:off x="6723000" y="979200"/>
              <a:ext cx="455760" cy="700560"/>
              <a:chOff x="6723000" y="979200"/>
              <a:chExt cx="455760" cy="700560"/>
            </a:xfrm>
          </p:grpSpPr>
          <p:grpSp>
            <p:nvGrpSpPr>
              <p:cNvPr id="8929" name="Google Shape;9602;p98"/>
              <p:cNvGrpSpPr/>
              <p:nvPr/>
            </p:nvGrpSpPr>
            <p:grpSpPr>
              <a:xfrm>
                <a:off x="6723000" y="1478160"/>
                <a:ext cx="213480" cy="201600"/>
                <a:chOff x="6723000" y="1478160"/>
                <a:chExt cx="213480" cy="201600"/>
              </a:xfrm>
            </p:grpSpPr>
            <p:sp>
              <p:nvSpPr>
                <p:cNvPr id="8930" name="Google Shape;9603;p98"/>
                <p:cNvSpPr/>
                <p:nvPr/>
              </p:nvSpPr>
              <p:spPr>
                <a:xfrm rot="16200000">
                  <a:off x="6776280" y="1424520"/>
                  <a:ext cx="106560" cy="213480"/>
                </a:xfrm>
                <a:custGeom>
                  <a:avLst/>
                  <a:gdLst/>
                  <a:ahLst/>
                  <a:cxnLst/>
                  <a:rect l="l" t="t" r="r" b="b"/>
                  <a:pathLst>
                    <a:path w="12379" h="24651">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931" name="Google Shape;9604;p98"/>
                <p:cNvSpPr/>
                <p:nvPr/>
              </p:nvSpPr>
              <p:spPr>
                <a:xfrm rot="16200000">
                  <a:off x="6776280" y="1532160"/>
                  <a:ext cx="93960" cy="200880"/>
                </a:xfrm>
                <a:custGeom>
                  <a:avLst/>
                  <a:gdLst/>
                  <a:ahLst/>
                  <a:cxn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a:solidFill>
                    <a:srgbClr val="CFD9E0"/>
                  </a:solidFill>
                  <a:round/>
                </a:ln>
              </p:spPr>
              <p:style>
                <a:lnRef idx="0">
                  <a:scrgbClr r="0" g="0" b="0"/>
                </a:lnRef>
                <a:fillRef idx="0">
                  <a:scrgbClr r="0" g="0" b="0"/>
                </a:fillRef>
                <a:effectRef idx="0">
                  <a:scrgbClr r="0" g="0" b="0"/>
                </a:effectRef>
                <a:fontRef idx="minor"/>
              </p:style>
            </p:sp>
          </p:grpSp>
          <p:grpSp>
            <p:nvGrpSpPr>
              <p:cNvPr id="8932" name="Google Shape;9605;p98"/>
              <p:cNvGrpSpPr/>
              <p:nvPr/>
            </p:nvGrpSpPr>
            <p:grpSpPr>
              <a:xfrm>
                <a:off x="6894720" y="979200"/>
                <a:ext cx="284040" cy="589680"/>
                <a:chOff x="6894720" y="979200"/>
                <a:chExt cx="284040" cy="589680"/>
              </a:xfrm>
            </p:grpSpPr>
            <p:sp>
              <p:nvSpPr>
                <p:cNvPr id="8933" name="Google Shape;9606;p98"/>
                <p:cNvSpPr/>
                <p:nvPr/>
              </p:nvSpPr>
              <p:spPr>
                <a:xfrm>
                  <a:off x="6894720" y="979200"/>
                  <a:ext cx="284040" cy="62640"/>
                </a:xfrm>
                <a:custGeom>
                  <a:avLst/>
                  <a:gdLst/>
                  <a:ahLst/>
                  <a:cxnLst/>
                  <a:rect l="l" t="t" r="r" b="b"/>
                  <a:pathLst>
                    <a:path w="32762" h="7318">
                      <a:moveTo>
                        <a:pt x="0" y="1"/>
                      </a:moveTo>
                      <a:lnTo>
                        <a:pt x="0" y="7318"/>
                      </a:lnTo>
                      <a:lnTo>
                        <a:pt x="32762" y="7318"/>
                      </a:lnTo>
                      <a:lnTo>
                        <a:pt x="32762"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934" name="Google Shape;9607;p98"/>
                <p:cNvSpPr/>
                <p:nvPr/>
              </p:nvSpPr>
              <p:spPr>
                <a:xfrm rot="10800000">
                  <a:off x="6917400" y="1066680"/>
                  <a:ext cx="360" cy="502200"/>
                </a:xfrm>
                <a:custGeom>
                  <a:avLst/>
                  <a:gdLst/>
                  <a:ahLst/>
                  <a:cxnLst/>
                  <a:rect l="l" t="t" r="r" b="b"/>
                  <a:pathLst>
                    <a:path w="21600" h="21600">
                      <a:moveTo>
                        <a:pt x="0" y="0"/>
                      </a:moveTo>
                      <a:lnTo>
                        <a:pt x="21600" y="21600"/>
                      </a:lnTo>
                    </a:path>
                  </a:pathLst>
                </a:custGeom>
                <a:noFill/>
                <a:ln w="9525">
                  <a:solidFill>
                    <a:srgbClr val="CFD9E0"/>
                  </a:solidFill>
                  <a:round/>
                  <a:tailEnd type="oval" w="med" len="med"/>
                </a:ln>
              </p:spPr>
              <p:style>
                <a:lnRef idx="0">
                  <a:scrgbClr r="0" g="0" b="0"/>
                </a:lnRef>
                <a:fillRef idx="0">
                  <a:scrgbClr r="0" g="0" b="0"/>
                </a:fillRef>
                <a:effectRef idx="0">
                  <a:scrgbClr r="0" g="0" b="0"/>
                </a:effectRef>
                <a:fontRef idx="minor"/>
              </p:style>
            </p:sp>
          </p:grpSp>
        </p:grpSp>
        <p:grpSp>
          <p:nvGrpSpPr>
            <p:cNvPr id="8935" name="Google Shape;9608;p98"/>
            <p:cNvGrpSpPr/>
            <p:nvPr/>
          </p:nvGrpSpPr>
          <p:grpSpPr>
            <a:xfrm>
              <a:off x="6499800" y="979200"/>
              <a:ext cx="340920" cy="801720"/>
              <a:chOff x="6499800" y="979200"/>
              <a:chExt cx="340920" cy="801720"/>
            </a:xfrm>
          </p:grpSpPr>
          <p:grpSp>
            <p:nvGrpSpPr>
              <p:cNvPr id="8936" name="Google Shape;9609;p98"/>
              <p:cNvGrpSpPr/>
              <p:nvPr/>
            </p:nvGrpSpPr>
            <p:grpSpPr>
              <a:xfrm>
                <a:off x="6499800" y="1377000"/>
                <a:ext cx="212760" cy="403920"/>
                <a:chOff x="6499800" y="1377000"/>
                <a:chExt cx="212760" cy="403920"/>
              </a:xfrm>
            </p:grpSpPr>
            <p:sp>
              <p:nvSpPr>
                <p:cNvPr id="8937" name="Google Shape;9610;p98"/>
                <p:cNvSpPr/>
                <p:nvPr/>
              </p:nvSpPr>
              <p:spPr>
                <a:xfrm rot="16200000">
                  <a:off x="6502320" y="1374480"/>
                  <a:ext cx="207720" cy="212760"/>
                </a:xfrm>
                <a:custGeom>
                  <a:avLst/>
                  <a:gdLst/>
                  <a:ahLst/>
                  <a:cxnLst/>
                  <a:rect l="l" t="t" r="r" b="b"/>
                  <a:pathLst>
                    <a:path w="24013" h="24594">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8938" name="Google Shape;9611;p98"/>
                <p:cNvSpPr/>
                <p:nvPr/>
              </p:nvSpPr>
              <p:spPr>
                <a:xfrm rot="16200000">
                  <a:off x="6508440" y="1576800"/>
                  <a:ext cx="195120" cy="212760"/>
                </a:xfrm>
                <a:custGeom>
                  <a:avLst/>
                  <a:gdLst/>
                  <a:ahLst/>
                  <a:cxnLst/>
                  <a:rect l="l" t="t" r="r" b="b"/>
                  <a:pathLst>
                    <a:path w="22564" h="24595">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a:solidFill>
                    <a:srgbClr val="A5B7C6"/>
                  </a:solidFill>
                  <a:round/>
                </a:ln>
              </p:spPr>
              <p:style>
                <a:lnRef idx="0">
                  <a:scrgbClr r="0" g="0" b="0"/>
                </a:lnRef>
                <a:fillRef idx="0">
                  <a:scrgbClr r="0" g="0" b="0"/>
                </a:fillRef>
                <a:effectRef idx="0">
                  <a:scrgbClr r="0" g="0" b="0"/>
                </a:effectRef>
                <a:fontRef idx="minor"/>
              </p:style>
            </p:sp>
          </p:grpSp>
          <p:grpSp>
            <p:nvGrpSpPr>
              <p:cNvPr id="8939" name="Google Shape;9612;p98"/>
              <p:cNvGrpSpPr/>
              <p:nvPr/>
            </p:nvGrpSpPr>
            <p:grpSpPr>
              <a:xfrm>
                <a:off x="6556680" y="979200"/>
                <a:ext cx="284040" cy="453600"/>
                <a:chOff x="6556680" y="979200"/>
                <a:chExt cx="284040" cy="453600"/>
              </a:xfrm>
            </p:grpSpPr>
            <p:sp>
              <p:nvSpPr>
                <p:cNvPr id="8940" name="Google Shape;9613;p98"/>
                <p:cNvSpPr/>
                <p:nvPr/>
              </p:nvSpPr>
              <p:spPr>
                <a:xfrm>
                  <a:off x="6556680" y="979200"/>
                  <a:ext cx="284040" cy="62640"/>
                </a:xfrm>
                <a:custGeom>
                  <a:avLst/>
                  <a:gdLst/>
                  <a:ahLst/>
                  <a:cxnLst/>
                  <a:rect l="l" t="t" r="r" b="b"/>
                  <a:pathLst>
                    <a:path w="32762" h="7318">
                      <a:moveTo>
                        <a:pt x="0" y="1"/>
                      </a:moveTo>
                      <a:lnTo>
                        <a:pt x="0" y="7318"/>
                      </a:lnTo>
                      <a:lnTo>
                        <a:pt x="32762" y="7318"/>
                      </a:lnTo>
                      <a:lnTo>
                        <a:pt x="32762" y="1"/>
                      </a:ln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8941" name="Google Shape;9614;p98"/>
                <p:cNvSpPr/>
                <p:nvPr/>
              </p:nvSpPr>
              <p:spPr>
                <a:xfrm rot="10800000">
                  <a:off x="6656760" y="1066680"/>
                  <a:ext cx="360" cy="366120"/>
                </a:xfrm>
                <a:custGeom>
                  <a:avLst/>
                  <a:gdLst/>
                  <a:ahLst/>
                  <a:cxnLst/>
                  <a:rect l="l" t="t" r="r" b="b"/>
                  <a:pathLst>
                    <a:path w="21600" h="21600">
                      <a:moveTo>
                        <a:pt x="0" y="0"/>
                      </a:moveTo>
                      <a:lnTo>
                        <a:pt x="21600" y="21600"/>
                      </a:lnTo>
                    </a:path>
                  </a:pathLst>
                </a:custGeom>
                <a:noFill/>
                <a:ln w="9525">
                  <a:solidFill>
                    <a:srgbClr val="A5B7C6"/>
                  </a:solidFill>
                  <a:round/>
                  <a:tailEnd type="oval" w="med" len="med"/>
                </a:ln>
              </p:spPr>
              <p:style>
                <a:lnRef idx="0">
                  <a:scrgbClr r="0" g="0" b="0"/>
                </a:lnRef>
                <a:fillRef idx="0">
                  <a:scrgbClr r="0" g="0" b="0"/>
                </a:fillRef>
                <a:effectRef idx="0">
                  <a:scrgbClr r="0" g="0" b="0"/>
                </a:effectRef>
                <a:fontRef idx="minor"/>
              </p:style>
            </p:sp>
          </p:grpSp>
        </p:grpSp>
        <p:grpSp>
          <p:nvGrpSpPr>
            <p:cNvPr id="8942" name="Google Shape;9615;p98"/>
            <p:cNvGrpSpPr/>
            <p:nvPr/>
          </p:nvGrpSpPr>
          <p:grpSpPr>
            <a:xfrm>
              <a:off x="6218280" y="979200"/>
              <a:ext cx="299160" cy="901800"/>
              <a:chOff x="6218280" y="979200"/>
              <a:chExt cx="299160" cy="901800"/>
            </a:xfrm>
          </p:grpSpPr>
          <p:grpSp>
            <p:nvGrpSpPr>
              <p:cNvPr id="8943" name="Google Shape;9616;p98"/>
              <p:cNvGrpSpPr/>
              <p:nvPr/>
            </p:nvGrpSpPr>
            <p:grpSpPr>
              <a:xfrm>
                <a:off x="6270120" y="1276560"/>
                <a:ext cx="247320" cy="604440"/>
                <a:chOff x="6270120" y="1276560"/>
                <a:chExt cx="247320" cy="604440"/>
              </a:xfrm>
            </p:grpSpPr>
            <p:sp>
              <p:nvSpPr>
                <p:cNvPr id="8944" name="Google Shape;9617;p98"/>
                <p:cNvSpPr/>
                <p:nvPr/>
              </p:nvSpPr>
              <p:spPr>
                <a:xfrm rot="16200000">
                  <a:off x="6239520" y="1306800"/>
                  <a:ext cx="308160" cy="247320"/>
                </a:xfrm>
                <a:custGeom>
                  <a:avLst/>
                  <a:gdLst/>
                  <a:ahLst/>
                  <a:cxnLst/>
                  <a:rect l="l" t="t" r="r" b="b"/>
                  <a:pathLst>
                    <a:path w="35535" h="28573">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945" name="Google Shape;9618;p98"/>
                <p:cNvSpPr/>
                <p:nvPr/>
              </p:nvSpPr>
              <p:spPr>
                <a:xfrm rot="16200000">
                  <a:off x="6246000" y="1609560"/>
                  <a:ext cx="295200" cy="247320"/>
                </a:xfrm>
                <a:custGeom>
                  <a:avLst/>
                  <a:gdLst/>
                  <a:ahLst/>
                  <a:cxnLst/>
                  <a:rect l="l" t="t" r="r" b="b"/>
                  <a:pathLst>
                    <a:path w="34083" h="2857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grpSp>
            <p:nvGrpSpPr>
              <p:cNvPr id="8946" name="Google Shape;9619;p98"/>
              <p:cNvGrpSpPr/>
              <p:nvPr/>
            </p:nvGrpSpPr>
            <p:grpSpPr>
              <a:xfrm>
                <a:off x="6218280" y="979200"/>
                <a:ext cx="284040" cy="327600"/>
                <a:chOff x="6218280" y="979200"/>
                <a:chExt cx="284040" cy="327600"/>
              </a:xfrm>
            </p:grpSpPr>
            <p:sp>
              <p:nvSpPr>
                <p:cNvPr id="8947" name="Google Shape;9620;p98"/>
                <p:cNvSpPr/>
                <p:nvPr/>
              </p:nvSpPr>
              <p:spPr>
                <a:xfrm>
                  <a:off x="6218280" y="979200"/>
                  <a:ext cx="284040" cy="62640"/>
                </a:xfrm>
                <a:custGeom>
                  <a:avLst/>
                  <a:gdLst/>
                  <a:ahLst/>
                  <a:cxnLst/>
                  <a:rect l="l" t="t" r="r" b="b"/>
                  <a:pathLst>
                    <a:path w="32762" h="7318">
                      <a:moveTo>
                        <a:pt x="0" y="0"/>
                      </a:moveTo>
                      <a:lnTo>
                        <a:pt x="0" y="7317"/>
                      </a:lnTo>
                      <a:lnTo>
                        <a:pt x="32762" y="7317"/>
                      </a:lnTo>
                      <a:lnTo>
                        <a:pt x="32762" y="0"/>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948" name="Google Shape;9621;p98"/>
                <p:cNvSpPr/>
                <p:nvPr/>
              </p:nvSpPr>
              <p:spPr>
                <a:xfrm rot="10800000">
                  <a:off x="6410160" y="1066680"/>
                  <a:ext cx="360" cy="240120"/>
                </a:xfrm>
                <a:custGeom>
                  <a:avLst/>
                  <a:gdLst/>
                  <a:ahLst/>
                  <a:cxnLst/>
                  <a:rect l="l" t="t" r="r" b="b"/>
                  <a:pathLst>
                    <a:path w="21600" h="21600">
                      <a:moveTo>
                        <a:pt x="0" y="0"/>
                      </a:moveTo>
                      <a:lnTo>
                        <a:pt x="21600" y="21600"/>
                      </a:lnTo>
                    </a:path>
                  </a:pathLst>
                </a:custGeom>
                <a:noFill/>
                <a:ln w="9525">
                  <a:solidFill>
                    <a:srgbClr val="869FB2"/>
                  </a:solidFill>
                  <a:round/>
                  <a:tailEnd type="oval" w="med" len="med"/>
                </a:ln>
              </p:spPr>
              <p:style>
                <a:lnRef idx="0">
                  <a:scrgbClr r="0" g="0" b="0"/>
                </a:lnRef>
                <a:fillRef idx="0">
                  <a:scrgbClr r="0" g="0" b="0"/>
                </a:fillRef>
                <a:effectRef idx="0">
                  <a:scrgbClr r="0" g="0" b="0"/>
                </a:effectRef>
                <a:fontRef idx="minor"/>
              </p:style>
            </p:sp>
          </p:grpSp>
        </p:grpSp>
        <p:grpSp>
          <p:nvGrpSpPr>
            <p:cNvPr id="8949" name="Google Shape;9622;p98"/>
            <p:cNvGrpSpPr/>
            <p:nvPr/>
          </p:nvGrpSpPr>
          <p:grpSpPr>
            <a:xfrm>
              <a:off x="5879880" y="979200"/>
              <a:ext cx="443520" cy="1023480"/>
              <a:chOff x="5879880" y="979200"/>
              <a:chExt cx="443520" cy="1023480"/>
            </a:xfrm>
          </p:grpSpPr>
          <p:grpSp>
            <p:nvGrpSpPr>
              <p:cNvPr id="8950" name="Google Shape;9623;p98"/>
              <p:cNvGrpSpPr/>
              <p:nvPr/>
            </p:nvGrpSpPr>
            <p:grpSpPr>
              <a:xfrm>
                <a:off x="6025680" y="1155240"/>
                <a:ext cx="297720" cy="847440"/>
                <a:chOff x="6025680" y="1155240"/>
                <a:chExt cx="297720" cy="847440"/>
              </a:xfrm>
            </p:grpSpPr>
            <p:sp>
              <p:nvSpPr>
                <p:cNvPr id="8951" name="Google Shape;9624;p98"/>
                <p:cNvSpPr/>
                <p:nvPr/>
              </p:nvSpPr>
              <p:spPr>
                <a:xfrm rot="16200000">
                  <a:off x="5959440" y="1221120"/>
                  <a:ext cx="429480" cy="297360"/>
                </a:xfrm>
                <a:custGeom>
                  <a:avLst/>
                  <a:gdLst/>
                  <a:ahLst/>
                  <a:cxnLst/>
                  <a:rect l="l" t="t" r="r" b="b"/>
                  <a:pathLst>
                    <a:path w="49510" h="34314">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a:solidFill>
                    <a:srgbClr val="657E93"/>
                  </a:solidFill>
                  <a:round/>
                </a:ln>
              </p:spPr>
              <p:style>
                <a:lnRef idx="0">
                  <a:scrgbClr r="0" g="0" b="0"/>
                </a:lnRef>
                <a:fillRef idx="0">
                  <a:scrgbClr r="0" g="0" b="0"/>
                </a:fillRef>
                <a:effectRef idx="0">
                  <a:scrgbClr r="0" g="0" b="0"/>
                </a:effectRef>
                <a:fontRef idx="minor"/>
              </p:style>
            </p:sp>
            <p:sp>
              <p:nvSpPr>
                <p:cNvPr id="8952" name="Google Shape;9625;p98"/>
                <p:cNvSpPr/>
                <p:nvPr/>
              </p:nvSpPr>
              <p:spPr>
                <a:xfrm rot="16200000">
                  <a:off x="5966280" y="1645560"/>
                  <a:ext cx="416880" cy="297360"/>
                </a:xfrm>
                <a:custGeom>
                  <a:avLst/>
                  <a:gdLst/>
                  <a:ahLst/>
                  <a:cxnLst/>
                  <a:rect l="l" t="t" r="r" b="b"/>
                  <a:pathLst>
                    <a:path w="48058" h="34311">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a:solidFill>
                    <a:srgbClr val="657E93"/>
                  </a:solidFill>
                  <a:round/>
                </a:ln>
              </p:spPr>
              <p:style>
                <a:lnRef idx="0">
                  <a:scrgbClr r="0" g="0" b="0"/>
                </a:lnRef>
                <a:fillRef idx="0">
                  <a:scrgbClr r="0" g="0" b="0"/>
                </a:fillRef>
                <a:effectRef idx="0">
                  <a:scrgbClr r="0" g="0" b="0"/>
                </a:effectRef>
                <a:fontRef idx="minor"/>
              </p:style>
            </p:sp>
          </p:grpSp>
          <p:grpSp>
            <p:nvGrpSpPr>
              <p:cNvPr id="8953" name="Google Shape;9626;p98"/>
              <p:cNvGrpSpPr/>
              <p:nvPr/>
            </p:nvGrpSpPr>
            <p:grpSpPr>
              <a:xfrm>
                <a:off x="5879880" y="979200"/>
                <a:ext cx="284040" cy="182520"/>
                <a:chOff x="5879880" y="979200"/>
                <a:chExt cx="284040" cy="182520"/>
              </a:xfrm>
            </p:grpSpPr>
            <p:sp>
              <p:nvSpPr>
                <p:cNvPr id="8954" name="Google Shape;9627;p98"/>
                <p:cNvSpPr/>
                <p:nvPr/>
              </p:nvSpPr>
              <p:spPr>
                <a:xfrm>
                  <a:off x="5879880" y="979200"/>
                  <a:ext cx="284040" cy="62640"/>
                </a:xfrm>
                <a:custGeom>
                  <a:avLst/>
                  <a:gdLst/>
                  <a:ahLst/>
                  <a:cxnLst/>
                  <a:rect l="l" t="t" r="r" b="b"/>
                  <a:pathLst>
                    <a:path w="32762" h="7318">
                      <a:moveTo>
                        <a:pt x="0" y="0"/>
                      </a:moveTo>
                      <a:lnTo>
                        <a:pt x="0" y="7318"/>
                      </a:lnTo>
                      <a:lnTo>
                        <a:pt x="32762" y="7318"/>
                      </a:lnTo>
                      <a:lnTo>
                        <a:pt x="32762" y="0"/>
                      </a:lnTo>
                      <a:close/>
                    </a:path>
                  </a:pathLst>
                </a:custGeom>
                <a:noFill/>
                <a:ln w="9525">
                  <a:solidFill>
                    <a:srgbClr val="657E93"/>
                  </a:solidFill>
                  <a:round/>
                </a:ln>
              </p:spPr>
              <p:style>
                <a:lnRef idx="0">
                  <a:scrgbClr r="0" g="0" b="0"/>
                </a:lnRef>
                <a:fillRef idx="0">
                  <a:scrgbClr r="0" g="0" b="0"/>
                </a:fillRef>
                <a:effectRef idx="0">
                  <a:scrgbClr r="0" g="0" b="0"/>
                </a:effectRef>
                <a:fontRef idx="minor"/>
              </p:style>
            </p:sp>
            <p:sp>
              <p:nvSpPr>
                <p:cNvPr id="8955" name="Google Shape;9628;p98"/>
                <p:cNvSpPr/>
                <p:nvPr/>
              </p:nvSpPr>
              <p:spPr>
                <a:xfrm rot="10800000">
                  <a:off x="6135840" y="1067040"/>
                  <a:ext cx="360" cy="94680"/>
                </a:xfrm>
                <a:custGeom>
                  <a:avLst/>
                  <a:gdLst/>
                  <a:ahLst/>
                  <a:cxnLst/>
                  <a:rect l="l" t="t" r="r" b="b"/>
                  <a:pathLst>
                    <a:path w="21600" h="21600">
                      <a:moveTo>
                        <a:pt x="0" y="0"/>
                      </a:moveTo>
                      <a:lnTo>
                        <a:pt x="21600" y="21600"/>
                      </a:lnTo>
                    </a:path>
                  </a:pathLst>
                </a:custGeom>
                <a:noFill/>
                <a:ln w="9525">
                  <a:solidFill>
                    <a:srgbClr val="657E93"/>
                  </a:solidFill>
                  <a:round/>
                  <a:tailEnd type="oval" w="med" len="med"/>
                </a:ln>
              </p:spPr>
              <p:style>
                <a:lnRef idx="0">
                  <a:scrgbClr r="0" g="0" b="0"/>
                </a:lnRef>
                <a:fillRef idx="0">
                  <a:scrgbClr r="0" g="0" b="0"/>
                </a:fillRef>
                <a:effectRef idx="0">
                  <a:scrgbClr r="0" g="0" b="0"/>
                </a:effectRef>
                <a:fontRef idx="minor"/>
              </p:style>
            </p:sp>
          </p:grpSp>
        </p:grpSp>
      </p:grpSp>
      <p:grpSp>
        <p:nvGrpSpPr>
          <p:cNvPr id="8956" name="Google Shape;9629;p98"/>
          <p:cNvGrpSpPr/>
          <p:nvPr/>
        </p:nvGrpSpPr>
        <p:grpSpPr>
          <a:xfrm>
            <a:off x="7217280" y="979560"/>
            <a:ext cx="1218240" cy="1050120"/>
            <a:chOff x="7217280" y="979560"/>
            <a:chExt cx="1218240" cy="1050120"/>
          </a:xfrm>
        </p:grpSpPr>
        <p:grpSp>
          <p:nvGrpSpPr>
            <p:cNvPr id="8957" name="Google Shape;9630;p98"/>
            <p:cNvGrpSpPr/>
            <p:nvPr/>
          </p:nvGrpSpPr>
          <p:grpSpPr>
            <a:xfrm>
              <a:off x="7217280" y="1783440"/>
              <a:ext cx="1217880" cy="246240"/>
              <a:chOff x="7217280" y="1783440"/>
              <a:chExt cx="1217880" cy="246240"/>
            </a:xfrm>
          </p:grpSpPr>
          <p:sp>
            <p:nvSpPr>
              <p:cNvPr id="8958" name="Google Shape;9631;p98"/>
              <p:cNvSpPr/>
              <p:nvPr/>
            </p:nvSpPr>
            <p:spPr>
              <a:xfrm flipH="1">
                <a:off x="8295480" y="1783440"/>
                <a:ext cx="139320" cy="246240"/>
              </a:xfrm>
              <a:custGeom>
                <a:avLst/>
                <a:gdLst/>
                <a:ahLst/>
                <a:cxnLst/>
                <a:rect l="l" t="t" r="r" b="b"/>
                <a:pathLst>
                  <a:path w="14992" h="26428">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a:solidFill>
                  <a:srgbClr val="CFD9E0"/>
                </a:solidFill>
                <a:round/>
              </a:ln>
            </p:spPr>
            <p:style>
              <a:lnRef idx="0">
                <a:scrgbClr r="0" g="0" b="0"/>
              </a:lnRef>
              <a:fillRef idx="0">
                <a:scrgbClr r="0" g="0" b="0"/>
              </a:fillRef>
              <a:effectRef idx="0">
                <a:scrgbClr r="0" g="0" b="0"/>
              </a:effectRef>
              <a:fontRef idx="minor"/>
            </p:style>
          </p:sp>
          <p:grpSp>
            <p:nvGrpSpPr>
              <p:cNvPr id="8959" name="Google Shape;9632;p98"/>
              <p:cNvGrpSpPr/>
              <p:nvPr/>
            </p:nvGrpSpPr>
            <p:grpSpPr>
              <a:xfrm>
                <a:off x="7217280" y="1877760"/>
                <a:ext cx="1152360" cy="72360"/>
                <a:chOff x="7217280" y="1877760"/>
                <a:chExt cx="1152360" cy="72360"/>
              </a:xfrm>
            </p:grpSpPr>
            <p:sp>
              <p:nvSpPr>
                <p:cNvPr id="8960" name="Google Shape;9633;p98"/>
                <p:cNvSpPr/>
                <p:nvPr/>
              </p:nvSpPr>
              <p:spPr>
                <a:xfrm flipH="1">
                  <a:off x="7217280" y="1877760"/>
                  <a:ext cx="506160" cy="72360"/>
                </a:xfrm>
                <a:custGeom>
                  <a:avLst/>
                  <a:gdLst/>
                  <a:ahLst/>
                  <a:cxnLst/>
                  <a:rect l="l" t="t" r="r" b="b"/>
                  <a:pathLst>
                    <a:path w="35124" h="7847">
                      <a:moveTo>
                        <a:pt x="0" y="1"/>
                      </a:moveTo>
                      <a:lnTo>
                        <a:pt x="0" y="7847"/>
                      </a:lnTo>
                      <a:lnTo>
                        <a:pt x="35123" y="7847"/>
                      </a:lnTo>
                      <a:lnTo>
                        <a:pt x="35123" y="1"/>
                      </a:lnTo>
                      <a:close/>
                    </a:path>
                  </a:pathLst>
                </a:custGeom>
                <a:noFill/>
                <a:ln w="9525">
                  <a:solidFill>
                    <a:srgbClr val="CFD9E0"/>
                  </a:solidFill>
                  <a:round/>
                </a:ln>
              </p:spPr>
              <p:style>
                <a:lnRef idx="0">
                  <a:scrgbClr r="0" g="0" b="0"/>
                </a:lnRef>
                <a:fillRef idx="0">
                  <a:scrgbClr r="0" g="0" b="0"/>
                </a:fillRef>
                <a:effectRef idx="0">
                  <a:scrgbClr r="0" g="0" b="0"/>
                </a:effectRef>
                <a:fontRef idx="minor"/>
              </p:style>
            </p:sp>
            <p:sp>
              <p:nvSpPr>
                <p:cNvPr id="8961" name="Google Shape;9634;p98"/>
                <p:cNvSpPr/>
                <p:nvPr/>
              </p:nvSpPr>
              <p:spPr>
                <a:xfrm rot="10800000">
                  <a:off x="7750440" y="1913400"/>
                  <a:ext cx="619200" cy="360"/>
                </a:xfrm>
                <a:custGeom>
                  <a:avLst/>
                  <a:gdLst/>
                  <a:ahLst/>
                  <a:cxnLst/>
                  <a:rect l="l" t="t" r="r" b="b"/>
                  <a:pathLst>
                    <a:path w="21600" h="21600">
                      <a:moveTo>
                        <a:pt x="0" y="0"/>
                      </a:moveTo>
                      <a:lnTo>
                        <a:pt x="21600" y="21600"/>
                      </a:lnTo>
                    </a:path>
                  </a:pathLst>
                </a:custGeom>
                <a:noFill/>
                <a:ln w="9525">
                  <a:solidFill>
                    <a:srgbClr val="CFD9E0"/>
                  </a:solidFill>
                  <a:round/>
                  <a:tailEnd type="oval" w="med" len="med"/>
                </a:ln>
              </p:spPr>
              <p:style>
                <a:lnRef idx="0">
                  <a:scrgbClr r="0" g="0" b="0"/>
                </a:lnRef>
                <a:fillRef idx="0">
                  <a:scrgbClr r="0" g="0" b="0"/>
                </a:fillRef>
                <a:effectRef idx="0">
                  <a:scrgbClr r="0" g="0" b="0"/>
                </a:effectRef>
                <a:fontRef idx="minor"/>
              </p:style>
            </p:sp>
          </p:grpSp>
        </p:grpSp>
        <p:grpSp>
          <p:nvGrpSpPr>
            <p:cNvPr id="8962" name="Google Shape;9635;p98"/>
            <p:cNvGrpSpPr/>
            <p:nvPr/>
          </p:nvGrpSpPr>
          <p:grpSpPr>
            <a:xfrm>
              <a:off x="7217280" y="1526040"/>
              <a:ext cx="1218240" cy="245520"/>
              <a:chOff x="7217280" y="1526040"/>
              <a:chExt cx="1218240" cy="245520"/>
            </a:xfrm>
          </p:grpSpPr>
          <p:sp>
            <p:nvSpPr>
              <p:cNvPr id="8963" name="Google Shape;9636;p98"/>
              <p:cNvSpPr/>
              <p:nvPr/>
            </p:nvSpPr>
            <p:spPr>
              <a:xfrm flipH="1">
                <a:off x="8156160" y="1526040"/>
                <a:ext cx="279360" cy="245520"/>
              </a:xfrm>
              <a:custGeom>
                <a:avLst/>
                <a:gdLst/>
                <a:ahLst/>
                <a:cxnLst/>
                <a:rect l="l" t="t" r="r" b="b"/>
                <a:pathLst>
                  <a:path w="29952" h="26371">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a:solidFill>
                  <a:srgbClr val="A5B7C6"/>
                </a:solidFill>
                <a:round/>
              </a:ln>
            </p:spPr>
            <p:style>
              <a:lnRef idx="0">
                <a:scrgbClr r="0" g="0" b="0"/>
              </a:lnRef>
              <a:fillRef idx="0">
                <a:scrgbClr r="0" g="0" b="0"/>
              </a:fillRef>
              <a:effectRef idx="0">
                <a:scrgbClr r="0" g="0" b="0"/>
              </a:effectRef>
              <a:fontRef idx="minor"/>
            </p:style>
          </p:sp>
          <p:grpSp>
            <p:nvGrpSpPr>
              <p:cNvPr id="8964" name="Google Shape;9637;p98"/>
              <p:cNvGrpSpPr/>
              <p:nvPr/>
            </p:nvGrpSpPr>
            <p:grpSpPr>
              <a:xfrm>
                <a:off x="7217280" y="1656720"/>
                <a:ext cx="1005840" cy="72360"/>
                <a:chOff x="7217280" y="1656720"/>
                <a:chExt cx="1005840" cy="72360"/>
              </a:xfrm>
            </p:grpSpPr>
            <p:sp>
              <p:nvSpPr>
                <p:cNvPr id="8965" name="Google Shape;9638;p98"/>
                <p:cNvSpPr/>
                <p:nvPr/>
              </p:nvSpPr>
              <p:spPr>
                <a:xfrm flipH="1">
                  <a:off x="7217280" y="1656720"/>
                  <a:ext cx="506160" cy="72360"/>
                </a:xfrm>
                <a:custGeom>
                  <a:avLst/>
                  <a:gdLst/>
                  <a:ahLst/>
                  <a:cxnLst/>
                  <a:rect l="l" t="t" r="r" b="b"/>
                  <a:pathLst>
                    <a:path w="35124" h="7846">
                      <a:moveTo>
                        <a:pt x="0" y="1"/>
                      </a:moveTo>
                      <a:lnTo>
                        <a:pt x="0" y="7845"/>
                      </a:lnTo>
                      <a:lnTo>
                        <a:pt x="35123" y="7845"/>
                      </a:lnTo>
                      <a:lnTo>
                        <a:pt x="35123" y="1"/>
                      </a:lnTo>
                      <a:close/>
                    </a:path>
                  </a:pathLst>
                </a:custGeom>
                <a:noFill/>
                <a:ln w="9525">
                  <a:solidFill>
                    <a:srgbClr val="A5B7C6"/>
                  </a:solidFill>
                  <a:round/>
                </a:ln>
              </p:spPr>
              <p:style>
                <a:lnRef idx="0">
                  <a:scrgbClr r="0" g="0" b="0"/>
                </a:lnRef>
                <a:fillRef idx="0">
                  <a:scrgbClr r="0" g="0" b="0"/>
                </a:fillRef>
                <a:effectRef idx="0">
                  <a:scrgbClr r="0" g="0" b="0"/>
                </a:effectRef>
                <a:fontRef idx="minor"/>
              </p:style>
            </p:sp>
            <p:sp>
              <p:nvSpPr>
                <p:cNvPr id="8966" name="Google Shape;9639;p98"/>
                <p:cNvSpPr/>
                <p:nvPr/>
              </p:nvSpPr>
              <p:spPr>
                <a:xfrm rot="10800000">
                  <a:off x="7750080" y="1693080"/>
                  <a:ext cx="473040" cy="360"/>
                </a:xfrm>
                <a:custGeom>
                  <a:avLst/>
                  <a:gdLst/>
                  <a:ahLst/>
                  <a:cxnLst/>
                  <a:rect l="l" t="t" r="r" b="b"/>
                  <a:pathLst>
                    <a:path w="21600" h="21600">
                      <a:moveTo>
                        <a:pt x="0" y="0"/>
                      </a:moveTo>
                      <a:lnTo>
                        <a:pt x="21600" y="21600"/>
                      </a:lnTo>
                    </a:path>
                  </a:pathLst>
                </a:custGeom>
                <a:noFill/>
                <a:ln w="9525">
                  <a:solidFill>
                    <a:srgbClr val="A5B7C6"/>
                  </a:solidFill>
                  <a:round/>
                  <a:tailEnd type="oval" w="med" len="med"/>
                </a:ln>
              </p:spPr>
              <p:style>
                <a:lnRef idx="0">
                  <a:scrgbClr r="0" g="0" b="0"/>
                </a:lnRef>
                <a:fillRef idx="0">
                  <a:scrgbClr r="0" g="0" b="0"/>
                </a:fillRef>
                <a:effectRef idx="0">
                  <a:scrgbClr r="0" g="0" b="0"/>
                </a:effectRef>
                <a:fontRef idx="minor"/>
              </p:style>
            </p:sp>
          </p:grpSp>
        </p:grpSp>
        <p:grpSp>
          <p:nvGrpSpPr>
            <p:cNvPr id="8967" name="Google Shape;9640;p98"/>
            <p:cNvGrpSpPr/>
            <p:nvPr/>
          </p:nvGrpSpPr>
          <p:grpSpPr>
            <a:xfrm>
              <a:off x="7217280" y="1261440"/>
              <a:ext cx="1217880" cy="285480"/>
              <a:chOff x="7217280" y="1261440"/>
              <a:chExt cx="1217880" cy="285480"/>
            </a:xfrm>
          </p:grpSpPr>
          <p:sp>
            <p:nvSpPr>
              <p:cNvPr id="8968" name="Google Shape;9641;p98"/>
              <p:cNvSpPr/>
              <p:nvPr/>
            </p:nvSpPr>
            <p:spPr>
              <a:xfrm flipH="1">
                <a:off x="8016840" y="1261440"/>
                <a:ext cx="417960" cy="285480"/>
              </a:xfrm>
              <a:custGeom>
                <a:avLst/>
                <a:gdLst/>
                <a:ahLst/>
                <a:cxnLst/>
                <a:rect l="l" t="t" r="r" b="b"/>
                <a:pathLst>
                  <a:path w="44762" h="30635">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a:solidFill>
                  <a:srgbClr val="869FB2"/>
                </a:solidFill>
                <a:round/>
              </a:ln>
            </p:spPr>
            <p:style>
              <a:lnRef idx="0">
                <a:scrgbClr r="0" g="0" b="0"/>
              </a:lnRef>
              <a:fillRef idx="0">
                <a:scrgbClr r="0" g="0" b="0"/>
              </a:fillRef>
              <a:effectRef idx="0">
                <a:scrgbClr r="0" g="0" b="0"/>
              </a:effectRef>
              <a:fontRef idx="minor"/>
            </p:style>
          </p:sp>
          <p:grpSp>
            <p:nvGrpSpPr>
              <p:cNvPr id="8969" name="Google Shape;9642;p98"/>
              <p:cNvGrpSpPr/>
              <p:nvPr/>
            </p:nvGrpSpPr>
            <p:grpSpPr>
              <a:xfrm>
                <a:off x="7217280" y="1395720"/>
                <a:ext cx="853200" cy="72360"/>
                <a:chOff x="7217280" y="1395720"/>
                <a:chExt cx="853200" cy="72360"/>
              </a:xfrm>
            </p:grpSpPr>
            <p:sp>
              <p:nvSpPr>
                <p:cNvPr id="8970" name="Google Shape;9643;p98"/>
                <p:cNvSpPr/>
                <p:nvPr/>
              </p:nvSpPr>
              <p:spPr>
                <a:xfrm flipH="1">
                  <a:off x="7217280" y="1395720"/>
                  <a:ext cx="506160" cy="72360"/>
                </a:xfrm>
                <a:custGeom>
                  <a:avLst/>
                  <a:gdLst/>
                  <a:ahLst/>
                  <a:cxnLst/>
                  <a:rect l="l" t="t" r="r" b="b"/>
                  <a:pathLst>
                    <a:path w="35124" h="7847">
                      <a:moveTo>
                        <a:pt x="0" y="1"/>
                      </a:moveTo>
                      <a:lnTo>
                        <a:pt x="0" y="7847"/>
                      </a:lnTo>
                      <a:lnTo>
                        <a:pt x="35123" y="7847"/>
                      </a:lnTo>
                      <a:lnTo>
                        <a:pt x="35123" y="1"/>
                      </a:lnTo>
                      <a:close/>
                    </a:path>
                  </a:pathLst>
                </a:custGeom>
                <a:noFill/>
                <a:ln w="9525">
                  <a:solidFill>
                    <a:srgbClr val="869FB2"/>
                  </a:solidFill>
                  <a:round/>
                </a:ln>
              </p:spPr>
              <p:style>
                <a:lnRef idx="0">
                  <a:scrgbClr r="0" g="0" b="0"/>
                </a:lnRef>
                <a:fillRef idx="0">
                  <a:scrgbClr r="0" g="0" b="0"/>
                </a:fillRef>
                <a:effectRef idx="0">
                  <a:scrgbClr r="0" g="0" b="0"/>
                </a:effectRef>
                <a:fontRef idx="minor"/>
              </p:style>
            </p:sp>
            <p:sp>
              <p:nvSpPr>
                <p:cNvPr id="8971" name="Google Shape;9644;p98"/>
                <p:cNvSpPr/>
                <p:nvPr/>
              </p:nvSpPr>
              <p:spPr>
                <a:xfrm rot="10800000">
                  <a:off x="7750080" y="1431360"/>
                  <a:ext cx="320400" cy="360"/>
                </a:xfrm>
                <a:custGeom>
                  <a:avLst/>
                  <a:gdLst/>
                  <a:ahLst/>
                  <a:cxnLst/>
                  <a:rect l="l" t="t" r="r" b="b"/>
                  <a:pathLst>
                    <a:path w="21600" h="21600">
                      <a:moveTo>
                        <a:pt x="0" y="0"/>
                      </a:moveTo>
                      <a:lnTo>
                        <a:pt x="21600" y="21600"/>
                      </a:lnTo>
                    </a:path>
                  </a:pathLst>
                </a:custGeom>
                <a:noFill/>
                <a:ln w="9525">
                  <a:solidFill>
                    <a:srgbClr val="869FB2"/>
                  </a:solidFill>
                  <a:round/>
                  <a:tailEnd type="oval" w="med" len="med"/>
                </a:ln>
              </p:spPr>
              <p:style>
                <a:lnRef idx="0">
                  <a:scrgbClr r="0" g="0" b="0"/>
                </a:lnRef>
                <a:fillRef idx="0">
                  <a:scrgbClr r="0" g="0" b="0"/>
                </a:fillRef>
                <a:effectRef idx="0">
                  <a:scrgbClr r="0" g="0" b="0"/>
                </a:effectRef>
                <a:fontRef idx="minor"/>
              </p:style>
            </p:sp>
          </p:grpSp>
        </p:grpSp>
        <p:grpSp>
          <p:nvGrpSpPr>
            <p:cNvPr id="8972" name="Google Shape;9645;p98"/>
            <p:cNvGrpSpPr/>
            <p:nvPr/>
          </p:nvGrpSpPr>
          <p:grpSpPr>
            <a:xfrm>
              <a:off x="7217280" y="979560"/>
              <a:ext cx="1217520" cy="343080"/>
              <a:chOff x="7217280" y="979560"/>
              <a:chExt cx="1217520" cy="343080"/>
            </a:xfrm>
          </p:grpSpPr>
          <p:sp>
            <p:nvSpPr>
              <p:cNvPr id="8973" name="Google Shape;9646;p98"/>
              <p:cNvSpPr/>
              <p:nvPr/>
            </p:nvSpPr>
            <p:spPr>
              <a:xfrm flipH="1">
                <a:off x="7848720" y="979560"/>
                <a:ext cx="585720" cy="343080"/>
              </a:xfrm>
              <a:custGeom>
                <a:avLst/>
                <a:gdLst/>
                <a:ahLst/>
                <a:cxnLst/>
                <a:rect l="l" t="t" r="r" b="b"/>
                <a:pathLst>
                  <a:path w="62727" h="36789">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a:solidFill>
                  <a:srgbClr val="869FB1"/>
                </a:solidFill>
                <a:round/>
              </a:ln>
            </p:spPr>
            <p:style>
              <a:lnRef idx="0">
                <a:scrgbClr r="0" g="0" b="0"/>
              </a:lnRef>
              <a:fillRef idx="0">
                <a:scrgbClr r="0" g="0" b="0"/>
              </a:fillRef>
              <a:effectRef idx="0">
                <a:scrgbClr r="0" g="0" b="0"/>
              </a:effectRef>
              <a:fontRef idx="minor"/>
            </p:style>
          </p:sp>
          <p:grpSp>
            <p:nvGrpSpPr>
              <p:cNvPr id="8974" name="Google Shape;9647;p98"/>
              <p:cNvGrpSpPr/>
              <p:nvPr/>
            </p:nvGrpSpPr>
            <p:grpSpPr>
              <a:xfrm>
                <a:off x="7217280" y="1154880"/>
                <a:ext cx="696240" cy="72360"/>
                <a:chOff x="7217280" y="1154880"/>
                <a:chExt cx="696240" cy="72360"/>
              </a:xfrm>
            </p:grpSpPr>
            <p:sp>
              <p:nvSpPr>
                <p:cNvPr id="8975" name="Google Shape;9648;p98"/>
                <p:cNvSpPr/>
                <p:nvPr/>
              </p:nvSpPr>
              <p:spPr>
                <a:xfrm flipH="1">
                  <a:off x="7217280" y="1154880"/>
                  <a:ext cx="506160" cy="72360"/>
                </a:xfrm>
                <a:custGeom>
                  <a:avLst/>
                  <a:gdLst/>
                  <a:ahLst/>
                  <a:cxnLst/>
                  <a:rect l="l" t="t" r="r" b="b"/>
                  <a:pathLst>
                    <a:path w="35124" h="7846">
                      <a:moveTo>
                        <a:pt x="0" y="1"/>
                      </a:moveTo>
                      <a:lnTo>
                        <a:pt x="0" y="7845"/>
                      </a:lnTo>
                      <a:lnTo>
                        <a:pt x="35123" y="7845"/>
                      </a:lnTo>
                      <a:lnTo>
                        <a:pt x="35123" y="1"/>
                      </a:lnTo>
                      <a:close/>
                    </a:path>
                  </a:pathLst>
                </a:custGeom>
                <a:noFill/>
                <a:ln w="9525">
                  <a:solidFill>
                    <a:srgbClr val="869FB1"/>
                  </a:solidFill>
                  <a:round/>
                </a:ln>
              </p:spPr>
              <p:style>
                <a:lnRef idx="0">
                  <a:scrgbClr r="0" g="0" b="0"/>
                </a:lnRef>
                <a:fillRef idx="0">
                  <a:scrgbClr r="0" g="0" b="0"/>
                </a:fillRef>
                <a:effectRef idx="0">
                  <a:scrgbClr r="0" g="0" b="0"/>
                </a:effectRef>
                <a:fontRef idx="minor"/>
              </p:style>
            </p:sp>
            <p:sp>
              <p:nvSpPr>
                <p:cNvPr id="8976" name="Google Shape;9649;p98"/>
                <p:cNvSpPr/>
                <p:nvPr/>
              </p:nvSpPr>
              <p:spPr>
                <a:xfrm rot="10800000">
                  <a:off x="7750080" y="1191240"/>
                  <a:ext cx="163440" cy="360"/>
                </a:xfrm>
                <a:custGeom>
                  <a:avLst/>
                  <a:gdLst/>
                  <a:ahLst/>
                  <a:cxnLst/>
                  <a:rect l="l" t="t" r="r" b="b"/>
                  <a:pathLst>
                    <a:path w="21600" h="21600">
                      <a:moveTo>
                        <a:pt x="0" y="0"/>
                      </a:moveTo>
                      <a:lnTo>
                        <a:pt x="21600" y="21600"/>
                      </a:lnTo>
                    </a:path>
                  </a:pathLst>
                </a:custGeom>
                <a:noFill/>
                <a:ln w="9525">
                  <a:solidFill>
                    <a:srgbClr val="869FB1"/>
                  </a:solidFill>
                  <a:round/>
                  <a:tailEnd type="oval" w="med" len="med"/>
                </a:ln>
              </p:spPr>
              <p:style>
                <a:lnRef idx="0">
                  <a:scrgbClr r="0" g="0" b="0"/>
                </a:lnRef>
                <a:fillRef idx="0">
                  <a:scrgbClr r="0" g="0" b="0"/>
                </a:fillRef>
                <a:effectRef idx="0">
                  <a:scrgbClr r="0" g="0" b="0"/>
                </a:effectRef>
                <a:fontRef idx="minor"/>
              </p:style>
            </p:sp>
          </p:grpSp>
        </p:grpSp>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grpSp>
        <p:nvGrpSpPr>
          <p:cNvPr id="8977" name="Google Shape;9654;p99"/>
          <p:cNvGrpSpPr/>
          <p:nvPr/>
        </p:nvGrpSpPr>
        <p:grpSpPr>
          <a:xfrm>
            <a:off x="866160" y="2291760"/>
            <a:ext cx="414360" cy="353880"/>
            <a:chOff x="866160" y="2291760"/>
            <a:chExt cx="414360" cy="353880"/>
          </a:xfrm>
        </p:grpSpPr>
        <p:sp>
          <p:nvSpPr>
            <p:cNvPr id="8978" name="Google Shape;9655;p99"/>
            <p:cNvSpPr/>
            <p:nvPr/>
          </p:nvSpPr>
          <p:spPr>
            <a:xfrm>
              <a:off x="1053720" y="2523600"/>
              <a:ext cx="102960" cy="80640"/>
            </a:xfrm>
            <a:custGeom>
              <a:avLst/>
              <a:gdLst/>
              <a:ahLst/>
              <a:cxnLst/>
              <a:rect l="l" t="t" r="r" b="b"/>
              <a:pathLst>
                <a:path w="3275" h="2573">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79" name="Google Shape;9656;p99"/>
            <p:cNvSpPr/>
            <p:nvPr/>
          </p:nvSpPr>
          <p:spPr>
            <a:xfrm>
              <a:off x="1076400" y="2409120"/>
              <a:ext cx="78480" cy="59400"/>
            </a:xfrm>
            <a:custGeom>
              <a:avLst/>
              <a:gdLst/>
              <a:ahLst/>
              <a:cxnLst/>
              <a:rect l="l" t="t" r="r" b="b"/>
              <a:pathLst>
                <a:path w="2501" h="1906">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80" name="Google Shape;9657;p99"/>
            <p:cNvSpPr/>
            <p:nvPr/>
          </p:nvSpPr>
          <p:spPr>
            <a:xfrm>
              <a:off x="985320" y="2448360"/>
              <a:ext cx="85680" cy="93240"/>
            </a:xfrm>
            <a:custGeom>
              <a:avLst/>
              <a:gdLst/>
              <a:ahLst/>
              <a:cxnLst/>
              <a:rect l="l" t="t" r="r" b="b"/>
              <a:pathLst>
                <a:path w="2728" h="2966">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81" name="Google Shape;9658;p99"/>
            <p:cNvSpPr/>
            <p:nvPr/>
          </p:nvSpPr>
          <p:spPr>
            <a:xfrm>
              <a:off x="1014120" y="2472480"/>
              <a:ext cx="14040" cy="14040"/>
            </a:xfrm>
            <a:custGeom>
              <a:avLst/>
              <a:gdLst/>
              <a:ahLst/>
              <a:cxnLst/>
              <a:rect l="l" t="t" r="r" b="b"/>
              <a:pathLst>
                <a:path w="477" h="477">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82" name="Google Shape;9659;p99"/>
            <p:cNvSpPr/>
            <p:nvPr/>
          </p:nvSpPr>
          <p:spPr>
            <a:xfrm>
              <a:off x="866160" y="2291760"/>
              <a:ext cx="414360" cy="353880"/>
            </a:xfrm>
            <a:custGeom>
              <a:avLst/>
              <a:gdLst/>
              <a:ahLst/>
              <a:cxnLst/>
              <a:rect l="l" t="t" r="r" b="b"/>
              <a:pathLst>
                <a:path w="13086" h="11181">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8983" name="Google Shape;9660;p99"/>
          <p:cNvSpPr/>
          <p:nvPr/>
        </p:nvSpPr>
        <p:spPr>
          <a:xfrm>
            <a:off x="1411920" y="2287800"/>
            <a:ext cx="359280" cy="357840"/>
          </a:xfrm>
          <a:custGeom>
            <a:avLst/>
            <a:gdLst/>
            <a:ahLst/>
            <a:cxnLst/>
            <a:rect l="l" t="t" r="r" b="b"/>
            <a:pathLst>
              <a:path w="11348" h="1130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8984" name="Google Shape;9661;p99"/>
          <p:cNvGrpSpPr/>
          <p:nvPr/>
        </p:nvGrpSpPr>
        <p:grpSpPr>
          <a:xfrm>
            <a:off x="1958400" y="2302560"/>
            <a:ext cx="358200" cy="326880"/>
            <a:chOff x="1958400" y="2302560"/>
            <a:chExt cx="358200" cy="326880"/>
          </a:xfrm>
        </p:grpSpPr>
        <p:sp>
          <p:nvSpPr>
            <p:cNvPr id="8985" name="Google Shape;9662;p99"/>
            <p:cNvSpPr/>
            <p:nvPr/>
          </p:nvSpPr>
          <p:spPr>
            <a:xfrm>
              <a:off x="1958400" y="2302560"/>
              <a:ext cx="358200" cy="326880"/>
            </a:xfrm>
            <a:custGeom>
              <a:avLst/>
              <a:gdLst/>
              <a:ahLst/>
              <a:cxnLst/>
              <a:rect l="l" t="t" r="r" b="b"/>
              <a:pathLst>
                <a:path w="11312" h="10323">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86" name="Google Shape;9663;p99"/>
            <p:cNvSpPr/>
            <p:nvPr/>
          </p:nvSpPr>
          <p:spPr>
            <a:xfrm>
              <a:off x="1986840" y="2331360"/>
              <a:ext cx="300960" cy="183960"/>
            </a:xfrm>
            <a:custGeom>
              <a:avLst/>
              <a:gdLst/>
              <a:ahLst/>
              <a:cxnLst/>
              <a:rect l="l" t="t" r="r" b="b"/>
              <a:pathLst>
                <a:path w="9514" h="5823">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87" name="Google Shape;9664;p99"/>
            <p:cNvSpPr/>
            <p:nvPr/>
          </p:nvSpPr>
          <p:spPr>
            <a:xfrm>
              <a:off x="2131560" y="2526840"/>
              <a:ext cx="10800" cy="9720"/>
            </a:xfrm>
            <a:custGeom>
              <a:avLst/>
              <a:gdLst/>
              <a:ahLst/>
              <a:cxnLst/>
              <a:rect l="l" t="t" r="r" b="b"/>
              <a:pathLst>
                <a:path w="375" h="33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8988" name="Google Shape;9665;p99"/>
          <p:cNvGrpSpPr/>
          <p:nvPr/>
        </p:nvGrpSpPr>
        <p:grpSpPr>
          <a:xfrm>
            <a:off x="2579760" y="2287440"/>
            <a:ext cx="206640" cy="358560"/>
            <a:chOff x="2579760" y="2287440"/>
            <a:chExt cx="206640" cy="358560"/>
          </a:xfrm>
        </p:grpSpPr>
        <p:sp>
          <p:nvSpPr>
            <p:cNvPr id="8989" name="Google Shape;9666;p99"/>
            <p:cNvSpPr/>
            <p:nvPr/>
          </p:nvSpPr>
          <p:spPr>
            <a:xfrm>
              <a:off x="2579760" y="2287440"/>
              <a:ext cx="206640" cy="358560"/>
            </a:xfrm>
            <a:custGeom>
              <a:avLst/>
              <a:gdLst/>
              <a:ahLst/>
              <a:cxnLst/>
              <a:rect l="l" t="t" r="r" b="b"/>
              <a:pathLst>
                <a:path w="6537" h="11324">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90" name="Google Shape;9667;p99"/>
            <p:cNvSpPr/>
            <p:nvPr/>
          </p:nvSpPr>
          <p:spPr>
            <a:xfrm>
              <a:off x="2678040" y="2308680"/>
              <a:ext cx="30600" cy="9000"/>
            </a:xfrm>
            <a:custGeom>
              <a:avLst/>
              <a:gdLst/>
              <a:ahLst/>
              <a:cxnLst/>
              <a:rect l="l" t="t" r="r" b="b"/>
              <a:pathLst>
                <a:path w="1001" h="323">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91" name="Google Shape;9668;p99"/>
            <p:cNvSpPr/>
            <p:nvPr/>
          </p:nvSpPr>
          <p:spPr>
            <a:xfrm>
              <a:off x="2667600" y="2594160"/>
              <a:ext cx="30240" cy="29880"/>
            </a:xfrm>
            <a:custGeom>
              <a:avLst/>
              <a:gdLst/>
              <a:ahLst/>
              <a:cxnLst/>
              <a:rect l="l" t="t" r="r" b="b"/>
              <a:pathLst>
                <a:path w="989" h="978">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92" name="Google Shape;9669;p99"/>
            <p:cNvSpPr/>
            <p:nvPr/>
          </p:nvSpPr>
          <p:spPr>
            <a:xfrm>
              <a:off x="2657520" y="2308680"/>
              <a:ext cx="9000" cy="9000"/>
            </a:xfrm>
            <a:custGeom>
              <a:avLst/>
              <a:gdLst/>
              <a:ahLst/>
              <a:cxnLst/>
              <a:rect l="l" t="t" r="r" b="b"/>
              <a:pathLst>
                <a:path w="322" h="323">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8993" name="Google Shape;9670;p99"/>
          <p:cNvGrpSpPr/>
          <p:nvPr/>
        </p:nvGrpSpPr>
        <p:grpSpPr>
          <a:xfrm>
            <a:off x="3049560" y="2321640"/>
            <a:ext cx="362160" cy="289080"/>
            <a:chOff x="3049560" y="2321640"/>
            <a:chExt cx="362160" cy="289080"/>
          </a:xfrm>
        </p:grpSpPr>
        <p:sp>
          <p:nvSpPr>
            <p:cNvPr id="8994" name="Google Shape;9671;p99"/>
            <p:cNvSpPr/>
            <p:nvPr/>
          </p:nvSpPr>
          <p:spPr>
            <a:xfrm>
              <a:off x="3280320" y="2429640"/>
              <a:ext cx="28800" cy="72720"/>
            </a:xfrm>
            <a:custGeom>
              <a:avLst/>
              <a:gdLst/>
              <a:ahLst/>
              <a:cxnLst/>
              <a:rect l="l" t="t" r="r" b="b"/>
              <a:pathLst>
                <a:path w="942" h="2329">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95" name="Google Shape;9672;p99"/>
            <p:cNvSpPr/>
            <p:nvPr/>
          </p:nvSpPr>
          <p:spPr>
            <a:xfrm>
              <a:off x="3317760" y="2392200"/>
              <a:ext cx="48600" cy="147600"/>
            </a:xfrm>
            <a:custGeom>
              <a:avLst/>
              <a:gdLst/>
              <a:ahLst/>
              <a:cxnLst/>
              <a:rect l="l" t="t" r="r" b="b"/>
              <a:pathLst>
                <a:path w="1561" h="4687">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96" name="Google Shape;9673;p99"/>
            <p:cNvSpPr/>
            <p:nvPr/>
          </p:nvSpPr>
          <p:spPr>
            <a:xfrm>
              <a:off x="3354480" y="2355840"/>
              <a:ext cx="57240" cy="221400"/>
            </a:xfrm>
            <a:custGeom>
              <a:avLst/>
              <a:gdLst/>
              <a:ahLst/>
              <a:cxnLst/>
              <a:rect l="l" t="t" r="r" b="b"/>
              <a:pathLst>
                <a:path w="1834" h="7001">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997" name="Google Shape;9674;p99"/>
            <p:cNvSpPr/>
            <p:nvPr/>
          </p:nvSpPr>
          <p:spPr>
            <a:xfrm>
              <a:off x="3049560" y="2321640"/>
              <a:ext cx="209160" cy="289080"/>
            </a:xfrm>
            <a:custGeom>
              <a:avLst/>
              <a:gdLst/>
              <a:ahLst/>
              <a:cxnLst/>
              <a:rect l="l" t="t" r="r" b="b"/>
              <a:pathLst>
                <a:path w="6621" h="9133">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8998" name="Google Shape;9675;p99"/>
          <p:cNvGrpSpPr/>
          <p:nvPr/>
        </p:nvGrpSpPr>
        <p:grpSpPr>
          <a:xfrm>
            <a:off x="3564360" y="2289960"/>
            <a:ext cx="421200" cy="354240"/>
            <a:chOff x="3564360" y="2289960"/>
            <a:chExt cx="421200" cy="354240"/>
          </a:xfrm>
        </p:grpSpPr>
        <p:sp>
          <p:nvSpPr>
            <p:cNvPr id="8999" name="Google Shape;9676;p99"/>
            <p:cNvSpPr/>
            <p:nvPr/>
          </p:nvSpPr>
          <p:spPr>
            <a:xfrm>
              <a:off x="3564360" y="2291760"/>
              <a:ext cx="65160" cy="350640"/>
            </a:xfrm>
            <a:custGeom>
              <a:avLst/>
              <a:gdLst/>
              <a:ahLst/>
              <a:cxnLst/>
              <a:rect l="l" t="t" r="r" b="b"/>
              <a:pathLst>
                <a:path w="2084" h="11074">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00" name="Google Shape;9677;p99"/>
            <p:cNvSpPr/>
            <p:nvPr/>
          </p:nvSpPr>
          <p:spPr>
            <a:xfrm>
              <a:off x="3636720" y="2373840"/>
              <a:ext cx="235800" cy="235080"/>
            </a:xfrm>
            <a:custGeom>
              <a:avLst/>
              <a:gdLst/>
              <a:ahLst/>
              <a:cxnLst/>
              <a:rect l="l" t="t" r="r" b="b"/>
              <a:pathLst>
                <a:path w="7454" h="7441">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01" name="Google Shape;9678;p99"/>
            <p:cNvSpPr/>
            <p:nvPr/>
          </p:nvSpPr>
          <p:spPr>
            <a:xfrm>
              <a:off x="3685320" y="2324160"/>
              <a:ext cx="236160" cy="234720"/>
            </a:xfrm>
            <a:custGeom>
              <a:avLst/>
              <a:gdLst/>
              <a:ahLst/>
              <a:cxnLst/>
              <a:rect l="l" t="t" r="r" b="b"/>
              <a:pathLst>
                <a:path w="7466" h="7431">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02" name="Google Shape;9679;p99"/>
            <p:cNvSpPr/>
            <p:nvPr/>
          </p:nvSpPr>
          <p:spPr>
            <a:xfrm>
              <a:off x="3663720" y="2351520"/>
              <a:ext cx="229680" cy="229680"/>
            </a:xfrm>
            <a:custGeom>
              <a:avLst/>
              <a:gdLst/>
              <a:ahLst/>
              <a:cxnLst/>
              <a:rect l="l" t="t" r="r" b="b"/>
              <a:pathLst>
                <a:path w="7264" h="7264">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03" name="Google Shape;9680;p99"/>
            <p:cNvSpPr/>
            <p:nvPr/>
          </p:nvSpPr>
          <p:spPr>
            <a:xfrm>
              <a:off x="3934080" y="2289960"/>
              <a:ext cx="51480" cy="354240"/>
            </a:xfrm>
            <a:custGeom>
              <a:avLst/>
              <a:gdLst/>
              <a:ahLst/>
              <a:cxnLst/>
              <a:rect l="l" t="t" r="r" b="b"/>
              <a:pathLst>
                <a:path w="1656" h="11187">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004" name="Google Shape;9681;p99"/>
          <p:cNvSpPr/>
          <p:nvPr/>
        </p:nvSpPr>
        <p:spPr>
          <a:xfrm>
            <a:off x="4143960" y="2288160"/>
            <a:ext cx="356760" cy="356400"/>
          </a:xfrm>
          <a:custGeom>
            <a:avLst/>
            <a:gdLst/>
            <a:ahLst/>
            <a:cxnLst/>
            <a:rect l="l" t="t" r="r" b="b"/>
            <a:pathLst>
              <a:path w="11264" h="11253">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005" name="Google Shape;9682;p99"/>
          <p:cNvGrpSpPr/>
          <p:nvPr/>
        </p:nvGrpSpPr>
        <p:grpSpPr>
          <a:xfrm>
            <a:off x="4687920" y="2289600"/>
            <a:ext cx="358560" cy="352800"/>
            <a:chOff x="4687920" y="2289600"/>
            <a:chExt cx="358560" cy="352800"/>
          </a:xfrm>
        </p:grpSpPr>
        <p:sp>
          <p:nvSpPr>
            <p:cNvPr id="9006" name="Google Shape;9683;p99"/>
            <p:cNvSpPr/>
            <p:nvPr/>
          </p:nvSpPr>
          <p:spPr>
            <a:xfrm>
              <a:off x="4955040" y="2477160"/>
              <a:ext cx="33120" cy="21240"/>
            </a:xfrm>
            <a:custGeom>
              <a:avLst/>
              <a:gdLst/>
              <a:ahLst/>
              <a:cxnLst/>
              <a:rect l="l" t="t" r="r" b="b"/>
              <a:pathLst>
                <a:path w="1072" h="704">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07" name="Google Shape;9684;p99"/>
            <p:cNvSpPr/>
            <p:nvPr/>
          </p:nvSpPr>
          <p:spPr>
            <a:xfrm>
              <a:off x="4687920" y="2289600"/>
              <a:ext cx="358560" cy="352800"/>
            </a:xfrm>
            <a:custGeom>
              <a:avLst/>
              <a:gdLst/>
              <a:ahLst/>
              <a:cxnLst/>
              <a:rect l="l" t="t" r="r" b="b"/>
              <a:pathLst>
                <a:path w="11324" h="11145">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08" name="Google Shape;9685;p99"/>
            <p:cNvSpPr/>
            <p:nvPr/>
          </p:nvSpPr>
          <p:spPr>
            <a:xfrm>
              <a:off x="4829400" y="2324520"/>
              <a:ext cx="41400" cy="74160"/>
            </a:xfrm>
            <a:custGeom>
              <a:avLst/>
              <a:gdLst/>
              <a:ahLst/>
              <a:cxnLst/>
              <a:rect l="l" t="t" r="r" b="b"/>
              <a:pathLst>
                <a:path w="1335" h="2371">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009" name="Google Shape;9686;p99"/>
          <p:cNvSpPr/>
          <p:nvPr/>
        </p:nvSpPr>
        <p:spPr>
          <a:xfrm>
            <a:off x="5234760" y="2287080"/>
            <a:ext cx="357840" cy="358560"/>
          </a:xfrm>
          <a:custGeom>
            <a:avLst/>
            <a:gdLst/>
            <a:ahLst/>
            <a:cxnLst/>
            <a:rect l="l" t="t" r="r" b="b"/>
            <a:pathLst>
              <a:path w="11300" h="11323">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010" name="Google Shape;9687;p99"/>
          <p:cNvGrpSpPr/>
          <p:nvPr/>
        </p:nvGrpSpPr>
        <p:grpSpPr>
          <a:xfrm>
            <a:off x="6372720" y="2308320"/>
            <a:ext cx="262440" cy="316440"/>
            <a:chOff x="6372720" y="2308320"/>
            <a:chExt cx="262440" cy="316440"/>
          </a:xfrm>
        </p:grpSpPr>
        <p:sp>
          <p:nvSpPr>
            <p:cNvPr id="9011" name="Google Shape;9688;p99"/>
            <p:cNvSpPr/>
            <p:nvPr/>
          </p:nvSpPr>
          <p:spPr>
            <a:xfrm>
              <a:off x="6372720" y="2308320"/>
              <a:ext cx="262440" cy="316440"/>
            </a:xfrm>
            <a:custGeom>
              <a:avLst/>
              <a:gdLst/>
              <a:ahLst/>
              <a:cxnLst/>
              <a:rect l="l" t="t" r="r" b="b"/>
              <a:pathLst>
                <a:path w="8300" h="10002">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12" name="Google Shape;9689;p99"/>
            <p:cNvSpPr/>
            <p:nvPr/>
          </p:nvSpPr>
          <p:spPr>
            <a:xfrm>
              <a:off x="6490800" y="2414880"/>
              <a:ext cx="25560" cy="161280"/>
            </a:xfrm>
            <a:custGeom>
              <a:avLst/>
              <a:gdLst/>
              <a:ahLst/>
              <a:cxnLst/>
              <a:rect l="l" t="t" r="r" b="b"/>
              <a:pathLst>
                <a:path w="834" h="5109">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13" name="Google Shape;9690;p99"/>
            <p:cNvSpPr/>
            <p:nvPr/>
          </p:nvSpPr>
          <p:spPr>
            <a:xfrm>
              <a:off x="6541200" y="2414520"/>
              <a:ext cx="29160" cy="162000"/>
            </a:xfrm>
            <a:custGeom>
              <a:avLst/>
              <a:gdLst/>
              <a:ahLst/>
              <a:cxnLst/>
              <a:rect l="l" t="t" r="r" b="b"/>
              <a:pathLst>
                <a:path w="954" h="5132">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14" name="Google Shape;9691;p99"/>
            <p:cNvSpPr/>
            <p:nvPr/>
          </p:nvSpPr>
          <p:spPr>
            <a:xfrm>
              <a:off x="6437160" y="2414880"/>
              <a:ext cx="29160" cy="162000"/>
            </a:xfrm>
            <a:custGeom>
              <a:avLst/>
              <a:gdLst/>
              <a:ahLst/>
              <a:cxnLst/>
              <a:rect l="l" t="t" r="r" b="b"/>
              <a:pathLst>
                <a:path w="954" h="5132">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15" name="Google Shape;9692;p99"/>
          <p:cNvGrpSpPr/>
          <p:nvPr/>
        </p:nvGrpSpPr>
        <p:grpSpPr>
          <a:xfrm>
            <a:off x="6870240" y="2295720"/>
            <a:ext cx="359280" cy="342360"/>
            <a:chOff x="6870240" y="2295720"/>
            <a:chExt cx="359280" cy="342360"/>
          </a:xfrm>
        </p:grpSpPr>
        <p:sp>
          <p:nvSpPr>
            <p:cNvPr id="9016" name="Google Shape;9693;p99"/>
            <p:cNvSpPr/>
            <p:nvPr/>
          </p:nvSpPr>
          <p:spPr>
            <a:xfrm>
              <a:off x="6870240" y="2295720"/>
              <a:ext cx="359280" cy="342360"/>
            </a:xfrm>
            <a:custGeom>
              <a:avLst/>
              <a:gdLst/>
              <a:ahLst/>
              <a:cxnLst/>
              <a:rect l="l" t="t" r="r" b="b"/>
              <a:pathLst>
                <a:path w="11348" h="10816">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17" name="Google Shape;9694;p99"/>
            <p:cNvSpPr/>
            <p:nvPr/>
          </p:nvSpPr>
          <p:spPr>
            <a:xfrm>
              <a:off x="6921000" y="2577240"/>
              <a:ext cx="35640" cy="35640"/>
            </a:xfrm>
            <a:custGeom>
              <a:avLst/>
              <a:gdLst/>
              <a:ahLst/>
              <a:cxnLst/>
              <a:rect l="l" t="t" r="r" b="b"/>
              <a:pathLst>
                <a:path w="1156" h="1155">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18" name="Google Shape;9695;p99"/>
          <p:cNvGrpSpPr/>
          <p:nvPr/>
        </p:nvGrpSpPr>
        <p:grpSpPr>
          <a:xfrm>
            <a:off x="7441560" y="2302920"/>
            <a:ext cx="341280" cy="326160"/>
            <a:chOff x="7441560" y="2302920"/>
            <a:chExt cx="341280" cy="326160"/>
          </a:xfrm>
        </p:grpSpPr>
        <p:sp>
          <p:nvSpPr>
            <p:cNvPr id="9019" name="Google Shape;9696;p99"/>
            <p:cNvSpPr/>
            <p:nvPr/>
          </p:nvSpPr>
          <p:spPr>
            <a:xfrm>
              <a:off x="7441560" y="2337840"/>
              <a:ext cx="298800" cy="291240"/>
            </a:xfrm>
            <a:custGeom>
              <a:avLst/>
              <a:gdLst/>
              <a:ahLst/>
              <a:cxnLst/>
              <a:rect l="l" t="t" r="r" b="b"/>
              <a:pathLst>
                <a:path w="9443" h="9204">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20" name="Google Shape;9697;p99"/>
            <p:cNvSpPr/>
            <p:nvPr/>
          </p:nvSpPr>
          <p:spPr>
            <a:xfrm>
              <a:off x="7484760" y="2302920"/>
              <a:ext cx="298080" cy="291960"/>
            </a:xfrm>
            <a:custGeom>
              <a:avLst/>
              <a:gdLst/>
              <a:ahLst/>
              <a:cxnLst/>
              <a:rect l="l" t="t" r="r" b="b"/>
              <a:pathLst>
                <a:path w="9418" h="9231">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21" name="Google Shape;9698;p99"/>
          <p:cNvGrpSpPr/>
          <p:nvPr/>
        </p:nvGrpSpPr>
        <p:grpSpPr>
          <a:xfrm>
            <a:off x="7989840" y="2350080"/>
            <a:ext cx="331560" cy="232920"/>
            <a:chOff x="7989840" y="2350080"/>
            <a:chExt cx="331560" cy="232920"/>
          </a:xfrm>
        </p:grpSpPr>
        <p:sp>
          <p:nvSpPr>
            <p:cNvPr id="9022" name="Google Shape;9699;p99"/>
            <p:cNvSpPr/>
            <p:nvPr/>
          </p:nvSpPr>
          <p:spPr>
            <a:xfrm>
              <a:off x="8258760" y="2396160"/>
              <a:ext cx="28080" cy="20880"/>
            </a:xfrm>
            <a:custGeom>
              <a:avLst/>
              <a:gdLst/>
              <a:ahLst/>
              <a:cxnLst/>
              <a:rect l="l" t="t" r="r" b="b"/>
              <a:pathLst>
                <a:path w="917" h="696">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23" name="Google Shape;9700;p99"/>
            <p:cNvSpPr/>
            <p:nvPr/>
          </p:nvSpPr>
          <p:spPr>
            <a:xfrm>
              <a:off x="8051400" y="2350080"/>
              <a:ext cx="193680" cy="48960"/>
            </a:xfrm>
            <a:custGeom>
              <a:avLst/>
              <a:gdLst/>
              <a:ahLst/>
              <a:cxnLst/>
              <a:rect l="l" t="t" r="r" b="b"/>
              <a:pathLst>
                <a:path w="6133" h="1572">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24" name="Google Shape;9701;p99"/>
            <p:cNvSpPr/>
            <p:nvPr/>
          </p:nvSpPr>
          <p:spPr>
            <a:xfrm>
              <a:off x="7989840" y="2378160"/>
              <a:ext cx="331560" cy="204840"/>
            </a:xfrm>
            <a:custGeom>
              <a:avLst/>
              <a:gdLst/>
              <a:ahLst/>
              <a:cxnLst/>
              <a:rect l="l" t="t" r="r" b="b"/>
              <a:pathLst>
                <a:path w="10479" h="649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25" name="Google Shape;9702;p99"/>
            <p:cNvSpPr/>
            <p:nvPr/>
          </p:nvSpPr>
          <p:spPr>
            <a:xfrm>
              <a:off x="8081280" y="2405880"/>
              <a:ext cx="150480" cy="148680"/>
            </a:xfrm>
            <a:custGeom>
              <a:avLst/>
              <a:gdLst/>
              <a:ahLst/>
              <a:cxnLst/>
              <a:rect l="l" t="t" r="r" b="b"/>
              <a:pathLst>
                <a:path w="4774" h="472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26" name="Google Shape;9703;p99"/>
            <p:cNvSpPr/>
            <p:nvPr/>
          </p:nvSpPr>
          <p:spPr>
            <a:xfrm>
              <a:off x="8115840" y="2440440"/>
              <a:ext cx="79560" cy="79200"/>
            </a:xfrm>
            <a:custGeom>
              <a:avLst/>
              <a:gdLst/>
              <a:ahLst/>
              <a:cxnLst/>
              <a:rect l="l" t="t" r="r" b="b"/>
              <a:pathLst>
                <a:path w="2537" h="2526">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27" name="Google Shape;9704;p99"/>
            <p:cNvSpPr/>
            <p:nvPr/>
          </p:nvSpPr>
          <p:spPr>
            <a:xfrm>
              <a:off x="8164800" y="2447280"/>
              <a:ext cx="23400" cy="23400"/>
            </a:xfrm>
            <a:custGeom>
              <a:avLst/>
              <a:gdLst/>
              <a:ahLst/>
              <a:cxnLst/>
              <a:rect l="l" t="t" r="r" b="b"/>
              <a:pathLst>
                <a:path w="775" h="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28" name="Google Shape;9705;p99"/>
          <p:cNvGrpSpPr/>
          <p:nvPr/>
        </p:nvGrpSpPr>
        <p:grpSpPr>
          <a:xfrm>
            <a:off x="5823360" y="2309760"/>
            <a:ext cx="314280" cy="313920"/>
            <a:chOff x="5823360" y="2309760"/>
            <a:chExt cx="314280" cy="313920"/>
          </a:xfrm>
        </p:grpSpPr>
        <p:sp>
          <p:nvSpPr>
            <p:cNvPr id="9029" name="Google Shape;9706;p99"/>
            <p:cNvSpPr/>
            <p:nvPr/>
          </p:nvSpPr>
          <p:spPr>
            <a:xfrm>
              <a:off x="5823360" y="2309760"/>
              <a:ext cx="314280" cy="313920"/>
            </a:xfrm>
            <a:custGeom>
              <a:avLst/>
              <a:gdLst/>
              <a:ahLst/>
              <a:cxnLst/>
              <a:rect l="l" t="t" r="r" b="b"/>
              <a:pathLst>
                <a:path w="9930" h="9919">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0" name="Google Shape;9707;p99"/>
            <p:cNvSpPr/>
            <p:nvPr/>
          </p:nvSpPr>
          <p:spPr>
            <a:xfrm>
              <a:off x="5846400" y="2332800"/>
              <a:ext cx="267480" cy="267480"/>
            </a:xfrm>
            <a:custGeom>
              <a:avLst/>
              <a:gdLst/>
              <a:ahLst/>
              <a:cxnLst/>
              <a:rect l="l" t="t" r="r" b="b"/>
              <a:pathLst>
                <a:path w="8454" h="8455">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1" name="Google Shape;9708;p99"/>
            <p:cNvSpPr/>
            <p:nvPr/>
          </p:nvSpPr>
          <p:spPr>
            <a:xfrm>
              <a:off x="5869440" y="2462040"/>
              <a:ext cx="14760" cy="8280"/>
            </a:xfrm>
            <a:custGeom>
              <a:avLst/>
              <a:gdLst/>
              <a:ahLst/>
              <a:cxnLst/>
              <a:rect l="l" t="t" r="r" b="b"/>
              <a:pathLst>
                <a:path w="501" h="299">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2" name="Google Shape;9709;p99"/>
            <p:cNvSpPr/>
            <p:nvPr/>
          </p:nvSpPr>
          <p:spPr>
            <a:xfrm>
              <a:off x="5976360" y="2354760"/>
              <a:ext cx="115920" cy="115920"/>
            </a:xfrm>
            <a:custGeom>
              <a:avLst/>
              <a:gdLst/>
              <a:ahLst/>
              <a:cxnLst/>
              <a:rect l="l" t="t" r="r" b="b"/>
              <a:pathLst>
                <a:path w="3680" h="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3" name="Google Shape;9710;p99"/>
            <p:cNvSpPr/>
            <p:nvPr/>
          </p:nvSpPr>
          <p:spPr>
            <a:xfrm>
              <a:off x="5976360" y="2562840"/>
              <a:ext cx="8280" cy="15120"/>
            </a:xfrm>
            <a:custGeom>
              <a:avLst/>
              <a:gdLst/>
              <a:ahLst/>
              <a:cxnLst/>
              <a:rect l="l" t="t" r="r" b="b"/>
              <a:pathLst>
                <a:path w="298" h="513">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4" name="Google Shape;9711;p99"/>
            <p:cNvSpPr/>
            <p:nvPr/>
          </p:nvSpPr>
          <p:spPr>
            <a:xfrm>
              <a:off x="5900400" y="2386080"/>
              <a:ext cx="14040" cy="12960"/>
            </a:xfrm>
            <a:custGeom>
              <a:avLst/>
              <a:gdLst/>
              <a:ahLst/>
              <a:cxnLst/>
              <a:rect l="l" t="t" r="r" b="b"/>
              <a:pathLst>
                <a:path w="478" h="43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5" name="Google Shape;9712;p99"/>
            <p:cNvSpPr/>
            <p:nvPr/>
          </p:nvSpPr>
          <p:spPr>
            <a:xfrm>
              <a:off x="6047640" y="2533680"/>
              <a:ext cx="14040" cy="12960"/>
            </a:xfrm>
            <a:custGeom>
              <a:avLst/>
              <a:gdLst/>
              <a:ahLst/>
              <a:cxnLst/>
              <a:rect l="l" t="t" r="r" b="b"/>
              <a:pathLst>
                <a:path w="477" h="439">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6" name="Google Shape;9713;p99"/>
            <p:cNvSpPr/>
            <p:nvPr/>
          </p:nvSpPr>
          <p:spPr>
            <a:xfrm>
              <a:off x="6047640" y="2386080"/>
              <a:ext cx="14040" cy="12960"/>
            </a:xfrm>
            <a:custGeom>
              <a:avLst/>
              <a:gdLst/>
              <a:ahLst/>
              <a:cxnLst/>
              <a:rect l="l" t="t" r="r" b="b"/>
              <a:pathLst>
                <a:path w="477" h="438">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7" name="Google Shape;9714;p99"/>
            <p:cNvSpPr/>
            <p:nvPr/>
          </p:nvSpPr>
          <p:spPr>
            <a:xfrm>
              <a:off x="5900400" y="2533680"/>
              <a:ext cx="14040" cy="12960"/>
            </a:xfrm>
            <a:custGeom>
              <a:avLst/>
              <a:gdLst/>
              <a:ahLst/>
              <a:cxnLst/>
              <a:rect l="l" t="t" r="r" b="b"/>
              <a:pathLst>
                <a:path w="478" h="439">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8" name="Google Shape;9715;p99"/>
            <p:cNvSpPr/>
            <p:nvPr/>
          </p:nvSpPr>
          <p:spPr>
            <a:xfrm>
              <a:off x="5877360" y="2420640"/>
              <a:ext cx="15480" cy="10440"/>
            </a:xfrm>
            <a:custGeom>
              <a:avLst/>
              <a:gdLst/>
              <a:ahLst/>
              <a:cxnLst/>
              <a:rect l="l" t="t" r="r" b="b"/>
              <a:pathLst>
                <a:path w="525" h="367">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39" name="Google Shape;9716;p99"/>
            <p:cNvSpPr/>
            <p:nvPr/>
          </p:nvSpPr>
          <p:spPr>
            <a:xfrm>
              <a:off x="6068520" y="2501640"/>
              <a:ext cx="15480" cy="10440"/>
            </a:xfrm>
            <a:custGeom>
              <a:avLst/>
              <a:gdLst/>
              <a:ahLst/>
              <a:cxnLst/>
              <a:rect l="l" t="t" r="r" b="b"/>
              <a:pathLst>
                <a:path w="525" h="367">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40" name="Google Shape;9717;p99"/>
            <p:cNvSpPr/>
            <p:nvPr/>
          </p:nvSpPr>
          <p:spPr>
            <a:xfrm>
              <a:off x="6015600" y="2363400"/>
              <a:ext cx="11880" cy="14400"/>
            </a:xfrm>
            <a:custGeom>
              <a:avLst/>
              <a:gdLst/>
              <a:ahLst/>
              <a:cxnLst/>
              <a:rect l="l" t="t" r="r" b="b"/>
              <a:pathLst>
                <a:path w="406" h="492">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41" name="Google Shape;9718;p99"/>
            <p:cNvSpPr/>
            <p:nvPr/>
          </p:nvSpPr>
          <p:spPr>
            <a:xfrm>
              <a:off x="5933880" y="2554920"/>
              <a:ext cx="12240" cy="14400"/>
            </a:xfrm>
            <a:custGeom>
              <a:avLst/>
              <a:gdLst/>
              <a:ahLst/>
              <a:cxnLst/>
              <a:rect l="l" t="t" r="r" b="b"/>
              <a:pathLst>
                <a:path w="418" h="486">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42" name="Google Shape;9719;p99"/>
            <p:cNvSpPr/>
            <p:nvPr/>
          </p:nvSpPr>
          <p:spPr>
            <a:xfrm>
              <a:off x="5936040" y="2362320"/>
              <a:ext cx="11880" cy="14760"/>
            </a:xfrm>
            <a:custGeom>
              <a:avLst/>
              <a:gdLst/>
              <a:ahLst/>
              <a:cxnLst/>
              <a:rect l="l" t="t" r="r" b="b"/>
              <a:pathLst>
                <a:path w="405" h="498">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43" name="Google Shape;9720;p99"/>
            <p:cNvSpPr/>
            <p:nvPr/>
          </p:nvSpPr>
          <p:spPr>
            <a:xfrm>
              <a:off x="6013800" y="2556000"/>
              <a:ext cx="11880" cy="14400"/>
            </a:xfrm>
            <a:custGeom>
              <a:avLst/>
              <a:gdLst/>
              <a:ahLst/>
              <a:cxnLst/>
              <a:rect l="l" t="t" r="r" b="b"/>
              <a:pathLst>
                <a:path w="406" h="491">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44" name="Google Shape;9721;p99"/>
            <p:cNvSpPr/>
            <p:nvPr/>
          </p:nvSpPr>
          <p:spPr>
            <a:xfrm>
              <a:off x="6069600" y="2422080"/>
              <a:ext cx="15120" cy="10440"/>
            </a:xfrm>
            <a:custGeom>
              <a:avLst/>
              <a:gdLst/>
              <a:ahLst/>
              <a:cxnLst/>
              <a:rect l="l" t="t" r="r" b="b"/>
              <a:pathLst>
                <a:path w="513" h="367">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45" name="Google Shape;9722;p99"/>
            <p:cNvSpPr/>
            <p:nvPr/>
          </p:nvSpPr>
          <p:spPr>
            <a:xfrm>
              <a:off x="5877000" y="2500200"/>
              <a:ext cx="15120" cy="10440"/>
            </a:xfrm>
            <a:custGeom>
              <a:avLst/>
              <a:gdLst/>
              <a:ahLst/>
              <a:cxnLst/>
              <a:rect l="l" t="t" r="r" b="b"/>
              <a:pathLst>
                <a:path w="513" h="367">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46" name="Google Shape;9723;p99"/>
          <p:cNvGrpSpPr/>
          <p:nvPr/>
        </p:nvGrpSpPr>
        <p:grpSpPr>
          <a:xfrm>
            <a:off x="2497320" y="2744280"/>
            <a:ext cx="369720" cy="369360"/>
            <a:chOff x="2497320" y="2744280"/>
            <a:chExt cx="369720" cy="369360"/>
          </a:xfrm>
        </p:grpSpPr>
        <p:sp>
          <p:nvSpPr>
            <p:cNvPr id="9047" name="Google Shape;9724;p99"/>
            <p:cNvSpPr/>
            <p:nvPr/>
          </p:nvSpPr>
          <p:spPr>
            <a:xfrm>
              <a:off x="2497320" y="2744280"/>
              <a:ext cx="283320" cy="283680"/>
            </a:xfrm>
            <a:custGeom>
              <a:avLst/>
              <a:gdLst/>
              <a:ahLst/>
              <a:cxnLst/>
              <a:rect l="l" t="t" r="r" b="b"/>
              <a:pathLst>
                <a:path w="8955" h="8967">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48" name="Google Shape;9725;p99"/>
            <p:cNvSpPr/>
            <p:nvPr/>
          </p:nvSpPr>
          <p:spPr>
            <a:xfrm>
              <a:off x="2592360" y="2821680"/>
              <a:ext cx="112320" cy="97200"/>
            </a:xfrm>
            <a:custGeom>
              <a:avLst/>
              <a:gdLst/>
              <a:ahLst/>
              <a:cxnLst/>
              <a:rect l="l" t="t" r="r" b="b"/>
              <a:pathLst>
                <a:path w="3573" h="3097">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49" name="Google Shape;9726;p99"/>
            <p:cNvSpPr/>
            <p:nvPr/>
          </p:nvSpPr>
          <p:spPr>
            <a:xfrm>
              <a:off x="2574360" y="2862000"/>
              <a:ext cx="105480" cy="89640"/>
            </a:xfrm>
            <a:custGeom>
              <a:avLst/>
              <a:gdLst/>
              <a:ahLst/>
              <a:cxnLst/>
              <a:rect l="l" t="t" r="r" b="b"/>
              <a:pathLst>
                <a:path w="3359" h="2858">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50" name="Google Shape;9727;p99"/>
            <p:cNvSpPr/>
            <p:nvPr/>
          </p:nvSpPr>
          <p:spPr>
            <a:xfrm>
              <a:off x="2676960" y="2923560"/>
              <a:ext cx="190080" cy="190080"/>
            </a:xfrm>
            <a:custGeom>
              <a:avLst/>
              <a:gdLst/>
              <a:ahLst/>
              <a:cxnLst/>
              <a:rect l="l" t="t" r="r" b="b"/>
              <a:pathLst>
                <a:path w="6025" h="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51" name="Google Shape;9728;p99"/>
            <p:cNvSpPr/>
            <p:nvPr/>
          </p:nvSpPr>
          <p:spPr>
            <a:xfrm>
              <a:off x="2738880" y="2986920"/>
              <a:ext cx="64080" cy="64080"/>
            </a:xfrm>
            <a:custGeom>
              <a:avLst/>
              <a:gdLst/>
              <a:ahLst/>
              <a:cxnLst/>
              <a:rect l="l" t="t" r="r" b="b"/>
              <a:pathLst>
                <a:path w="2049" h="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52" name="Google Shape;9729;p99"/>
            <p:cNvSpPr/>
            <p:nvPr/>
          </p:nvSpPr>
          <p:spPr>
            <a:xfrm>
              <a:off x="2604600" y="2851920"/>
              <a:ext cx="69480" cy="70200"/>
            </a:xfrm>
            <a:custGeom>
              <a:avLst/>
              <a:gdLst/>
              <a:ahLst/>
              <a:cxnLst/>
              <a:rect l="l" t="t" r="r" b="b"/>
              <a:pathLst>
                <a:path w="2227" h="224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53" name="Google Shape;9730;p99"/>
          <p:cNvGrpSpPr/>
          <p:nvPr/>
        </p:nvGrpSpPr>
        <p:grpSpPr>
          <a:xfrm>
            <a:off x="861120" y="2746440"/>
            <a:ext cx="370800" cy="364680"/>
            <a:chOff x="861120" y="2746440"/>
            <a:chExt cx="370800" cy="364680"/>
          </a:xfrm>
        </p:grpSpPr>
        <p:sp>
          <p:nvSpPr>
            <p:cNvPr id="9054" name="Google Shape;9731;p99"/>
            <p:cNvSpPr/>
            <p:nvPr/>
          </p:nvSpPr>
          <p:spPr>
            <a:xfrm>
              <a:off x="908280" y="3026160"/>
              <a:ext cx="29160" cy="27720"/>
            </a:xfrm>
            <a:custGeom>
              <a:avLst/>
              <a:gdLst/>
              <a:ahLst/>
              <a:cxnLst/>
              <a:rect l="l" t="t" r="r" b="b"/>
              <a:pathLst>
                <a:path w="954" h="912">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55" name="Google Shape;9732;p99"/>
            <p:cNvSpPr/>
            <p:nvPr/>
          </p:nvSpPr>
          <p:spPr>
            <a:xfrm>
              <a:off x="943920" y="3061800"/>
              <a:ext cx="29160" cy="27720"/>
            </a:xfrm>
            <a:custGeom>
              <a:avLst/>
              <a:gdLst/>
              <a:ahLst/>
              <a:cxnLst/>
              <a:rect l="l" t="t" r="r" b="b"/>
              <a:pathLst>
                <a:path w="953" h="912">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56" name="Google Shape;9733;p99"/>
            <p:cNvSpPr/>
            <p:nvPr/>
          </p:nvSpPr>
          <p:spPr>
            <a:xfrm>
              <a:off x="926280" y="3044160"/>
              <a:ext cx="28800" cy="27360"/>
            </a:xfrm>
            <a:custGeom>
              <a:avLst/>
              <a:gdLst/>
              <a:ahLst/>
              <a:cxnLst/>
              <a:rect l="l" t="t" r="r" b="b"/>
              <a:pathLst>
                <a:path w="941" h="90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57" name="Google Shape;9734;p99"/>
            <p:cNvSpPr/>
            <p:nvPr/>
          </p:nvSpPr>
          <p:spPr>
            <a:xfrm>
              <a:off x="861120" y="2746440"/>
              <a:ext cx="370800" cy="364680"/>
            </a:xfrm>
            <a:custGeom>
              <a:avLst/>
              <a:gdLst/>
              <a:ahLst/>
              <a:cxnLst/>
              <a:rect l="l" t="t" r="r" b="b"/>
              <a:pathLst>
                <a:path w="11711" h="11516">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58" name="Google Shape;9735;p99"/>
            <p:cNvSpPr/>
            <p:nvPr/>
          </p:nvSpPr>
          <p:spPr>
            <a:xfrm>
              <a:off x="1070280" y="2832120"/>
              <a:ext cx="89280" cy="68040"/>
            </a:xfrm>
            <a:custGeom>
              <a:avLst/>
              <a:gdLst/>
              <a:ahLst/>
              <a:cxnLst/>
              <a:rect l="l" t="t" r="r" b="b"/>
              <a:pathLst>
                <a:path w="2847" h="2174">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59" name="Google Shape;9736;p99"/>
          <p:cNvGrpSpPr/>
          <p:nvPr/>
        </p:nvGrpSpPr>
        <p:grpSpPr>
          <a:xfrm>
            <a:off x="1450800" y="2766240"/>
            <a:ext cx="282960" cy="339840"/>
            <a:chOff x="1450800" y="2766240"/>
            <a:chExt cx="282960" cy="339840"/>
          </a:xfrm>
        </p:grpSpPr>
        <p:sp>
          <p:nvSpPr>
            <p:cNvPr id="9060" name="Google Shape;9737;p99"/>
            <p:cNvSpPr/>
            <p:nvPr/>
          </p:nvSpPr>
          <p:spPr>
            <a:xfrm>
              <a:off x="1450800" y="2766240"/>
              <a:ext cx="282960" cy="339840"/>
            </a:xfrm>
            <a:custGeom>
              <a:avLst/>
              <a:gdLst/>
              <a:ahLst/>
              <a:cxnLst/>
              <a:rect l="l" t="t" r="r" b="b"/>
              <a:pathLst>
                <a:path w="8943" h="10741">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61" name="Google Shape;9738;p99"/>
            <p:cNvSpPr/>
            <p:nvPr/>
          </p:nvSpPr>
          <p:spPr>
            <a:xfrm>
              <a:off x="1547640" y="2824920"/>
              <a:ext cx="87480" cy="83520"/>
            </a:xfrm>
            <a:custGeom>
              <a:avLst/>
              <a:gdLst/>
              <a:ahLst/>
              <a:cxnLst/>
              <a:rect l="l" t="t" r="r" b="b"/>
              <a:pathLst>
                <a:path w="2787" h="2669">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62" name="Google Shape;9739;p99"/>
          <p:cNvGrpSpPr/>
          <p:nvPr/>
        </p:nvGrpSpPr>
        <p:grpSpPr>
          <a:xfrm>
            <a:off x="1953000" y="2774520"/>
            <a:ext cx="371880" cy="341640"/>
            <a:chOff x="1953000" y="2774520"/>
            <a:chExt cx="371880" cy="341640"/>
          </a:xfrm>
        </p:grpSpPr>
        <p:sp>
          <p:nvSpPr>
            <p:cNvPr id="9063" name="Google Shape;9740;p99"/>
            <p:cNvSpPr/>
            <p:nvPr/>
          </p:nvSpPr>
          <p:spPr>
            <a:xfrm>
              <a:off x="2076480" y="3057480"/>
              <a:ext cx="39960" cy="39960"/>
            </a:xfrm>
            <a:custGeom>
              <a:avLst/>
              <a:gdLst/>
              <a:ahLst/>
              <a:cxnLst/>
              <a:rect l="l" t="t" r="r" b="b"/>
              <a:pathLst>
                <a:path w="1287" h="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64" name="Google Shape;9741;p99"/>
            <p:cNvSpPr/>
            <p:nvPr/>
          </p:nvSpPr>
          <p:spPr>
            <a:xfrm>
              <a:off x="2208600" y="3057480"/>
              <a:ext cx="39960" cy="39960"/>
            </a:xfrm>
            <a:custGeom>
              <a:avLst/>
              <a:gdLst/>
              <a:ahLst/>
              <a:cxnLst/>
              <a:rect l="l" t="t" r="r" b="b"/>
              <a:pathLst>
                <a:path w="1287" h="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65" name="Google Shape;9742;p99"/>
            <p:cNvSpPr/>
            <p:nvPr/>
          </p:nvSpPr>
          <p:spPr>
            <a:xfrm>
              <a:off x="1953000" y="2774520"/>
              <a:ext cx="371880" cy="341640"/>
            </a:xfrm>
            <a:custGeom>
              <a:avLst/>
              <a:gdLst/>
              <a:ahLst/>
              <a:cxnLst/>
              <a:rect l="l" t="t" r="r" b="b"/>
              <a:pathLst>
                <a:path w="11741" h="10788">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66" name="Google Shape;9743;p99"/>
          <p:cNvGrpSpPr/>
          <p:nvPr/>
        </p:nvGrpSpPr>
        <p:grpSpPr>
          <a:xfrm>
            <a:off x="3079800" y="2744640"/>
            <a:ext cx="331560" cy="371160"/>
            <a:chOff x="3079800" y="2744640"/>
            <a:chExt cx="331560" cy="371160"/>
          </a:xfrm>
        </p:grpSpPr>
        <p:sp>
          <p:nvSpPr>
            <p:cNvPr id="9067" name="Google Shape;9744;p99"/>
            <p:cNvSpPr/>
            <p:nvPr/>
          </p:nvSpPr>
          <p:spPr>
            <a:xfrm>
              <a:off x="3079800" y="2840400"/>
              <a:ext cx="312480" cy="275400"/>
            </a:xfrm>
            <a:custGeom>
              <a:avLst/>
              <a:gdLst/>
              <a:ahLst/>
              <a:cxnLst/>
              <a:rect l="l" t="t" r="r" b="b"/>
              <a:pathLst>
                <a:path w="9871" h="8707">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68" name="Google Shape;9745;p99"/>
            <p:cNvSpPr/>
            <p:nvPr/>
          </p:nvSpPr>
          <p:spPr>
            <a:xfrm>
              <a:off x="3244320" y="2840400"/>
              <a:ext cx="123480" cy="44640"/>
            </a:xfrm>
            <a:custGeom>
              <a:avLst/>
              <a:gdLst/>
              <a:ahLst/>
              <a:cxnLst/>
              <a:rect l="l" t="t" r="r" b="b"/>
              <a:pathLst>
                <a:path w="3918" h="144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69" name="Google Shape;9746;p99"/>
            <p:cNvSpPr/>
            <p:nvPr/>
          </p:nvSpPr>
          <p:spPr>
            <a:xfrm>
              <a:off x="3198240" y="2744640"/>
              <a:ext cx="213120" cy="144360"/>
            </a:xfrm>
            <a:custGeom>
              <a:avLst/>
              <a:gdLst/>
              <a:ahLst/>
              <a:cxnLst/>
              <a:rect l="l" t="t" r="r" b="b"/>
              <a:pathLst>
                <a:path w="6751" h="4575">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70" name="Google Shape;9747;p99"/>
          <p:cNvGrpSpPr/>
          <p:nvPr/>
        </p:nvGrpSpPr>
        <p:grpSpPr>
          <a:xfrm>
            <a:off x="3620520" y="2745360"/>
            <a:ext cx="335880" cy="354600"/>
            <a:chOff x="3620520" y="2745360"/>
            <a:chExt cx="335880" cy="354600"/>
          </a:xfrm>
        </p:grpSpPr>
        <p:sp>
          <p:nvSpPr>
            <p:cNvPr id="9071" name="Google Shape;9748;p99"/>
            <p:cNvSpPr/>
            <p:nvPr/>
          </p:nvSpPr>
          <p:spPr>
            <a:xfrm>
              <a:off x="3620520" y="2745360"/>
              <a:ext cx="335880" cy="354600"/>
            </a:xfrm>
            <a:custGeom>
              <a:avLst/>
              <a:gdLst/>
              <a:ahLst/>
              <a:cxnLst/>
              <a:rect l="l" t="t" r="r" b="b"/>
              <a:pathLst>
                <a:path w="10609" h="11198">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72" name="Google Shape;9749;p99"/>
            <p:cNvSpPr/>
            <p:nvPr/>
          </p:nvSpPr>
          <p:spPr>
            <a:xfrm>
              <a:off x="3738960" y="2800800"/>
              <a:ext cx="217440" cy="257760"/>
            </a:xfrm>
            <a:custGeom>
              <a:avLst/>
              <a:gdLst/>
              <a:ahLst/>
              <a:cxnLst/>
              <a:rect l="l" t="t" r="r" b="b"/>
              <a:pathLst>
                <a:path w="6883" h="8149">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73" name="Google Shape;9750;p99"/>
          <p:cNvGrpSpPr/>
          <p:nvPr/>
        </p:nvGrpSpPr>
        <p:grpSpPr>
          <a:xfrm>
            <a:off x="4126680" y="2760840"/>
            <a:ext cx="379440" cy="362160"/>
            <a:chOff x="4126680" y="2760840"/>
            <a:chExt cx="379440" cy="362160"/>
          </a:xfrm>
        </p:grpSpPr>
        <p:sp>
          <p:nvSpPr>
            <p:cNvPr id="9074" name="Google Shape;9751;p99"/>
            <p:cNvSpPr/>
            <p:nvPr/>
          </p:nvSpPr>
          <p:spPr>
            <a:xfrm>
              <a:off x="4219920" y="2822400"/>
              <a:ext cx="102240" cy="28080"/>
            </a:xfrm>
            <a:custGeom>
              <a:avLst/>
              <a:gdLst/>
              <a:ahLst/>
              <a:cxnLst/>
              <a:rect l="l" t="t" r="r" b="b"/>
              <a:pathLst>
                <a:path w="3252" h="915">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75" name="Google Shape;9752;p99"/>
            <p:cNvSpPr/>
            <p:nvPr/>
          </p:nvSpPr>
          <p:spPr>
            <a:xfrm>
              <a:off x="4126680" y="2760840"/>
              <a:ext cx="379440" cy="362160"/>
            </a:xfrm>
            <a:custGeom>
              <a:avLst/>
              <a:gdLst/>
              <a:ahLst/>
              <a:cxnLst/>
              <a:rect l="l" t="t" r="r" b="b"/>
              <a:pathLst>
                <a:path w="11979" h="11435">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76" name="Google Shape;9753;p99"/>
            <p:cNvSpPr/>
            <p:nvPr/>
          </p:nvSpPr>
          <p:spPr>
            <a:xfrm>
              <a:off x="4278960" y="2791440"/>
              <a:ext cx="102960" cy="200880"/>
            </a:xfrm>
            <a:custGeom>
              <a:avLst/>
              <a:gdLst/>
              <a:ahLst/>
              <a:cxnLst/>
              <a:rect l="l" t="t" r="r" b="b"/>
              <a:pathLst>
                <a:path w="3275" h="636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77" name="Google Shape;9754;p99"/>
            <p:cNvSpPr/>
            <p:nvPr/>
          </p:nvSpPr>
          <p:spPr>
            <a:xfrm>
              <a:off x="4159440" y="2791440"/>
              <a:ext cx="104760" cy="200880"/>
            </a:xfrm>
            <a:custGeom>
              <a:avLst/>
              <a:gdLst/>
              <a:ahLst/>
              <a:cxnLst/>
              <a:rect l="l" t="t" r="r" b="b"/>
              <a:pathLst>
                <a:path w="3335" h="636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78" name="Google Shape;9755;p99"/>
          <p:cNvGrpSpPr/>
          <p:nvPr/>
        </p:nvGrpSpPr>
        <p:grpSpPr>
          <a:xfrm>
            <a:off x="4676040" y="2745720"/>
            <a:ext cx="380160" cy="367560"/>
            <a:chOff x="4676040" y="2745720"/>
            <a:chExt cx="380160" cy="367560"/>
          </a:xfrm>
        </p:grpSpPr>
        <p:sp>
          <p:nvSpPr>
            <p:cNvPr id="9079" name="Google Shape;9756;p99"/>
            <p:cNvSpPr/>
            <p:nvPr/>
          </p:nvSpPr>
          <p:spPr>
            <a:xfrm>
              <a:off x="4829040" y="2895480"/>
              <a:ext cx="68040" cy="68040"/>
            </a:xfrm>
            <a:custGeom>
              <a:avLst/>
              <a:gdLst/>
              <a:ahLst/>
              <a:cxnLst/>
              <a:rect l="l" t="t" r="r" b="b"/>
              <a:pathLst>
                <a:path w="2180" h="2181">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80" name="Google Shape;9757;p99"/>
            <p:cNvSpPr/>
            <p:nvPr/>
          </p:nvSpPr>
          <p:spPr>
            <a:xfrm>
              <a:off x="4676040" y="2745720"/>
              <a:ext cx="380160" cy="367560"/>
            </a:xfrm>
            <a:custGeom>
              <a:avLst/>
              <a:gdLst/>
              <a:ahLst/>
              <a:cxnLst/>
              <a:rect l="l" t="t" r="r" b="b"/>
              <a:pathLst>
                <a:path w="12009" h="116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081" name="Google Shape;9758;p99"/>
          <p:cNvGrpSpPr/>
          <p:nvPr/>
        </p:nvGrpSpPr>
        <p:grpSpPr>
          <a:xfrm>
            <a:off x="5220720" y="2791080"/>
            <a:ext cx="372240" cy="301320"/>
            <a:chOff x="5220720" y="2791080"/>
            <a:chExt cx="372240" cy="301320"/>
          </a:xfrm>
        </p:grpSpPr>
        <p:sp>
          <p:nvSpPr>
            <p:cNvPr id="9082" name="Google Shape;9759;p99"/>
            <p:cNvSpPr/>
            <p:nvPr/>
          </p:nvSpPr>
          <p:spPr>
            <a:xfrm>
              <a:off x="5220720" y="2791080"/>
              <a:ext cx="372240" cy="301320"/>
            </a:xfrm>
            <a:custGeom>
              <a:avLst/>
              <a:gdLst/>
              <a:ahLst/>
              <a:cxnLst/>
              <a:rect l="l" t="t" r="r" b="b"/>
              <a:pathLst>
                <a:path w="11752" h="9525">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83" name="Google Shape;9760;p99"/>
            <p:cNvSpPr/>
            <p:nvPr/>
          </p:nvSpPr>
          <p:spPr>
            <a:xfrm>
              <a:off x="5244480" y="2849400"/>
              <a:ext cx="325080" cy="10440"/>
            </a:xfrm>
            <a:custGeom>
              <a:avLst/>
              <a:gdLst/>
              <a:ahLst/>
              <a:cxnLst/>
              <a:rect l="l" t="t" r="r" b="b"/>
              <a:pathLst>
                <a:path w="10276" h="358">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84" name="Google Shape;9761;p99"/>
            <p:cNvSpPr/>
            <p:nvPr/>
          </p:nvSpPr>
          <p:spPr>
            <a:xfrm>
              <a:off x="5261760" y="2896200"/>
              <a:ext cx="45360" cy="10440"/>
            </a:xfrm>
            <a:custGeom>
              <a:avLst/>
              <a:gdLst/>
              <a:ahLst/>
              <a:cxnLst/>
              <a:rect l="l" t="t" r="r" b="b"/>
              <a:pathLst>
                <a:path w="1465" h="359">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85" name="Google Shape;9762;p99"/>
            <p:cNvSpPr/>
            <p:nvPr/>
          </p:nvSpPr>
          <p:spPr>
            <a:xfrm>
              <a:off x="5343480" y="2896200"/>
              <a:ext cx="45360" cy="10440"/>
            </a:xfrm>
            <a:custGeom>
              <a:avLst/>
              <a:gdLst/>
              <a:ahLst/>
              <a:cxnLst/>
              <a:rect l="l" t="t" r="r" b="b"/>
              <a:pathLst>
                <a:path w="1465" h="359">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86" name="Google Shape;9763;p99"/>
            <p:cNvSpPr/>
            <p:nvPr/>
          </p:nvSpPr>
          <p:spPr>
            <a:xfrm>
              <a:off x="5506920" y="2896200"/>
              <a:ext cx="45000" cy="10440"/>
            </a:xfrm>
            <a:custGeom>
              <a:avLst/>
              <a:gdLst/>
              <a:ahLst/>
              <a:cxnLst/>
              <a:rect l="l" t="t" r="r" b="b"/>
              <a:pathLst>
                <a:path w="1454" h="359">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87" name="Google Shape;9764;p99"/>
            <p:cNvSpPr/>
            <p:nvPr/>
          </p:nvSpPr>
          <p:spPr>
            <a:xfrm>
              <a:off x="5261760" y="2942640"/>
              <a:ext cx="45360" cy="10440"/>
            </a:xfrm>
            <a:custGeom>
              <a:avLst/>
              <a:gdLst/>
              <a:ahLst/>
              <a:cxnLst/>
              <a:rect l="l" t="t" r="r" b="b"/>
              <a:pathLst>
                <a:path w="1465" h="358">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88" name="Google Shape;9765;p99"/>
            <p:cNvSpPr/>
            <p:nvPr/>
          </p:nvSpPr>
          <p:spPr>
            <a:xfrm>
              <a:off x="5424840" y="2942640"/>
              <a:ext cx="45360" cy="10440"/>
            </a:xfrm>
            <a:custGeom>
              <a:avLst/>
              <a:gdLst/>
              <a:ahLst/>
              <a:cxnLst/>
              <a:rect l="l" t="t" r="r" b="b"/>
              <a:pathLst>
                <a:path w="1466" h="358">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89" name="Google Shape;9766;p99"/>
            <p:cNvSpPr/>
            <p:nvPr/>
          </p:nvSpPr>
          <p:spPr>
            <a:xfrm>
              <a:off x="5261760" y="2989080"/>
              <a:ext cx="45360" cy="10440"/>
            </a:xfrm>
            <a:custGeom>
              <a:avLst/>
              <a:gdLst/>
              <a:ahLst/>
              <a:cxnLst/>
              <a:rect l="l" t="t" r="r" b="b"/>
              <a:pathLst>
                <a:path w="1465" h="359">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0" name="Google Shape;9767;p99"/>
            <p:cNvSpPr/>
            <p:nvPr/>
          </p:nvSpPr>
          <p:spPr>
            <a:xfrm>
              <a:off x="5343480" y="2989080"/>
              <a:ext cx="45360" cy="10440"/>
            </a:xfrm>
            <a:custGeom>
              <a:avLst/>
              <a:gdLst/>
              <a:ahLst/>
              <a:cxnLst/>
              <a:rect l="l" t="t" r="r" b="b"/>
              <a:pathLst>
                <a:path w="1465" h="359">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1" name="Google Shape;9768;p99"/>
            <p:cNvSpPr/>
            <p:nvPr/>
          </p:nvSpPr>
          <p:spPr>
            <a:xfrm>
              <a:off x="5506920" y="2989080"/>
              <a:ext cx="45000" cy="10440"/>
            </a:xfrm>
            <a:custGeom>
              <a:avLst/>
              <a:gdLst/>
              <a:ahLst/>
              <a:cxnLst/>
              <a:rect l="l" t="t" r="r" b="b"/>
              <a:pathLst>
                <a:path w="1454" h="359">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2" name="Google Shape;9769;p99"/>
            <p:cNvSpPr/>
            <p:nvPr/>
          </p:nvSpPr>
          <p:spPr>
            <a:xfrm>
              <a:off x="5343480" y="3035880"/>
              <a:ext cx="45360" cy="10080"/>
            </a:xfrm>
            <a:custGeom>
              <a:avLst/>
              <a:gdLst/>
              <a:ahLst/>
              <a:cxnLst/>
              <a:rect l="l" t="t" r="r" b="b"/>
              <a:pathLst>
                <a:path w="1465" h="346">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3" name="Google Shape;9770;p99"/>
            <p:cNvSpPr/>
            <p:nvPr/>
          </p:nvSpPr>
          <p:spPr>
            <a:xfrm>
              <a:off x="5424840" y="3035880"/>
              <a:ext cx="45360" cy="10080"/>
            </a:xfrm>
            <a:custGeom>
              <a:avLst/>
              <a:gdLst/>
              <a:ahLst/>
              <a:cxnLst/>
              <a:rect l="l" t="t" r="r" b="b"/>
              <a:pathLst>
                <a:path w="1466" h="34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4" name="Google Shape;9771;p99"/>
            <p:cNvSpPr/>
            <p:nvPr/>
          </p:nvSpPr>
          <p:spPr>
            <a:xfrm>
              <a:off x="5506920" y="3035880"/>
              <a:ext cx="45000" cy="10080"/>
            </a:xfrm>
            <a:custGeom>
              <a:avLst/>
              <a:gdLst/>
              <a:ahLst/>
              <a:cxnLst/>
              <a:rect l="l" t="t" r="r" b="b"/>
              <a:pathLst>
                <a:path w="1454" h="346">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5" name="Google Shape;9772;p99"/>
            <p:cNvSpPr/>
            <p:nvPr/>
          </p:nvSpPr>
          <p:spPr>
            <a:xfrm>
              <a:off x="5343120" y="2930760"/>
              <a:ext cx="45720" cy="32760"/>
            </a:xfrm>
            <a:custGeom>
              <a:avLst/>
              <a:gdLst/>
              <a:ahLst/>
              <a:cxnLst/>
              <a:rect l="l" t="t" r="r" b="b"/>
              <a:pathLst>
                <a:path w="1477" h="1066">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6" name="Google Shape;9773;p99"/>
            <p:cNvSpPr/>
            <p:nvPr/>
          </p:nvSpPr>
          <p:spPr>
            <a:xfrm>
              <a:off x="5506560" y="2930760"/>
              <a:ext cx="46080" cy="32760"/>
            </a:xfrm>
            <a:custGeom>
              <a:avLst/>
              <a:gdLst/>
              <a:ahLst/>
              <a:cxnLst/>
              <a:rect l="l" t="t" r="r" b="b"/>
              <a:pathLst>
                <a:path w="1489" h="1066">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7" name="Google Shape;9774;p99"/>
            <p:cNvSpPr/>
            <p:nvPr/>
          </p:nvSpPr>
          <p:spPr>
            <a:xfrm>
              <a:off x="5424480" y="2977200"/>
              <a:ext cx="46080" cy="33120"/>
            </a:xfrm>
            <a:custGeom>
              <a:avLst/>
              <a:gdLst/>
              <a:ahLst/>
              <a:cxnLst/>
              <a:rect l="l" t="t" r="r" b="b"/>
              <a:pathLst>
                <a:path w="1489" h="1076">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8" name="Google Shape;9775;p99"/>
            <p:cNvSpPr/>
            <p:nvPr/>
          </p:nvSpPr>
          <p:spPr>
            <a:xfrm>
              <a:off x="5261400" y="3024000"/>
              <a:ext cx="46080" cy="32760"/>
            </a:xfrm>
            <a:custGeom>
              <a:avLst/>
              <a:gdLst/>
              <a:ahLst/>
              <a:cxnLst/>
              <a:rect l="l" t="t" r="r" b="b"/>
              <a:pathLst>
                <a:path w="1489" h="1066">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099" name="Google Shape;9776;p99"/>
            <p:cNvSpPr/>
            <p:nvPr/>
          </p:nvSpPr>
          <p:spPr>
            <a:xfrm>
              <a:off x="5424480" y="2884320"/>
              <a:ext cx="46080" cy="32760"/>
            </a:xfrm>
            <a:custGeom>
              <a:avLst/>
              <a:gdLst/>
              <a:ahLst/>
              <a:cxnLst/>
              <a:rect l="l" t="t" r="r" b="b"/>
              <a:pathLst>
                <a:path w="1489" h="1067">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100" name="Google Shape;9777;p99"/>
          <p:cNvGrpSpPr/>
          <p:nvPr/>
        </p:nvGrpSpPr>
        <p:grpSpPr>
          <a:xfrm>
            <a:off x="5788800" y="2772360"/>
            <a:ext cx="283320" cy="343080"/>
            <a:chOff x="5788800" y="2772360"/>
            <a:chExt cx="283320" cy="343080"/>
          </a:xfrm>
        </p:grpSpPr>
        <p:sp>
          <p:nvSpPr>
            <p:cNvPr id="9101" name="Google Shape;9778;p99"/>
            <p:cNvSpPr/>
            <p:nvPr/>
          </p:nvSpPr>
          <p:spPr>
            <a:xfrm>
              <a:off x="6013440" y="3014640"/>
              <a:ext cx="14040" cy="14040"/>
            </a:xfrm>
            <a:custGeom>
              <a:avLst/>
              <a:gdLst/>
              <a:ahLst/>
              <a:cxnLst/>
              <a:rect l="l" t="t" r="r" b="b"/>
              <a:pathLst>
                <a:path w="477" h="477">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02" name="Google Shape;9779;p99"/>
            <p:cNvSpPr/>
            <p:nvPr/>
          </p:nvSpPr>
          <p:spPr>
            <a:xfrm>
              <a:off x="5975280" y="3070800"/>
              <a:ext cx="12240" cy="12240"/>
            </a:xfrm>
            <a:custGeom>
              <a:avLst/>
              <a:gdLst/>
              <a:ahLst/>
              <a:cxnLst/>
              <a:rect l="l" t="t" r="r" b="b"/>
              <a:pathLst>
                <a:path w="418" h="418">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03" name="Google Shape;9780;p99"/>
            <p:cNvSpPr/>
            <p:nvPr/>
          </p:nvSpPr>
          <p:spPr>
            <a:xfrm>
              <a:off x="5867280" y="3005640"/>
              <a:ext cx="12240" cy="11880"/>
            </a:xfrm>
            <a:custGeom>
              <a:avLst/>
              <a:gdLst/>
              <a:ahLst/>
              <a:cxnLst/>
              <a:rect l="l" t="t" r="r" b="b"/>
              <a:pathLst>
                <a:path w="417" h="406">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04" name="Google Shape;9781;p99"/>
            <p:cNvSpPr/>
            <p:nvPr/>
          </p:nvSpPr>
          <p:spPr>
            <a:xfrm>
              <a:off x="5889240" y="3070800"/>
              <a:ext cx="12600" cy="12240"/>
            </a:xfrm>
            <a:custGeom>
              <a:avLst/>
              <a:gdLst/>
              <a:ahLst/>
              <a:cxnLst/>
              <a:rect l="l" t="t" r="r" b="b"/>
              <a:pathLst>
                <a:path w="430" h="418">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05" name="Google Shape;9782;p99"/>
            <p:cNvSpPr/>
            <p:nvPr/>
          </p:nvSpPr>
          <p:spPr>
            <a:xfrm>
              <a:off x="5928120" y="3019320"/>
              <a:ext cx="15120" cy="14760"/>
            </a:xfrm>
            <a:custGeom>
              <a:avLst/>
              <a:gdLst/>
              <a:ahLst/>
              <a:cxnLst/>
              <a:rect l="l" t="t" r="r" b="b"/>
              <a:pathLst>
                <a:path w="513" h="501">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06" name="Google Shape;9783;p99"/>
            <p:cNvSpPr/>
            <p:nvPr/>
          </p:nvSpPr>
          <p:spPr>
            <a:xfrm>
              <a:off x="5788800" y="2772360"/>
              <a:ext cx="283320" cy="343080"/>
            </a:xfrm>
            <a:custGeom>
              <a:avLst/>
              <a:gdLst/>
              <a:ahLst/>
              <a:cxnLst/>
              <a:rect l="l" t="t" r="r" b="b"/>
              <a:pathLst>
                <a:path w="8955" h="10836">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107" name="Google Shape;9784;p99"/>
          <p:cNvSpPr/>
          <p:nvPr/>
        </p:nvSpPr>
        <p:spPr>
          <a:xfrm>
            <a:off x="6341040" y="2770560"/>
            <a:ext cx="342360" cy="342360"/>
          </a:xfrm>
          <a:custGeom>
            <a:avLst/>
            <a:gdLst/>
            <a:ahLst/>
            <a:cxnLst/>
            <a:rect l="l" t="t" r="r" b="b"/>
            <a:pathLst>
              <a:path w="10812" h="10811">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108" name="Google Shape;9785;p99"/>
          <p:cNvGrpSpPr/>
          <p:nvPr/>
        </p:nvGrpSpPr>
        <p:grpSpPr>
          <a:xfrm>
            <a:off x="6974280" y="2789640"/>
            <a:ext cx="254160" cy="326520"/>
            <a:chOff x="6974280" y="2789640"/>
            <a:chExt cx="254160" cy="326520"/>
          </a:xfrm>
        </p:grpSpPr>
        <p:sp>
          <p:nvSpPr>
            <p:cNvPr id="9109" name="Google Shape;9786;p99"/>
            <p:cNvSpPr/>
            <p:nvPr/>
          </p:nvSpPr>
          <p:spPr>
            <a:xfrm>
              <a:off x="7066440" y="2897280"/>
              <a:ext cx="8640" cy="13680"/>
            </a:xfrm>
            <a:custGeom>
              <a:avLst/>
              <a:gdLst/>
              <a:ahLst/>
              <a:cxnLst/>
              <a:rect l="l" t="t" r="r" b="b"/>
              <a:pathLst>
                <a:path w="311" h="466">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10" name="Google Shape;9787;p99"/>
            <p:cNvSpPr/>
            <p:nvPr/>
          </p:nvSpPr>
          <p:spPr>
            <a:xfrm>
              <a:off x="7127640" y="2897280"/>
              <a:ext cx="8280" cy="13680"/>
            </a:xfrm>
            <a:custGeom>
              <a:avLst/>
              <a:gdLst/>
              <a:ahLst/>
              <a:cxnLst/>
              <a:rect l="l" t="t" r="r" b="b"/>
              <a:pathLst>
                <a:path w="299" h="466">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11" name="Google Shape;9788;p99"/>
            <p:cNvSpPr/>
            <p:nvPr/>
          </p:nvSpPr>
          <p:spPr>
            <a:xfrm>
              <a:off x="7081920" y="2933280"/>
              <a:ext cx="39600" cy="13680"/>
            </a:xfrm>
            <a:custGeom>
              <a:avLst/>
              <a:gdLst/>
              <a:ahLst/>
              <a:cxnLst/>
              <a:rect l="l" t="t" r="r" b="b"/>
              <a:pathLst>
                <a:path w="1286" h="463">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12" name="Google Shape;9789;p99"/>
            <p:cNvSpPr/>
            <p:nvPr/>
          </p:nvSpPr>
          <p:spPr>
            <a:xfrm>
              <a:off x="6974280" y="2789640"/>
              <a:ext cx="254160" cy="326520"/>
            </a:xfrm>
            <a:custGeom>
              <a:avLst/>
              <a:gdLst/>
              <a:ahLst/>
              <a:cxnLst/>
              <a:rect l="l" t="t" r="r" b="b"/>
              <a:pathLst>
                <a:path w="8038" h="10312">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13" name="Google Shape;9790;p99"/>
            <p:cNvSpPr/>
            <p:nvPr/>
          </p:nvSpPr>
          <p:spPr>
            <a:xfrm>
              <a:off x="7061040" y="2881800"/>
              <a:ext cx="19080" cy="8280"/>
            </a:xfrm>
            <a:custGeom>
              <a:avLst/>
              <a:gdLst/>
              <a:ahLst/>
              <a:cxnLst/>
              <a:rect l="l" t="t" r="r" b="b"/>
              <a:pathLst>
                <a:path w="632" h="299">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14" name="Google Shape;9791;p99"/>
            <p:cNvSpPr/>
            <p:nvPr/>
          </p:nvSpPr>
          <p:spPr>
            <a:xfrm>
              <a:off x="7122600" y="2881800"/>
              <a:ext cx="18720" cy="8280"/>
            </a:xfrm>
            <a:custGeom>
              <a:avLst/>
              <a:gdLst/>
              <a:ahLst/>
              <a:cxnLst/>
              <a:rect l="l" t="t" r="r" b="b"/>
              <a:pathLst>
                <a:path w="620" h="299">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115" name="Google Shape;9792;p99"/>
          <p:cNvGrpSpPr/>
          <p:nvPr/>
        </p:nvGrpSpPr>
        <p:grpSpPr>
          <a:xfrm>
            <a:off x="7530840" y="2790360"/>
            <a:ext cx="243360" cy="325080"/>
            <a:chOff x="7530840" y="2790360"/>
            <a:chExt cx="243360" cy="325080"/>
          </a:xfrm>
        </p:grpSpPr>
        <p:sp>
          <p:nvSpPr>
            <p:cNvPr id="9116" name="Google Shape;9793;p99"/>
            <p:cNvSpPr/>
            <p:nvPr/>
          </p:nvSpPr>
          <p:spPr>
            <a:xfrm>
              <a:off x="7616880" y="2907360"/>
              <a:ext cx="8280" cy="13320"/>
            </a:xfrm>
            <a:custGeom>
              <a:avLst/>
              <a:gdLst/>
              <a:ahLst/>
              <a:cxnLst/>
              <a:rect l="l" t="t" r="r" b="b"/>
              <a:pathLst>
                <a:path w="298" h="453">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17" name="Google Shape;9794;p99"/>
            <p:cNvSpPr/>
            <p:nvPr/>
          </p:nvSpPr>
          <p:spPr>
            <a:xfrm>
              <a:off x="7678440" y="2907360"/>
              <a:ext cx="8280" cy="13320"/>
            </a:xfrm>
            <a:custGeom>
              <a:avLst/>
              <a:gdLst/>
              <a:ahLst/>
              <a:cxnLst/>
              <a:rect l="l" t="t" r="r" b="b"/>
              <a:pathLst>
                <a:path w="298" h="453">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18" name="Google Shape;9795;p99"/>
            <p:cNvSpPr/>
            <p:nvPr/>
          </p:nvSpPr>
          <p:spPr>
            <a:xfrm>
              <a:off x="7632360" y="2943000"/>
              <a:ext cx="39960" cy="13680"/>
            </a:xfrm>
            <a:custGeom>
              <a:avLst/>
              <a:gdLst/>
              <a:ahLst/>
              <a:cxnLst/>
              <a:rect l="l" t="t" r="r" b="b"/>
              <a:pathLst>
                <a:path w="1287" h="462">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19" name="Google Shape;9796;p99"/>
            <p:cNvSpPr/>
            <p:nvPr/>
          </p:nvSpPr>
          <p:spPr>
            <a:xfrm>
              <a:off x="7530840" y="2790360"/>
              <a:ext cx="243360" cy="325080"/>
            </a:xfrm>
            <a:custGeom>
              <a:avLst/>
              <a:gdLst/>
              <a:ahLst/>
              <a:cxnLst/>
              <a:rect l="l" t="t" r="r" b="b"/>
              <a:pathLst>
                <a:path w="7693" h="10276">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20" name="Google Shape;9797;p99"/>
            <p:cNvSpPr/>
            <p:nvPr/>
          </p:nvSpPr>
          <p:spPr>
            <a:xfrm>
              <a:off x="7611480" y="2891520"/>
              <a:ext cx="19080" cy="8280"/>
            </a:xfrm>
            <a:custGeom>
              <a:avLst/>
              <a:gdLst/>
              <a:ahLst/>
              <a:cxnLst/>
              <a:rect l="l" t="t" r="r" b="b"/>
              <a:pathLst>
                <a:path w="632" h="298">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21" name="Google Shape;9798;p99"/>
            <p:cNvSpPr/>
            <p:nvPr/>
          </p:nvSpPr>
          <p:spPr>
            <a:xfrm>
              <a:off x="7673400" y="2891520"/>
              <a:ext cx="18720" cy="8280"/>
            </a:xfrm>
            <a:custGeom>
              <a:avLst/>
              <a:gdLst/>
              <a:ahLst/>
              <a:cxnLst/>
              <a:rect l="l" t="t" r="r" b="b"/>
              <a:pathLst>
                <a:path w="620" h="298">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122" name="Google Shape;9799;p99"/>
          <p:cNvGrpSpPr/>
          <p:nvPr/>
        </p:nvGrpSpPr>
        <p:grpSpPr>
          <a:xfrm>
            <a:off x="7988040" y="2832120"/>
            <a:ext cx="331200" cy="282960"/>
            <a:chOff x="7988040" y="2832120"/>
            <a:chExt cx="331200" cy="282960"/>
          </a:xfrm>
        </p:grpSpPr>
        <p:sp>
          <p:nvSpPr>
            <p:cNvPr id="9123" name="Google Shape;9800;p99"/>
            <p:cNvSpPr/>
            <p:nvPr/>
          </p:nvSpPr>
          <p:spPr>
            <a:xfrm>
              <a:off x="8046360" y="2894760"/>
              <a:ext cx="39960" cy="44640"/>
            </a:xfrm>
            <a:custGeom>
              <a:avLst/>
              <a:gdLst/>
              <a:ahLst/>
              <a:cxnLst/>
              <a:rect l="l" t="t" r="r" b="b"/>
              <a:pathLst>
                <a:path w="1287" h="1441">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24" name="Google Shape;9801;p99"/>
            <p:cNvSpPr/>
            <p:nvPr/>
          </p:nvSpPr>
          <p:spPr>
            <a:xfrm>
              <a:off x="7988040" y="2832120"/>
              <a:ext cx="331200" cy="282960"/>
            </a:xfrm>
            <a:custGeom>
              <a:avLst/>
              <a:gdLst/>
              <a:ahLst/>
              <a:cxnLst/>
              <a:rect l="l" t="t" r="r" b="b"/>
              <a:pathLst>
                <a:path w="10466" h="8943">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25" name="Google Shape;9802;p99"/>
            <p:cNvSpPr/>
            <p:nvPr/>
          </p:nvSpPr>
          <p:spPr>
            <a:xfrm>
              <a:off x="8212320" y="2974320"/>
              <a:ext cx="17640" cy="13680"/>
            </a:xfrm>
            <a:custGeom>
              <a:avLst/>
              <a:gdLst/>
              <a:ahLst/>
              <a:cxnLst/>
              <a:rect l="l" t="t" r="r" b="b"/>
              <a:pathLst>
                <a:path w="585" h="468">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126" name="Google Shape;9803;p99"/>
          <p:cNvSpPr/>
          <p:nvPr/>
        </p:nvSpPr>
        <p:spPr>
          <a:xfrm>
            <a:off x="2498400" y="3245040"/>
            <a:ext cx="364680" cy="291240"/>
          </a:xfrm>
          <a:custGeom>
            <a:avLst/>
            <a:gdLst/>
            <a:ahLst/>
            <a:cxnLst/>
            <a:rect l="l" t="t" r="r" b="b"/>
            <a:pathLst>
              <a:path w="11514" h="920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127" name="Google Shape;9804;p99"/>
          <p:cNvGrpSpPr/>
          <p:nvPr/>
        </p:nvGrpSpPr>
        <p:grpSpPr>
          <a:xfrm>
            <a:off x="3588480" y="3258360"/>
            <a:ext cx="363240" cy="261360"/>
            <a:chOff x="3588480" y="3258360"/>
            <a:chExt cx="363240" cy="261360"/>
          </a:xfrm>
        </p:grpSpPr>
        <p:sp>
          <p:nvSpPr>
            <p:cNvPr id="9128" name="Google Shape;9805;p99"/>
            <p:cNvSpPr/>
            <p:nvPr/>
          </p:nvSpPr>
          <p:spPr>
            <a:xfrm>
              <a:off x="3588480" y="3258360"/>
              <a:ext cx="363240" cy="261360"/>
            </a:xfrm>
            <a:custGeom>
              <a:avLst/>
              <a:gdLst/>
              <a:ahLst/>
              <a:cxnLst/>
              <a:rect l="l" t="t" r="r" b="b"/>
              <a:pathLst>
                <a:path w="11478" h="8264">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29" name="Google Shape;9806;p99"/>
            <p:cNvSpPr/>
            <p:nvPr/>
          </p:nvSpPr>
          <p:spPr>
            <a:xfrm>
              <a:off x="3686040" y="3348000"/>
              <a:ext cx="9360" cy="132480"/>
            </a:xfrm>
            <a:custGeom>
              <a:avLst/>
              <a:gdLst/>
              <a:ahLst/>
              <a:cxnLst/>
              <a:rect l="l" t="t" r="r" b="b"/>
              <a:pathLst>
                <a:path w="334" h="420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30" name="Google Shape;9807;p99"/>
            <p:cNvSpPr/>
            <p:nvPr/>
          </p:nvSpPr>
          <p:spPr>
            <a:xfrm>
              <a:off x="3862440" y="3329640"/>
              <a:ext cx="38880" cy="29520"/>
            </a:xfrm>
            <a:custGeom>
              <a:avLst/>
              <a:gdLst/>
              <a:ahLst/>
              <a:cxnLst/>
              <a:rect l="l" t="t" r="r" b="b"/>
              <a:pathLst>
                <a:path w="1263" h="966">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31" name="Google Shape;9808;p99"/>
            <p:cNvSpPr/>
            <p:nvPr/>
          </p:nvSpPr>
          <p:spPr>
            <a:xfrm>
              <a:off x="3703680" y="3323880"/>
              <a:ext cx="182160" cy="181080"/>
            </a:xfrm>
            <a:custGeom>
              <a:avLst/>
              <a:gdLst/>
              <a:ahLst/>
              <a:cxnLst/>
              <a:rect l="l" t="t" r="r" b="b"/>
              <a:pathLst>
                <a:path w="5776" h="5734">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32" name="Google Shape;9809;p99"/>
            <p:cNvSpPr/>
            <p:nvPr/>
          </p:nvSpPr>
          <p:spPr>
            <a:xfrm>
              <a:off x="3733560" y="3358080"/>
              <a:ext cx="136800" cy="113760"/>
            </a:xfrm>
            <a:custGeom>
              <a:avLst/>
              <a:gdLst/>
              <a:ahLst/>
              <a:cxnLst/>
              <a:rect l="l" t="t" r="r" b="b"/>
              <a:pathLst>
                <a:path w="4347" h="3611">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33" name="Google Shape;9810;p99"/>
            <p:cNvSpPr/>
            <p:nvPr/>
          </p:nvSpPr>
          <p:spPr>
            <a:xfrm>
              <a:off x="3777480" y="3386160"/>
              <a:ext cx="50040" cy="42120"/>
            </a:xfrm>
            <a:custGeom>
              <a:avLst/>
              <a:gdLst/>
              <a:ahLst/>
              <a:cxnLst/>
              <a:rect l="l" t="t" r="r" b="b"/>
              <a:pathLst>
                <a:path w="1608" h="1363">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134" name="Google Shape;9811;p99"/>
          <p:cNvSpPr/>
          <p:nvPr/>
        </p:nvSpPr>
        <p:spPr>
          <a:xfrm>
            <a:off x="5263200" y="3229920"/>
            <a:ext cx="322200" cy="319680"/>
          </a:xfrm>
          <a:custGeom>
            <a:avLst/>
            <a:gdLst/>
            <a:ahLst/>
            <a:cxnLst/>
            <a:rect l="l" t="t" r="r" b="b"/>
            <a:pathLst>
              <a:path w="10181" h="10102">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135" name="Google Shape;9812;p99"/>
          <p:cNvGrpSpPr/>
          <p:nvPr/>
        </p:nvGrpSpPr>
        <p:grpSpPr>
          <a:xfrm>
            <a:off x="5765760" y="3227760"/>
            <a:ext cx="363960" cy="323640"/>
            <a:chOff x="5765760" y="3227760"/>
            <a:chExt cx="363960" cy="323640"/>
          </a:xfrm>
        </p:grpSpPr>
        <p:sp>
          <p:nvSpPr>
            <p:cNvPr id="9136" name="Google Shape;9813;p99"/>
            <p:cNvSpPr/>
            <p:nvPr/>
          </p:nvSpPr>
          <p:spPr>
            <a:xfrm>
              <a:off x="5765760" y="3227760"/>
              <a:ext cx="363960" cy="323640"/>
            </a:xfrm>
            <a:custGeom>
              <a:avLst/>
              <a:gdLst/>
              <a:ahLst/>
              <a:cxnLst/>
              <a:rect l="l" t="t" r="r" b="b"/>
              <a:pathLst>
                <a:path w="11490" h="10229">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37" name="Google Shape;9814;p99"/>
            <p:cNvSpPr/>
            <p:nvPr/>
          </p:nvSpPr>
          <p:spPr>
            <a:xfrm>
              <a:off x="6022080" y="3250440"/>
              <a:ext cx="84240" cy="83160"/>
            </a:xfrm>
            <a:custGeom>
              <a:avLst/>
              <a:gdLst/>
              <a:ahLst/>
              <a:cxnLst/>
              <a:rect l="l" t="t" r="r" b="b"/>
              <a:pathLst>
                <a:path w="2692" h="2656">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38" name="Google Shape;9815;p99"/>
            <p:cNvSpPr/>
            <p:nvPr/>
          </p:nvSpPr>
          <p:spPr>
            <a:xfrm>
              <a:off x="5862960" y="3250440"/>
              <a:ext cx="72360" cy="42480"/>
            </a:xfrm>
            <a:custGeom>
              <a:avLst/>
              <a:gdLst/>
              <a:ahLst/>
              <a:cxnLst/>
              <a:rect l="l" t="t" r="r" b="b"/>
              <a:pathLst>
                <a:path w="2311" h="137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139" name="Google Shape;9816;p99"/>
          <p:cNvGrpSpPr/>
          <p:nvPr/>
        </p:nvGrpSpPr>
        <p:grpSpPr>
          <a:xfrm>
            <a:off x="6228720" y="3237840"/>
            <a:ext cx="445320" cy="302760"/>
            <a:chOff x="6228720" y="3237840"/>
            <a:chExt cx="445320" cy="302760"/>
          </a:xfrm>
        </p:grpSpPr>
        <p:sp>
          <p:nvSpPr>
            <p:cNvPr id="9140" name="Google Shape;9817;p99"/>
            <p:cNvSpPr/>
            <p:nvPr/>
          </p:nvSpPr>
          <p:spPr>
            <a:xfrm>
              <a:off x="6357600" y="3277440"/>
              <a:ext cx="25920" cy="24840"/>
            </a:xfrm>
            <a:custGeom>
              <a:avLst/>
              <a:gdLst/>
              <a:ahLst/>
              <a:cxnLst/>
              <a:rect l="l" t="t" r="r" b="b"/>
              <a:pathLst>
                <a:path w="846" h="816">
                  <a:moveTo>
                    <a:pt x="632" y="0"/>
                  </a:moveTo>
                  <a:cubicBezTo>
                    <a:pt x="578" y="0"/>
                    <a:pt x="525" y="18"/>
                    <a:pt x="489" y="54"/>
                  </a:cubicBezTo>
                  <a:lnTo>
                    <a:pt x="72" y="471"/>
                  </a:lnTo>
                  <a:cubicBezTo>
                    <a:pt x="1" y="542"/>
                    <a:pt x="1" y="685"/>
                    <a:pt x="72" y="756"/>
                  </a:cubicBezTo>
                  <a:cubicBezTo>
                    <a:pt x="120" y="804"/>
                    <a:pt x="167" y="816"/>
                    <a:pt x="227" y="816"/>
                  </a:cubicBezTo>
                  <a:cubicBezTo>
                    <a:pt x="263" y="816"/>
                    <a:pt x="322" y="804"/>
                    <a:pt x="370" y="756"/>
                  </a:cubicBezTo>
                  <a:lnTo>
                    <a:pt x="786" y="340"/>
                  </a:lnTo>
                  <a:cubicBezTo>
                    <a:pt x="846" y="268"/>
                    <a:pt x="846" y="149"/>
                    <a:pt x="775" y="54"/>
                  </a:cubicBezTo>
                  <a:cubicBezTo>
                    <a:pt x="739" y="18"/>
                    <a:pt x="685" y="0"/>
                    <a:pt x="632"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41" name="Google Shape;9818;p99"/>
            <p:cNvSpPr/>
            <p:nvPr/>
          </p:nvSpPr>
          <p:spPr>
            <a:xfrm>
              <a:off x="6276600" y="3358800"/>
              <a:ext cx="25920" cy="24840"/>
            </a:xfrm>
            <a:custGeom>
              <a:avLst/>
              <a:gdLst/>
              <a:ahLst/>
              <a:cxnLst/>
              <a:rect l="l" t="t" r="r" b="b"/>
              <a:pathLst>
                <a:path w="847" h="816">
                  <a:moveTo>
                    <a:pt x="632" y="0"/>
                  </a:moveTo>
                  <a:cubicBezTo>
                    <a:pt x="578" y="0"/>
                    <a:pt x="525" y="18"/>
                    <a:pt x="489" y="54"/>
                  </a:cubicBezTo>
                  <a:lnTo>
                    <a:pt x="72" y="471"/>
                  </a:lnTo>
                  <a:cubicBezTo>
                    <a:pt x="1" y="554"/>
                    <a:pt x="1" y="685"/>
                    <a:pt x="72" y="756"/>
                  </a:cubicBezTo>
                  <a:cubicBezTo>
                    <a:pt x="120" y="804"/>
                    <a:pt x="167" y="816"/>
                    <a:pt x="227" y="816"/>
                  </a:cubicBezTo>
                  <a:cubicBezTo>
                    <a:pt x="286" y="816"/>
                    <a:pt x="334" y="804"/>
                    <a:pt x="370" y="756"/>
                  </a:cubicBezTo>
                  <a:lnTo>
                    <a:pt x="787" y="340"/>
                  </a:lnTo>
                  <a:cubicBezTo>
                    <a:pt x="846" y="256"/>
                    <a:pt x="846" y="137"/>
                    <a:pt x="775" y="54"/>
                  </a:cubicBezTo>
                  <a:cubicBezTo>
                    <a:pt x="739" y="18"/>
                    <a:pt x="685" y="0"/>
                    <a:pt x="632"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42" name="Google Shape;9819;p99"/>
            <p:cNvSpPr/>
            <p:nvPr/>
          </p:nvSpPr>
          <p:spPr>
            <a:xfrm>
              <a:off x="6357600" y="3358440"/>
              <a:ext cx="25920" cy="24840"/>
            </a:xfrm>
            <a:custGeom>
              <a:avLst/>
              <a:gdLst/>
              <a:ahLst/>
              <a:cxnLst/>
              <a:rect l="l" t="t" r="r" b="b"/>
              <a:pathLst>
                <a:path w="846" h="816">
                  <a:moveTo>
                    <a:pt x="215" y="0"/>
                  </a:moveTo>
                  <a:cubicBezTo>
                    <a:pt x="161" y="0"/>
                    <a:pt x="108" y="18"/>
                    <a:pt x="72" y="54"/>
                  </a:cubicBezTo>
                  <a:cubicBezTo>
                    <a:pt x="1" y="125"/>
                    <a:pt x="1" y="268"/>
                    <a:pt x="72" y="340"/>
                  </a:cubicBezTo>
                  <a:lnTo>
                    <a:pt x="489" y="756"/>
                  </a:lnTo>
                  <a:cubicBezTo>
                    <a:pt x="536" y="792"/>
                    <a:pt x="584" y="816"/>
                    <a:pt x="644" y="816"/>
                  </a:cubicBezTo>
                  <a:cubicBezTo>
                    <a:pt x="703" y="816"/>
                    <a:pt x="739" y="792"/>
                    <a:pt x="786" y="756"/>
                  </a:cubicBezTo>
                  <a:cubicBezTo>
                    <a:pt x="846" y="685"/>
                    <a:pt x="846" y="566"/>
                    <a:pt x="775" y="471"/>
                  </a:cubicBezTo>
                  <a:lnTo>
                    <a:pt x="358" y="54"/>
                  </a:lnTo>
                  <a:cubicBezTo>
                    <a:pt x="322" y="18"/>
                    <a:pt x="269" y="0"/>
                    <a:pt x="21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43" name="Google Shape;9820;p99"/>
            <p:cNvSpPr/>
            <p:nvPr/>
          </p:nvSpPr>
          <p:spPr>
            <a:xfrm>
              <a:off x="6276600" y="3277440"/>
              <a:ext cx="25920" cy="24840"/>
            </a:xfrm>
            <a:custGeom>
              <a:avLst/>
              <a:gdLst/>
              <a:ahLst/>
              <a:cxnLst/>
              <a:rect l="l" t="t" r="r" b="b"/>
              <a:pathLst>
                <a:path w="847" h="816">
                  <a:moveTo>
                    <a:pt x="219" y="0"/>
                  </a:moveTo>
                  <a:cubicBezTo>
                    <a:pt x="167" y="0"/>
                    <a:pt x="114" y="18"/>
                    <a:pt x="72" y="54"/>
                  </a:cubicBezTo>
                  <a:cubicBezTo>
                    <a:pt x="1" y="137"/>
                    <a:pt x="1" y="268"/>
                    <a:pt x="72" y="340"/>
                  </a:cubicBezTo>
                  <a:lnTo>
                    <a:pt x="489" y="756"/>
                  </a:lnTo>
                  <a:cubicBezTo>
                    <a:pt x="536" y="804"/>
                    <a:pt x="584" y="816"/>
                    <a:pt x="644" y="816"/>
                  </a:cubicBezTo>
                  <a:cubicBezTo>
                    <a:pt x="679" y="816"/>
                    <a:pt x="751" y="804"/>
                    <a:pt x="787" y="756"/>
                  </a:cubicBezTo>
                  <a:cubicBezTo>
                    <a:pt x="846" y="685"/>
                    <a:pt x="846" y="554"/>
                    <a:pt x="775" y="471"/>
                  </a:cubicBezTo>
                  <a:lnTo>
                    <a:pt x="358" y="54"/>
                  </a:lnTo>
                  <a:cubicBezTo>
                    <a:pt x="322" y="18"/>
                    <a:pt x="272" y="0"/>
                    <a:pt x="21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44" name="Google Shape;9821;p99"/>
            <p:cNvSpPr/>
            <p:nvPr/>
          </p:nvSpPr>
          <p:spPr>
            <a:xfrm>
              <a:off x="6526440" y="3290400"/>
              <a:ext cx="20520" cy="18720"/>
            </a:xfrm>
            <a:custGeom>
              <a:avLst/>
              <a:gdLst/>
              <a:ahLst/>
              <a:cxnLst/>
              <a:rect l="l" t="t" r="r" b="b"/>
              <a:pathLst>
                <a:path w="680" h="626">
                  <a:moveTo>
                    <a:pt x="446" y="0"/>
                  </a:moveTo>
                  <a:cubicBezTo>
                    <a:pt x="394" y="0"/>
                    <a:pt x="340" y="18"/>
                    <a:pt x="298" y="54"/>
                  </a:cubicBezTo>
                  <a:lnTo>
                    <a:pt x="84" y="280"/>
                  </a:lnTo>
                  <a:cubicBezTo>
                    <a:pt x="1" y="351"/>
                    <a:pt x="1" y="482"/>
                    <a:pt x="84" y="566"/>
                  </a:cubicBezTo>
                  <a:cubicBezTo>
                    <a:pt x="120" y="601"/>
                    <a:pt x="167" y="625"/>
                    <a:pt x="227" y="625"/>
                  </a:cubicBezTo>
                  <a:cubicBezTo>
                    <a:pt x="275" y="625"/>
                    <a:pt x="334" y="601"/>
                    <a:pt x="382" y="566"/>
                  </a:cubicBezTo>
                  <a:lnTo>
                    <a:pt x="596" y="340"/>
                  </a:lnTo>
                  <a:cubicBezTo>
                    <a:pt x="679" y="268"/>
                    <a:pt x="679" y="125"/>
                    <a:pt x="584" y="54"/>
                  </a:cubicBezTo>
                  <a:cubicBezTo>
                    <a:pt x="548" y="18"/>
                    <a:pt x="498" y="0"/>
                    <a:pt x="44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45" name="Google Shape;9822;p99"/>
            <p:cNvSpPr/>
            <p:nvPr/>
          </p:nvSpPr>
          <p:spPr>
            <a:xfrm>
              <a:off x="6465240" y="3352320"/>
              <a:ext cx="19800" cy="18360"/>
            </a:xfrm>
            <a:custGeom>
              <a:avLst/>
              <a:gdLst/>
              <a:ahLst/>
              <a:cxnLst/>
              <a:rect l="l" t="t" r="r" b="b"/>
              <a:pathLst>
                <a:path w="656" h="614">
                  <a:moveTo>
                    <a:pt x="437" y="1"/>
                  </a:moveTo>
                  <a:cubicBezTo>
                    <a:pt x="385" y="1"/>
                    <a:pt x="334" y="19"/>
                    <a:pt x="299" y="54"/>
                  </a:cubicBezTo>
                  <a:lnTo>
                    <a:pt x="72" y="281"/>
                  </a:lnTo>
                  <a:cubicBezTo>
                    <a:pt x="1" y="352"/>
                    <a:pt x="1" y="483"/>
                    <a:pt x="72" y="554"/>
                  </a:cubicBezTo>
                  <a:cubicBezTo>
                    <a:pt x="120" y="602"/>
                    <a:pt x="168" y="614"/>
                    <a:pt x="227" y="614"/>
                  </a:cubicBezTo>
                  <a:cubicBezTo>
                    <a:pt x="263" y="614"/>
                    <a:pt x="322" y="602"/>
                    <a:pt x="370" y="554"/>
                  </a:cubicBezTo>
                  <a:lnTo>
                    <a:pt x="596" y="340"/>
                  </a:lnTo>
                  <a:cubicBezTo>
                    <a:pt x="656" y="257"/>
                    <a:pt x="656" y="126"/>
                    <a:pt x="584" y="54"/>
                  </a:cubicBezTo>
                  <a:cubicBezTo>
                    <a:pt x="543" y="19"/>
                    <a:pt x="489" y="1"/>
                    <a:pt x="43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46" name="Google Shape;9823;p99"/>
            <p:cNvSpPr/>
            <p:nvPr/>
          </p:nvSpPr>
          <p:spPr>
            <a:xfrm>
              <a:off x="6526440" y="3352320"/>
              <a:ext cx="20520" cy="18360"/>
            </a:xfrm>
            <a:custGeom>
              <a:avLst/>
              <a:gdLst/>
              <a:ahLst/>
              <a:cxnLst/>
              <a:rect l="l" t="t" r="r" b="b"/>
              <a:pathLst>
                <a:path w="680" h="614">
                  <a:moveTo>
                    <a:pt x="221" y="1"/>
                  </a:moveTo>
                  <a:cubicBezTo>
                    <a:pt x="170" y="1"/>
                    <a:pt x="120" y="19"/>
                    <a:pt x="84" y="54"/>
                  </a:cubicBezTo>
                  <a:cubicBezTo>
                    <a:pt x="1" y="126"/>
                    <a:pt x="1" y="257"/>
                    <a:pt x="84" y="340"/>
                  </a:cubicBezTo>
                  <a:lnTo>
                    <a:pt x="298" y="554"/>
                  </a:lnTo>
                  <a:cubicBezTo>
                    <a:pt x="346" y="602"/>
                    <a:pt x="394" y="614"/>
                    <a:pt x="453" y="614"/>
                  </a:cubicBezTo>
                  <a:cubicBezTo>
                    <a:pt x="501" y="614"/>
                    <a:pt x="560" y="602"/>
                    <a:pt x="596" y="554"/>
                  </a:cubicBezTo>
                  <a:cubicBezTo>
                    <a:pt x="679" y="483"/>
                    <a:pt x="679" y="352"/>
                    <a:pt x="584" y="281"/>
                  </a:cubicBezTo>
                  <a:lnTo>
                    <a:pt x="358" y="54"/>
                  </a:lnTo>
                  <a:cubicBezTo>
                    <a:pt x="322" y="19"/>
                    <a:pt x="272" y="1"/>
                    <a:pt x="22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47" name="Google Shape;9824;p99"/>
            <p:cNvSpPr/>
            <p:nvPr/>
          </p:nvSpPr>
          <p:spPr>
            <a:xfrm>
              <a:off x="6465240" y="3290400"/>
              <a:ext cx="19800" cy="18720"/>
            </a:xfrm>
            <a:custGeom>
              <a:avLst/>
              <a:gdLst/>
              <a:ahLst/>
              <a:cxnLst/>
              <a:rect l="l" t="t" r="r" b="b"/>
              <a:pathLst>
                <a:path w="656" h="626">
                  <a:moveTo>
                    <a:pt x="215" y="0"/>
                  </a:moveTo>
                  <a:cubicBezTo>
                    <a:pt x="162" y="0"/>
                    <a:pt x="108" y="18"/>
                    <a:pt x="72" y="54"/>
                  </a:cubicBezTo>
                  <a:cubicBezTo>
                    <a:pt x="1" y="125"/>
                    <a:pt x="1" y="268"/>
                    <a:pt x="72" y="340"/>
                  </a:cubicBezTo>
                  <a:lnTo>
                    <a:pt x="299" y="566"/>
                  </a:lnTo>
                  <a:cubicBezTo>
                    <a:pt x="346" y="601"/>
                    <a:pt x="382" y="625"/>
                    <a:pt x="441" y="625"/>
                  </a:cubicBezTo>
                  <a:cubicBezTo>
                    <a:pt x="489" y="625"/>
                    <a:pt x="549" y="601"/>
                    <a:pt x="596" y="566"/>
                  </a:cubicBezTo>
                  <a:cubicBezTo>
                    <a:pt x="656" y="482"/>
                    <a:pt x="656" y="351"/>
                    <a:pt x="584" y="280"/>
                  </a:cubicBezTo>
                  <a:lnTo>
                    <a:pt x="358" y="54"/>
                  </a:lnTo>
                  <a:cubicBezTo>
                    <a:pt x="322" y="18"/>
                    <a:pt x="269" y="0"/>
                    <a:pt x="21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48" name="Google Shape;9825;p99"/>
            <p:cNvSpPr/>
            <p:nvPr/>
          </p:nvSpPr>
          <p:spPr>
            <a:xfrm>
              <a:off x="6304680" y="3437280"/>
              <a:ext cx="118080" cy="12240"/>
            </a:xfrm>
            <a:custGeom>
              <a:avLst/>
              <a:gdLst/>
              <a:ahLst/>
              <a:cxnLst/>
              <a:rect l="l" t="t" r="r" b="b"/>
              <a:pathLst>
                <a:path w="3752" h="418">
                  <a:moveTo>
                    <a:pt x="203" y="1"/>
                  </a:moveTo>
                  <a:cubicBezTo>
                    <a:pt x="96" y="1"/>
                    <a:pt x="1" y="84"/>
                    <a:pt x="1" y="203"/>
                  </a:cubicBezTo>
                  <a:cubicBezTo>
                    <a:pt x="1" y="322"/>
                    <a:pt x="84" y="417"/>
                    <a:pt x="203" y="417"/>
                  </a:cubicBezTo>
                  <a:lnTo>
                    <a:pt x="3537" y="417"/>
                  </a:lnTo>
                  <a:cubicBezTo>
                    <a:pt x="3644" y="417"/>
                    <a:pt x="3751" y="322"/>
                    <a:pt x="3751" y="203"/>
                  </a:cubicBezTo>
                  <a:cubicBezTo>
                    <a:pt x="3751" y="84"/>
                    <a:pt x="3644" y="1"/>
                    <a:pt x="353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49" name="Google Shape;9826;p99"/>
            <p:cNvSpPr/>
            <p:nvPr/>
          </p:nvSpPr>
          <p:spPr>
            <a:xfrm>
              <a:off x="6304680" y="3500280"/>
              <a:ext cx="24120" cy="12240"/>
            </a:xfrm>
            <a:custGeom>
              <a:avLst/>
              <a:gdLst/>
              <a:ahLst/>
              <a:cxnLst/>
              <a:rect l="l" t="t" r="r" b="b"/>
              <a:pathLst>
                <a:path w="799" h="417">
                  <a:moveTo>
                    <a:pt x="203" y="0"/>
                  </a:moveTo>
                  <a:cubicBezTo>
                    <a:pt x="108" y="0"/>
                    <a:pt x="1" y="95"/>
                    <a:pt x="1" y="214"/>
                  </a:cubicBezTo>
                  <a:cubicBezTo>
                    <a:pt x="1" y="333"/>
                    <a:pt x="84" y="417"/>
                    <a:pt x="203" y="417"/>
                  </a:cubicBezTo>
                  <a:lnTo>
                    <a:pt x="596" y="417"/>
                  </a:lnTo>
                  <a:cubicBezTo>
                    <a:pt x="703" y="417"/>
                    <a:pt x="798" y="333"/>
                    <a:pt x="798" y="214"/>
                  </a:cubicBezTo>
                  <a:cubicBezTo>
                    <a:pt x="798" y="95"/>
                    <a:pt x="715" y="0"/>
                    <a:pt x="59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50" name="Google Shape;9827;p99"/>
            <p:cNvSpPr/>
            <p:nvPr/>
          </p:nvSpPr>
          <p:spPr>
            <a:xfrm>
              <a:off x="6346800" y="3500280"/>
              <a:ext cx="75600" cy="12240"/>
            </a:xfrm>
            <a:custGeom>
              <a:avLst/>
              <a:gdLst/>
              <a:ahLst/>
              <a:cxnLst/>
              <a:rect l="l" t="t" r="r" b="b"/>
              <a:pathLst>
                <a:path w="2418" h="417">
                  <a:moveTo>
                    <a:pt x="215" y="0"/>
                  </a:moveTo>
                  <a:cubicBezTo>
                    <a:pt x="107" y="0"/>
                    <a:pt x="0" y="95"/>
                    <a:pt x="0" y="214"/>
                  </a:cubicBezTo>
                  <a:cubicBezTo>
                    <a:pt x="0" y="333"/>
                    <a:pt x="96" y="417"/>
                    <a:pt x="215" y="417"/>
                  </a:cubicBezTo>
                  <a:lnTo>
                    <a:pt x="2203" y="417"/>
                  </a:lnTo>
                  <a:cubicBezTo>
                    <a:pt x="2310" y="417"/>
                    <a:pt x="2417" y="333"/>
                    <a:pt x="2417" y="214"/>
                  </a:cubicBezTo>
                  <a:cubicBezTo>
                    <a:pt x="2417" y="95"/>
                    <a:pt x="2310" y="0"/>
                    <a:pt x="220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51" name="Google Shape;9828;p99"/>
            <p:cNvSpPr/>
            <p:nvPr/>
          </p:nvSpPr>
          <p:spPr>
            <a:xfrm>
              <a:off x="6304680" y="3468960"/>
              <a:ext cx="118080" cy="11880"/>
            </a:xfrm>
            <a:custGeom>
              <a:avLst/>
              <a:gdLst/>
              <a:ahLst/>
              <a:cxnLst/>
              <a:rect l="l" t="t" r="r" b="b"/>
              <a:pathLst>
                <a:path w="3752" h="406">
                  <a:moveTo>
                    <a:pt x="203" y="1"/>
                  </a:moveTo>
                  <a:cubicBezTo>
                    <a:pt x="96" y="1"/>
                    <a:pt x="1" y="84"/>
                    <a:pt x="1" y="203"/>
                  </a:cubicBezTo>
                  <a:cubicBezTo>
                    <a:pt x="1" y="322"/>
                    <a:pt x="84" y="406"/>
                    <a:pt x="203" y="406"/>
                  </a:cubicBezTo>
                  <a:lnTo>
                    <a:pt x="3537" y="406"/>
                  </a:lnTo>
                  <a:cubicBezTo>
                    <a:pt x="3644" y="406"/>
                    <a:pt x="3751" y="322"/>
                    <a:pt x="3751" y="203"/>
                  </a:cubicBezTo>
                  <a:cubicBezTo>
                    <a:pt x="3751" y="84"/>
                    <a:pt x="3644" y="1"/>
                    <a:pt x="353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52" name="Google Shape;9829;p99"/>
            <p:cNvSpPr/>
            <p:nvPr/>
          </p:nvSpPr>
          <p:spPr>
            <a:xfrm>
              <a:off x="6228720" y="3237840"/>
              <a:ext cx="356760" cy="185400"/>
            </a:xfrm>
            <a:custGeom>
              <a:avLst/>
              <a:gdLst/>
              <a:ahLst/>
              <a:cxnLst/>
              <a:rect l="l" t="t" r="r" b="b"/>
              <a:pathLst>
                <a:path w="11264" h="5868">
                  <a:moveTo>
                    <a:pt x="8752" y="1045"/>
                  </a:moveTo>
                  <a:cubicBezTo>
                    <a:pt x="9240" y="1045"/>
                    <a:pt x="9716" y="1224"/>
                    <a:pt x="10085" y="1593"/>
                  </a:cubicBezTo>
                  <a:cubicBezTo>
                    <a:pt x="10811" y="2331"/>
                    <a:pt x="10811" y="3545"/>
                    <a:pt x="10085" y="4272"/>
                  </a:cubicBezTo>
                  <a:cubicBezTo>
                    <a:pt x="9716" y="4641"/>
                    <a:pt x="9234" y="4825"/>
                    <a:pt x="8750" y="4825"/>
                  </a:cubicBezTo>
                  <a:cubicBezTo>
                    <a:pt x="8267" y="4825"/>
                    <a:pt x="7781" y="4641"/>
                    <a:pt x="7406" y="4272"/>
                  </a:cubicBezTo>
                  <a:cubicBezTo>
                    <a:pt x="6668" y="3522"/>
                    <a:pt x="6668" y="2331"/>
                    <a:pt x="7406" y="1593"/>
                  </a:cubicBezTo>
                  <a:cubicBezTo>
                    <a:pt x="7775" y="1224"/>
                    <a:pt x="8252" y="1045"/>
                    <a:pt x="8752" y="1045"/>
                  </a:cubicBezTo>
                  <a:close/>
                  <a:moveTo>
                    <a:pt x="3215" y="402"/>
                  </a:moveTo>
                  <a:cubicBezTo>
                    <a:pt x="3870" y="402"/>
                    <a:pt x="4501" y="652"/>
                    <a:pt x="5001" y="1140"/>
                  </a:cubicBezTo>
                  <a:cubicBezTo>
                    <a:pt x="5978" y="2140"/>
                    <a:pt x="5978" y="3736"/>
                    <a:pt x="5001" y="4712"/>
                  </a:cubicBezTo>
                  <a:cubicBezTo>
                    <a:pt x="4507" y="5206"/>
                    <a:pt x="3858" y="5453"/>
                    <a:pt x="3211" y="5453"/>
                  </a:cubicBezTo>
                  <a:cubicBezTo>
                    <a:pt x="2563" y="5453"/>
                    <a:pt x="1918" y="5206"/>
                    <a:pt x="1429" y="4712"/>
                  </a:cubicBezTo>
                  <a:cubicBezTo>
                    <a:pt x="441" y="3736"/>
                    <a:pt x="441" y="2128"/>
                    <a:pt x="1429" y="1140"/>
                  </a:cubicBezTo>
                  <a:cubicBezTo>
                    <a:pt x="1918" y="652"/>
                    <a:pt x="2560" y="402"/>
                    <a:pt x="3215" y="402"/>
                  </a:cubicBezTo>
                  <a:close/>
                  <a:moveTo>
                    <a:pt x="3209" y="0"/>
                  </a:moveTo>
                  <a:cubicBezTo>
                    <a:pt x="2462" y="0"/>
                    <a:pt x="1715" y="289"/>
                    <a:pt x="1144" y="866"/>
                  </a:cubicBezTo>
                  <a:cubicBezTo>
                    <a:pt x="1" y="2009"/>
                    <a:pt x="1" y="3855"/>
                    <a:pt x="1144" y="4998"/>
                  </a:cubicBezTo>
                  <a:cubicBezTo>
                    <a:pt x="1703" y="5569"/>
                    <a:pt x="2465" y="5867"/>
                    <a:pt x="3215" y="5867"/>
                  </a:cubicBezTo>
                  <a:cubicBezTo>
                    <a:pt x="3953" y="5867"/>
                    <a:pt x="4715" y="5581"/>
                    <a:pt x="5275" y="4998"/>
                  </a:cubicBezTo>
                  <a:cubicBezTo>
                    <a:pt x="5680" y="4593"/>
                    <a:pt x="5930" y="4117"/>
                    <a:pt x="6049" y="3617"/>
                  </a:cubicBezTo>
                  <a:lnTo>
                    <a:pt x="6561" y="3617"/>
                  </a:lnTo>
                  <a:cubicBezTo>
                    <a:pt x="6668" y="3962"/>
                    <a:pt x="6859" y="4284"/>
                    <a:pt x="7121" y="4557"/>
                  </a:cubicBezTo>
                  <a:cubicBezTo>
                    <a:pt x="7573" y="4998"/>
                    <a:pt x="8168" y="5224"/>
                    <a:pt x="8752" y="5224"/>
                  </a:cubicBezTo>
                  <a:cubicBezTo>
                    <a:pt x="9323" y="5224"/>
                    <a:pt x="9919" y="4998"/>
                    <a:pt x="10371" y="4557"/>
                  </a:cubicBezTo>
                  <a:cubicBezTo>
                    <a:pt x="11264" y="3664"/>
                    <a:pt x="11264" y="2200"/>
                    <a:pt x="10371" y="1307"/>
                  </a:cubicBezTo>
                  <a:cubicBezTo>
                    <a:pt x="9924" y="860"/>
                    <a:pt x="9335" y="637"/>
                    <a:pt x="8746" y="637"/>
                  </a:cubicBezTo>
                  <a:cubicBezTo>
                    <a:pt x="8156" y="637"/>
                    <a:pt x="7567" y="860"/>
                    <a:pt x="7121" y="1307"/>
                  </a:cubicBezTo>
                  <a:cubicBezTo>
                    <a:pt x="6609" y="1831"/>
                    <a:pt x="6394" y="2533"/>
                    <a:pt x="6466" y="3212"/>
                  </a:cubicBezTo>
                  <a:lnTo>
                    <a:pt x="6132" y="3212"/>
                  </a:lnTo>
                  <a:cubicBezTo>
                    <a:pt x="6204" y="2379"/>
                    <a:pt x="5930" y="1497"/>
                    <a:pt x="5275" y="866"/>
                  </a:cubicBezTo>
                  <a:cubicBezTo>
                    <a:pt x="4704" y="289"/>
                    <a:pt x="3956" y="0"/>
                    <a:pt x="320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53" name="Google Shape;9830;p99"/>
            <p:cNvSpPr/>
            <p:nvPr/>
          </p:nvSpPr>
          <p:spPr>
            <a:xfrm>
              <a:off x="6295320" y="3295800"/>
              <a:ext cx="69480" cy="70200"/>
            </a:xfrm>
            <a:custGeom>
              <a:avLst/>
              <a:gdLst/>
              <a:ahLst/>
              <a:cxnLst/>
              <a:rect l="l" t="t" r="r" b="b"/>
              <a:pathLst>
                <a:path w="2227" h="2240">
                  <a:moveTo>
                    <a:pt x="1119" y="394"/>
                  </a:moveTo>
                  <a:cubicBezTo>
                    <a:pt x="1512" y="394"/>
                    <a:pt x="1834" y="703"/>
                    <a:pt x="1834" y="1108"/>
                  </a:cubicBezTo>
                  <a:cubicBezTo>
                    <a:pt x="1810" y="1501"/>
                    <a:pt x="1500" y="1822"/>
                    <a:pt x="1119" y="1822"/>
                  </a:cubicBezTo>
                  <a:cubicBezTo>
                    <a:pt x="726" y="1822"/>
                    <a:pt x="405" y="1501"/>
                    <a:pt x="405" y="1108"/>
                  </a:cubicBezTo>
                  <a:cubicBezTo>
                    <a:pt x="405" y="715"/>
                    <a:pt x="714" y="394"/>
                    <a:pt x="1119" y="394"/>
                  </a:cubicBezTo>
                  <a:close/>
                  <a:moveTo>
                    <a:pt x="1119" y="1"/>
                  </a:moveTo>
                  <a:cubicBezTo>
                    <a:pt x="500" y="1"/>
                    <a:pt x="0" y="501"/>
                    <a:pt x="0" y="1120"/>
                  </a:cubicBezTo>
                  <a:cubicBezTo>
                    <a:pt x="0" y="1727"/>
                    <a:pt x="500" y="2239"/>
                    <a:pt x="1119" y="2239"/>
                  </a:cubicBezTo>
                  <a:cubicBezTo>
                    <a:pt x="1727" y="2239"/>
                    <a:pt x="2227" y="1727"/>
                    <a:pt x="2227" y="1120"/>
                  </a:cubicBezTo>
                  <a:cubicBezTo>
                    <a:pt x="2227" y="489"/>
                    <a:pt x="1727" y="1"/>
                    <a:pt x="1119"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54" name="Google Shape;9831;p99"/>
            <p:cNvSpPr/>
            <p:nvPr/>
          </p:nvSpPr>
          <p:spPr>
            <a:xfrm>
              <a:off x="6482160" y="3306600"/>
              <a:ext cx="46800" cy="46800"/>
            </a:xfrm>
            <a:custGeom>
              <a:avLst/>
              <a:gdLst/>
              <a:ahLst/>
              <a:cxnLst/>
              <a:rect l="l" t="t" r="r" b="b"/>
              <a:pathLst>
                <a:path w="1513" h="1513">
                  <a:moveTo>
                    <a:pt x="763" y="405"/>
                  </a:moveTo>
                  <a:cubicBezTo>
                    <a:pt x="953" y="405"/>
                    <a:pt x="1120" y="560"/>
                    <a:pt x="1120" y="762"/>
                  </a:cubicBezTo>
                  <a:cubicBezTo>
                    <a:pt x="1120" y="965"/>
                    <a:pt x="953" y="1119"/>
                    <a:pt x="763" y="1119"/>
                  </a:cubicBezTo>
                  <a:cubicBezTo>
                    <a:pt x="560" y="1119"/>
                    <a:pt x="406" y="953"/>
                    <a:pt x="406" y="762"/>
                  </a:cubicBezTo>
                  <a:cubicBezTo>
                    <a:pt x="406" y="560"/>
                    <a:pt x="560" y="405"/>
                    <a:pt x="763" y="405"/>
                  </a:cubicBezTo>
                  <a:close/>
                  <a:moveTo>
                    <a:pt x="763" y="0"/>
                  </a:moveTo>
                  <a:cubicBezTo>
                    <a:pt x="346" y="0"/>
                    <a:pt x="1" y="345"/>
                    <a:pt x="1" y="762"/>
                  </a:cubicBezTo>
                  <a:cubicBezTo>
                    <a:pt x="1" y="1179"/>
                    <a:pt x="346" y="1512"/>
                    <a:pt x="763" y="1512"/>
                  </a:cubicBezTo>
                  <a:cubicBezTo>
                    <a:pt x="1179" y="1512"/>
                    <a:pt x="1513" y="1179"/>
                    <a:pt x="1513" y="762"/>
                  </a:cubicBezTo>
                  <a:cubicBezTo>
                    <a:pt x="1513" y="345"/>
                    <a:pt x="1179" y="0"/>
                    <a:pt x="76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55" name="Google Shape;9832;p99"/>
            <p:cNvSpPr/>
            <p:nvPr/>
          </p:nvSpPr>
          <p:spPr>
            <a:xfrm>
              <a:off x="6456600" y="3437280"/>
              <a:ext cx="75600" cy="75240"/>
            </a:xfrm>
            <a:custGeom>
              <a:avLst/>
              <a:gdLst/>
              <a:ahLst/>
              <a:cxnLst/>
              <a:rect l="l" t="t" r="r" b="b"/>
              <a:pathLst>
                <a:path w="2418" h="2406">
                  <a:moveTo>
                    <a:pt x="2012" y="406"/>
                  </a:moveTo>
                  <a:lnTo>
                    <a:pt x="2012" y="1989"/>
                  </a:lnTo>
                  <a:lnTo>
                    <a:pt x="417" y="1989"/>
                  </a:lnTo>
                  <a:lnTo>
                    <a:pt x="417" y="406"/>
                  </a:lnTo>
                  <a:close/>
                  <a:moveTo>
                    <a:pt x="298" y="1"/>
                  </a:moveTo>
                  <a:cubicBezTo>
                    <a:pt x="143" y="1"/>
                    <a:pt x="0" y="132"/>
                    <a:pt x="0" y="298"/>
                  </a:cubicBezTo>
                  <a:lnTo>
                    <a:pt x="0" y="2108"/>
                  </a:lnTo>
                  <a:cubicBezTo>
                    <a:pt x="0" y="2275"/>
                    <a:pt x="143" y="2406"/>
                    <a:pt x="298" y="2406"/>
                  </a:cubicBezTo>
                  <a:lnTo>
                    <a:pt x="2119" y="2406"/>
                  </a:lnTo>
                  <a:cubicBezTo>
                    <a:pt x="2286" y="2406"/>
                    <a:pt x="2417" y="2275"/>
                    <a:pt x="2417" y="2108"/>
                  </a:cubicBezTo>
                  <a:lnTo>
                    <a:pt x="2417" y="298"/>
                  </a:lnTo>
                  <a:cubicBezTo>
                    <a:pt x="2417" y="120"/>
                    <a:pt x="2286" y="1"/>
                    <a:pt x="2119"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56" name="Google Shape;9833;p99"/>
            <p:cNvSpPr/>
            <p:nvPr/>
          </p:nvSpPr>
          <p:spPr>
            <a:xfrm>
              <a:off x="6268680" y="3367440"/>
              <a:ext cx="405360" cy="173160"/>
            </a:xfrm>
            <a:custGeom>
              <a:avLst/>
              <a:gdLst/>
              <a:ahLst/>
              <a:cxnLst/>
              <a:rect l="l" t="t" r="r" b="b"/>
              <a:pathLst>
                <a:path w="12800" h="5486">
                  <a:moveTo>
                    <a:pt x="10419" y="1616"/>
                  </a:moveTo>
                  <a:lnTo>
                    <a:pt x="10419" y="3009"/>
                  </a:lnTo>
                  <a:lnTo>
                    <a:pt x="9573" y="3009"/>
                  </a:lnTo>
                  <a:lnTo>
                    <a:pt x="9573" y="1616"/>
                  </a:lnTo>
                  <a:close/>
                  <a:moveTo>
                    <a:pt x="12395" y="402"/>
                  </a:moveTo>
                  <a:lnTo>
                    <a:pt x="12395" y="414"/>
                  </a:lnTo>
                  <a:lnTo>
                    <a:pt x="12395" y="4224"/>
                  </a:lnTo>
                  <a:lnTo>
                    <a:pt x="12383" y="4236"/>
                  </a:lnTo>
                  <a:lnTo>
                    <a:pt x="10835" y="3807"/>
                  </a:lnTo>
                  <a:lnTo>
                    <a:pt x="10823" y="3795"/>
                  </a:lnTo>
                  <a:lnTo>
                    <a:pt x="10823" y="3224"/>
                  </a:lnTo>
                  <a:lnTo>
                    <a:pt x="10823" y="1414"/>
                  </a:lnTo>
                  <a:lnTo>
                    <a:pt x="10823" y="842"/>
                  </a:lnTo>
                  <a:cubicBezTo>
                    <a:pt x="10823" y="842"/>
                    <a:pt x="10823" y="831"/>
                    <a:pt x="10835" y="831"/>
                  </a:cubicBezTo>
                  <a:lnTo>
                    <a:pt x="12383" y="402"/>
                  </a:lnTo>
                  <a:close/>
                  <a:moveTo>
                    <a:pt x="12362" y="0"/>
                  </a:moveTo>
                  <a:cubicBezTo>
                    <a:pt x="12330" y="0"/>
                    <a:pt x="12297" y="3"/>
                    <a:pt x="12264" y="9"/>
                  </a:cubicBezTo>
                  <a:lnTo>
                    <a:pt x="10716" y="438"/>
                  </a:lnTo>
                  <a:cubicBezTo>
                    <a:pt x="10538" y="485"/>
                    <a:pt x="10407" y="664"/>
                    <a:pt x="10407" y="842"/>
                  </a:cubicBezTo>
                  <a:lnTo>
                    <a:pt x="10407" y="1212"/>
                  </a:lnTo>
                  <a:lnTo>
                    <a:pt x="9549" y="1212"/>
                  </a:lnTo>
                  <a:lnTo>
                    <a:pt x="9549" y="914"/>
                  </a:lnTo>
                  <a:cubicBezTo>
                    <a:pt x="9549" y="819"/>
                    <a:pt x="9466" y="711"/>
                    <a:pt x="9347" y="711"/>
                  </a:cubicBezTo>
                  <a:cubicBezTo>
                    <a:pt x="9228" y="711"/>
                    <a:pt x="9133" y="795"/>
                    <a:pt x="9133" y="914"/>
                  </a:cubicBezTo>
                  <a:lnTo>
                    <a:pt x="9133" y="1414"/>
                  </a:lnTo>
                  <a:lnTo>
                    <a:pt x="9133" y="3224"/>
                  </a:lnTo>
                  <a:lnTo>
                    <a:pt x="9133" y="4986"/>
                  </a:lnTo>
                  <a:cubicBezTo>
                    <a:pt x="9133" y="5045"/>
                    <a:pt x="9085" y="5081"/>
                    <a:pt x="9026" y="5081"/>
                  </a:cubicBezTo>
                  <a:lnTo>
                    <a:pt x="513" y="5081"/>
                  </a:lnTo>
                  <a:cubicBezTo>
                    <a:pt x="453" y="5081"/>
                    <a:pt x="417" y="5045"/>
                    <a:pt x="417" y="4986"/>
                  </a:cubicBezTo>
                  <a:lnTo>
                    <a:pt x="417" y="1854"/>
                  </a:lnTo>
                  <a:cubicBezTo>
                    <a:pt x="417" y="1747"/>
                    <a:pt x="322" y="1652"/>
                    <a:pt x="203" y="1652"/>
                  </a:cubicBezTo>
                  <a:cubicBezTo>
                    <a:pt x="84" y="1652"/>
                    <a:pt x="1" y="1735"/>
                    <a:pt x="1" y="1854"/>
                  </a:cubicBezTo>
                  <a:lnTo>
                    <a:pt x="1" y="4986"/>
                  </a:lnTo>
                  <a:cubicBezTo>
                    <a:pt x="1" y="5260"/>
                    <a:pt x="215" y="5486"/>
                    <a:pt x="501" y="5486"/>
                  </a:cubicBezTo>
                  <a:lnTo>
                    <a:pt x="9014" y="5486"/>
                  </a:lnTo>
                  <a:cubicBezTo>
                    <a:pt x="9299" y="5486"/>
                    <a:pt x="9526" y="5260"/>
                    <a:pt x="9526" y="4986"/>
                  </a:cubicBezTo>
                  <a:lnTo>
                    <a:pt x="9526" y="3414"/>
                  </a:lnTo>
                  <a:lnTo>
                    <a:pt x="10371" y="3414"/>
                  </a:lnTo>
                  <a:lnTo>
                    <a:pt x="10371" y="3795"/>
                  </a:lnTo>
                  <a:cubicBezTo>
                    <a:pt x="10371" y="3986"/>
                    <a:pt x="10502" y="4152"/>
                    <a:pt x="10681" y="4188"/>
                  </a:cubicBezTo>
                  <a:lnTo>
                    <a:pt x="12228" y="4629"/>
                  </a:lnTo>
                  <a:cubicBezTo>
                    <a:pt x="12264" y="4641"/>
                    <a:pt x="12300" y="4641"/>
                    <a:pt x="12347" y="4641"/>
                  </a:cubicBezTo>
                  <a:cubicBezTo>
                    <a:pt x="12443" y="4641"/>
                    <a:pt x="12526" y="4605"/>
                    <a:pt x="12597" y="4545"/>
                  </a:cubicBezTo>
                  <a:cubicBezTo>
                    <a:pt x="12705" y="4474"/>
                    <a:pt x="12764" y="4343"/>
                    <a:pt x="12764" y="4224"/>
                  </a:cubicBezTo>
                  <a:lnTo>
                    <a:pt x="12764" y="426"/>
                  </a:lnTo>
                  <a:cubicBezTo>
                    <a:pt x="12800" y="283"/>
                    <a:pt x="12740" y="164"/>
                    <a:pt x="12633" y="80"/>
                  </a:cubicBezTo>
                  <a:cubicBezTo>
                    <a:pt x="12553" y="27"/>
                    <a:pt x="12459" y="0"/>
                    <a:pt x="12362"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157" name="Google Shape;9834;p99"/>
          <p:cNvGrpSpPr/>
          <p:nvPr/>
        </p:nvGrpSpPr>
        <p:grpSpPr>
          <a:xfrm>
            <a:off x="865800" y="3207240"/>
            <a:ext cx="363240" cy="363600"/>
            <a:chOff x="865800" y="3207240"/>
            <a:chExt cx="363240" cy="363600"/>
          </a:xfrm>
        </p:grpSpPr>
        <p:sp>
          <p:nvSpPr>
            <p:cNvPr id="9158" name="Google Shape;9835;p99"/>
            <p:cNvSpPr/>
            <p:nvPr/>
          </p:nvSpPr>
          <p:spPr>
            <a:xfrm>
              <a:off x="928080" y="3269160"/>
              <a:ext cx="239040" cy="239040"/>
            </a:xfrm>
            <a:custGeom>
              <a:avLst/>
              <a:gdLst/>
              <a:ahLst/>
              <a:cxnLst/>
              <a:rect l="l" t="t" r="r" b="b"/>
              <a:pathLst>
                <a:path w="7562" h="7561">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59" name="Google Shape;9836;p99"/>
            <p:cNvSpPr/>
            <p:nvPr/>
          </p:nvSpPr>
          <p:spPr>
            <a:xfrm>
              <a:off x="956160" y="3297600"/>
              <a:ext cx="183240" cy="183240"/>
            </a:xfrm>
            <a:custGeom>
              <a:avLst/>
              <a:gdLst/>
              <a:ahLst/>
              <a:cxnLst/>
              <a:rect l="l" t="t" r="r" b="b"/>
              <a:pathLst>
                <a:path w="5800" h="5799">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0" name="Google Shape;9837;p99"/>
            <p:cNvSpPr/>
            <p:nvPr/>
          </p:nvSpPr>
          <p:spPr>
            <a:xfrm>
              <a:off x="1042200" y="3207240"/>
              <a:ext cx="11520" cy="46440"/>
            </a:xfrm>
            <a:custGeom>
              <a:avLst/>
              <a:gdLst/>
              <a:ahLst/>
              <a:cxnLst/>
              <a:rect l="l" t="t" r="r" b="b"/>
              <a:pathLst>
                <a:path w="394" h="1501">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1" name="Google Shape;9838;p99"/>
            <p:cNvSpPr/>
            <p:nvPr/>
          </p:nvSpPr>
          <p:spPr>
            <a:xfrm>
              <a:off x="1042200" y="3524400"/>
              <a:ext cx="11520" cy="46440"/>
            </a:xfrm>
            <a:custGeom>
              <a:avLst/>
              <a:gdLst/>
              <a:ahLst/>
              <a:cxnLst/>
              <a:rect l="l" t="t" r="r" b="b"/>
              <a:pathLst>
                <a:path w="394" h="1501">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2" name="Google Shape;9839;p99"/>
            <p:cNvSpPr/>
            <p:nvPr/>
          </p:nvSpPr>
          <p:spPr>
            <a:xfrm>
              <a:off x="953280" y="3231000"/>
              <a:ext cx="30240" cy="42480"/>
            </a:xfrm>
            <a:custGeom>
              <a:avLst/>
              <a:gdLst/>
              <a:ahLst/>
              <a:cxnLst/>
              <a:rect l="l" t="t" r="r" b="b"/>
              <a:pathLst>
                <a:path w="989" h="1368">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3" name="Google Shape;9840;p99"/>
            <p:cNvSpPr/>
            <p:nvPr/>
          </p:nvSpPr>
          <p:spPr>
            <a:xfrm>
              <a:off x="1111680" y="3505320"/>
              <a:ext cx="29520" cy="41400"/>
            </a:xfrm>
            <a:custGeom>
              <a:avLst/>
              <a:gdLst/>
              <a:ahLst/>
              <a:cxnLst/>
              <a:rect l="l" t="t" r="r" b="b"/>
              <a:pathLst>
                <a:path w="965" h="1339">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4" name="Google Shape;9841;p99"/>
            <p:cNvSpPr/>
            <p:nvPr/>
          </p:nvSpPr>
          <p:spPr>
            <a:xfrm>
              <a:off x="888840" y="3296160"/>
              <a:ext cx="43560" cy="28440"/>
            </a:xfrm>
            <a:custGeom>
              <a:avLst/>
              <a:gdLst/>
              <a:ahLst/>
              <a:cxnLst/>
              <a:rect l="l" t="t" r="r" b="b"/>
              <a:pathLst>
                <a:path w="1406" h="935">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5" name="Google Shape;9842;p99"/>
            <p:cNvSpPr/>
            <p:nvPr/>
          </p:nvSpPr>
          <p:spPr>
            <a:xfrm>
              <a:off x="1162800" y="3454200"/>
              <a:ext cx="43920" cy="29160"/>
            </a:xfrm>
            <a:custGeom>
              <a:avLst/>
              <a:gdLst/>
              <a:ahLst/>
              <a:cxnLst/>
              <a:rect l="l" t="t" r="r" b="b"/>
              <a:pathLst>
                <a:path w="1418" h="957">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6" name="Google Shape;9843;p99"/>
            <p:cNvSpPr/>
            <p:nvPr/>
          </p:nvSpPr>
          <p:spPr>
            <a:xfrm>
              <a:off x="865800" y="3384000"/>
              <a:ext cx="46440" cy="11160"/>
            </a:xfrm>
            <a:custGeom>
              <a:avLst/>
              <a:gdLst/>
              <a:ahLst/>
              <a:cxnLst/>
              <a:rect l="l" t="t" r="r" b="b"/>
              <a:pathLst>
                <a:path w="1501" h="382">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7" name="Google Shape;9844;p99"/>
            <p:cNvSpPr/>
            <p:nvPr/>
          </p:nvSpPr>
          <p:spPr>
            <a:xfrm>
              <a:off x="1182240" y="3384000"/>
              <a:ext cx="46800" cy="11160"/>
            </a:xfrm>
            <a:custGeom>
              <a:avLst/>
              <a:gdLst/>
              <a:ahLst/>
              <a:cxnLst/>
              <a:rect l="l" t="t" r="r" b="b"/>
              <a:pathLst>
                <a:path w="1513" h="382">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8" name="Google Shape;9845;p99"/>
            <p:cNvSpPr/>
            <p:nvPr/>
          </p:nvSpPr>
          <p:spPr>
            <a:xfrm>
              <a:off x="888840" y="3453840"/>
              <a:ext cx="42840" cy="29160"/>
            </a:xfrm>
            <a:custGeom>
              <a:avLst/>
              <a:gdLst/>
              <a:ahLst/>
              <a:cxnLst/>
              <a:rect l="l" t="t" r="r" b="b"/>
              <a:pathLst>
                <a:path w="1382" h="948">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69" name="Google Shape;9846;p99"/>
            <p:cNvSpPr/>
            <p:nvPr/>
          </p:nvSpPr>
          <p:spPr>
            <a:xfrm>
              <a:off x="1163160" y="3295800"/>
              <a:ext cx="43560" cy="28800"/>
            </a:xfrm>
            <a:custGeom>
              <a:avLst/>
              <a:gdLst/>
              <a:ahLst/>
              <a:cxnLst/>
              <a:rect l="l" t="t" r="r" b="b"/>
              <a:pathLst>
                <a:path w="1406" h="94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70" name="Google Shape;9847;p99"/>
            <p:cNvSpPr/>
            <p:nvPr/>
          </p:nvSpPr>
          <p:spPr>
            <a:xfrm>
              <a:off x="953280" y="3505680"/>
              <a:ext cx="30600" cy="42120"/>
            </a:xfrm>
            <a:custGeom>
              <a:avLst/>
              <a:gdLst/>
              <a:ahLst/>
              <a:cxnLst/>
              <a:rect l="l" t="t" r="r" b="b"/>
              <a:pathLst>
                <a:path w="1001" h="1363">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71" name="Google Shape;9848;p99"/>
            <p:cNvSpPr/>
            <p:nvPr/>
          </p:nvSpPr>
          <p:spPr>
            <a:xfrm>
              <a:off x="1111680" y="3231720"/>
              <a:ext cx="29880" cy="41760"/>
            </a:xfrm>
            <a:custGeom>
              <a:avLst/>
              <a:gdLst/>
              <a:ahLst/>
              <a:cxnLst/>
              <a:rect l="l" t="t" r="r" b="b"/>
              <a:pathLst>
                <a:path w="977" h="1352">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172" name="Google Shape;9849;p99"/>
          <p:cNvGrpSpPr/>
          <p:nvPr/>
        </p:nvGrpSpPr>
        <p:grpSpPr>
          <a:xfrm>
            <a:off x="1404720" y="3227040"/>
            <a:ext cx="369000" cy="324720"/>
            <a:chOff x="1404720" y="3227040"/>
            <a:chExt cx="369000" cy="324720"/>
          </a:xfrm>
        </p:grpSpPr>
        <p:sp>
          <p:nvSpPr>
            <p:cNvPr id="9173" name="Google Shape;9850;p99"/>
            <p:cNvSpPr/>
            <p:nvPr/>
          </p:nvSpPr>
          <p:spPr>
            <a:xfrm>
              <a:off x="1535040" y="3227040"/>
              <a:ext cx="11160" cy="36000"/>
            </a:xfrm>
            <a:custGeom>
              <a:avLst/>
              <a:gdLst/>
              <a:ahLst/>
              <a:cxnLst/>
              <a:rect l="l" t="t" r="r" b="b"/>
              <a:pathLst>
                <a:path w="382" h="1168">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74" name="Google Shape;9851;p99"/>
            <p:cNvSpPr/>
            <p:nvPr/>
          </p:nvSpPr>
          <p:spPr>
            <a:xfrm>
              <a:off x="1472400" y="3243240"/>
              <a:ext cx="24840" cy="33120"/>
            </a:xfrm>
            <a:custGeom>
              <a:avLst/>
              <a:gdLst/>
              <a:ahLst/>
              <a:cxnLst/>
              <a:rect l="l" t="t" r="r" b="b"/>
              <a:pathLst>
                <a:path w="811" h="1073">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75" name="Google Shape;9852;p99"/>
            <p:cNvSpPr/>
            <p:nvPr/>
          </p:nvSpPr>
          <p:spPr>
            <a:xfrm>
              <a:off x="1426320" y="3289320"/>
              <a:ext cx="34920" cy="23760"/>
            </a:xfrm>
            <a:custGeom>
              <a:avLst/>
              <a:gdLst/>
              <a:ahLst/>
              <a:cxnLst/>
              <a:rect l="l" t="t" r="r" b="b"/>
              <a:pathLst>
                <a:path w="1132" h="778">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76" name="Google Shape;9853;p99"/>
            <p:cNvSpPr/>
            <p:nvPr/>
          </p:nvSpPr>
          <p:spPr>
            <a:xfrm>
              <a:off x="1410840" y="3350880"/>
              <a:ext cx="36360" cy="11520"/>
            </a:xfrm>
            <a:custGeom>
              <a:avLst/>
              <a:gdLst/>
              <a:ahLst/>
              <a:cxnLst/>
              <a:rect l="l" t="t" r="r" b="b"/>
              <a:pathLst>
                <a:path w="1179" h="394">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77" name="Google Shape;9854;p99"/>
            <p:cNvSpPr/>
            <p:nvPr/>
          </p:nvSpPr>
          <p:spPr>
            <a:xfrm>
              <a:off x="1426320" y="3400920"/>
              <a:ext cx="34560" cy="23760"/>
            </a:xfrm>
            <a:custGeom>
              <a:avLst/>
              <a:gdLst/>
              <a:ahLst/>
              <a:cxnLst/>
              <a:rect l="l" t="t" r="r" b="b"/>
              <a:pathLst>
                <a:path w="1120" h="784">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78" name="Google Shape;9855;p99"/>
            <p:cNvSpPr/>
            <p:nvPr/>
          </p:nvSpPr>
          <p:spPr>
            <a:xfrm>
              <a:off x="1620000" y="3288960"/>
              <a:ext cx="34560" cy="23760"/>
            </a:xfrm>
            <a:custGeom>
              <a:avLst/>
              <a:gdLst/>
              <a:ahLst/>
              <a:cxnLst/>
              <a:rect l="l" t="t" r="r" b="b"/>
              <a:pathLst>
                <a:path w="1120" h="785">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79" name="Google Shape;9856;p99"/>
            <p:cNvSpPr/>
            <p:nvPr/>
          </p:nvSpPr>
          <p:spPr>
            <a:xfrm>
              <a:off x="1584360" y="3243600"/>
              <a:ext cx="25200" cy="32760"/>
            </a:xfrm>
            <a:custGeom>
              <a:avLst/>
              <a:gdLst/>
              <a:ahLst/>
              <a:cxnLst/>
              <a:rect l="l" t="t" r="r" b="b"/>
              <a:pathLst>
                <a:path w="822" h="1064">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80" name="Google Shape;9857;p99"/>
            <p:cNvSpPr/>
            <p:nvPr/>
          </p:nvSpPr>
          <p:spPr>
            <a:xfrm>
              <a:off x="1404720" y="3271320"/>
              <a:ext cx="284760" cy="280440"/>
            </a:xfrm>
            <a:custGeom>
              <a:avLst/>
              <a:gdLst/>
              <a:ahLst/>
              <a:cxnLst/>
              <a:rect l="l" t="t" r="r" b="b"/>
              <a:pathLst>
                <a:path w="9002" h="886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81" name="Google Shape;9858;p99"/>
            <p:cNvSpPr/>
            <p:nvPr/>
          </p:nvSpPr>
          <p:spPr>
            <a:xfrm>
              <a:off x="1670040" y="3377520"/>
              <a:ext cx="103680" cy="174240"/>
            </a:xfrm>
            <a:custGeom>
              <a:avLst/>
              <a:gdLst/>
              <a:ahLst/>
              <a:cxnLst/>
              <a:rect l="l" t="t" r="r" b="b"/>
              <a:pathLst>
                <a:path w="3299" h="551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182" name="Google Shape;9859;p99"/>
          <p:cNvGrpSpPr/>
          <p:nvPr/>
        </p:nvGrpSpPr>
        <p:grpSpPr>
          <a:xfrm>
            <a:off x="1953360" y="3216240"/>
            <a:ext cx="365040" cy="353520"/>
            <a:chOff x="1953360" y="3216240"/>
            <a:chExt cx="365040" cy="353520"/>
          </a:xfrm>
        </p:grpSpPr>
        <p:sp>
          <p:nvSpPr>
            <p:cNvPr id="9183" name="Google Shape;9860;p99"/>
            <p:cNvSpPr/>
            <p:nvPr/>
          </p:nvSpPr>
          <p:spPr>
            <a:xfrm>
              <a:off x="1962720" y="3216240"/>
              <a:ext cx="355680" cy="353520"/>
            </a:xfrm>
            <a:custGeom>
              <a:avLst/>
              <a:gdLst/>
              <a:ahLst/>
              <a:cxnLst/>
              <a:rect l="l" t="t" r="r" b="b"/>
              <a:pathLst>
                <a:path w="11240" h="11163">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84" name="Google Shape;9861;p99"/>
            <p:cNvSpPr/>
            <p:nvPr/>
          </p:nvSpPr>
          <p:spPr>
            <a:xfrm>
              <a:off x="2126160" y="3283560"/>
              <a:ext cx="76320" cy="76320"/>
            </a:xfrm>
            <a:custGeom>
              <a:avLst/>
              <a:gdLst/>
              <a:ahLst/>
              <a:cxnLst/>
              <a:rect l="l" t="t" r="r" b="b"/>
              <a:pathLst>
                <a:path w="2442" h="2442">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85" name="Google Shape;9862;p99"/>
            <p:cNvSpPr/>
            <p:nvPr/>
          </p:nvSpPr>
          <p:spPr>
            <a:xfrm>
              <a:off x="2201400" y="3369240"/>
              <a:ext cx="37800" cy="37800"/>
            </a:xfrm>
            <a:custGeom>
              <a:avLst/>
              <a:gdLst/>
              <a:ahLst/>
              <a:cxnLst/>
              <a:rect l="l" t="t" r="r" b="b"/>
              <a:pathLst>
                <a:path w="1228" h="1227">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86" name="Google Shape;9863;p99"/>
            <p:cNvSpPr/>
            <p:nvPr/>
          </p:nvSpPr>
          <p:spPr>
            <a:xfrm>
              <a:off x="1963080" y="3522240"/>
              <a:ext cx="37800" cy="37440"/>
            </a:xfrm>
            <a:custGeom>
              <a:avLst/>
              <a:gdLst/>
              <a:ahLst/>
              <a:cxnLst/>
              <a:rect l="l" t="t" r="r" b="b"/>
              <a:pathLst>
                <a:path w="1228" h="1216">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87" name="Google Shape;9864;p99"/>
            <p:cNvSpPr/>
            <p:nvPr/>
          </p:nvSpPr>
          <p:spPr>
            <a:xfrm>
              <a:off x="2157480" y="3388680"/>
              <a:ext cx="14760" cy="15120"/>
            </a:xfrm>
            <a:custGeom>
              <a:avLst/>
              <a:gdLst/>
              <a:ahLst/>
              <a:cxnLst/>
              <a:rect l="l" t="t" r="r" b="b"/>
              <a:pathLst>
                <a:path w="501" h="513">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88" name="Google Shape;9865;p99"/>
            <p:cNvSpPr/>
            <p:nvPr/>
          </p:nvSpPr>
          <p:spPr>
            <a:xfrm>
              <a:off x="1953360" y="3482280"/>
              <a:ext cx="14760" cy="14760"/>
            </a:xfrm>
            <a:custGeom>
              <a:avLst/>
              <a:gdLst/>
              <a:ahLst/>
              <a:cxnLst/>
              <a:rect l="l" t="t" r="r" b="b"/>
              <a:pathLst>
                <a:path w="501" h="501">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89" name="Google Shape;9866;p99"/>
            <p:cNvSpPr/>
            <p:nvPr/>
          </p:nvSpPr>
          <p:spPr>
            <a:xfrm>
              <a:off x="2207520" y="3267720"/>
              <a:ext cx="15120" cy="15120"/>
            </a:xfrm>
            <a:custGeom>
              <a:avLst/>
              <a:gdLst/>
              <a:ahLst/>
              <a:cxnLst/>
              <a:rect l="l" t="t" r="r" b="b"/>
              <a:pathLst>
                <a:path w="513" h="513">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190" name="Google Shape;9867;p99"/>
          <p:cNvGrpSpPr/>
          <p:nvPr/>
        </p:nvGrpSpPr>
        <p:grpSpPr>
          <a:xfrm>
            <a:off x="3043080" y="3215520"/>
            <a:ext cx="365040" cy="347760"/>
            <a:chOff x="3043080" y="3215520"/>
            <a:chExt cx="365040" cy="347760"/>
          </a:xfrm>
        </p:grpSpPr>
        <p:sp>
          <p:nvSpPr>
            <p:cNvPr id="9191" name="Google Shape;9868;p99"/>
            <p:cNvSpPr/>
            <p:nvPr/>
          </p:nvSpPr>
          <p:spPr>
            <a:xfrm>
              <a:off x="3106800" y="3273120"/>
              <a:ext cx="301320" cy="290160"/>
            </a:xfrm>
            <a:custGeom>
              <a:avLst/>
              <a:gdLst/>
              <a:ahLst/>
              <a:cxnLst/>
              <a:rect l="l" t="t" r="r" b="b"/>
              <a:pathLst>
                <a:path w="9526" h="9167">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92" name="Google Shape;9869;p99"/>
            <p:cNvSpPr/>
            <p:nvPr/>
          </p:nvSpPr>
          <p:spPr>
            <a:xfrm>
              <a:off x="3043080" y="3215520"/>
              <a:ext cx="208800" cy="254520"/>
            </a:xfrm>
            <a:custGeom>
              <a:avLst/>
              <a:gdLst/>
              <a:ahLst/>
              <a:cxnLst/>
              <a:rect l="l" t="t" r="r" b="b"/>
              <a:pathLst>
                <a:path w="6609" h="805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193" name="Google Shape;9870;p99"/>
          <p:cNvGrpSpPr/>
          <p:nvPr/>
        </p:nvGrpSpPr>
        <p:grpSpPr>
          <a:xfrm>
            <a:off x="4218480" y="3184920"/>
            <a:ext cx="208080" cy="382320"/>
            <a:chOff x="4218480" y="3184920"/>
            <a:chExt cx="208080" cy="382320"/>
          </a:xfrm>
        </p:grpSpPr>
        <p:sp>
          <p:nvSpPr>
            <p:cNvPr id="9194" name="Google Shape;9871;p99"/>
            <p:cNvSpPr/>
            <p:nvPr/>
          </p:nvSpPr>
          <p:spPr>
            <a:xfrm>
              <a:off x="4218480" y="3184920"/>
              <a:ext cx="207000" cy="116640"/>
            </a:xfrm>
            <a:custGeom>
              <a:avLst/>
              <a:gdLst/>
              <a:ahLst/>
              <a:cxnLst/>
              <a:rect l="l" t="t" r="r" b="b"/>
              <a:pathLst>
                <a:path w="6549" h="3705">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95" name="Google Shape;9872;p99"/>
            <p:cNvSpPr/>
            <p:nvPr/>
          </p:nvSpPr>
          <p:spPr>
            <a:xfrm>
              <a:off x="4218480" y="3282840"/>
              <a:ext cx="208080" cy="284400"/>
            </a:xfrm>
            <a:custGeom>
              <a:avLst/>
              <a:gdLst/>
              <a:ahLst/>
              <a:cxnLst/>
              <a:rect l="l" t="t" r="r" b="b"/>
              <a:pathLst>
                <a:path w="6585" h="899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196" name="Google Shape;9873;p99"/>
          <p:cNvSpPr/>
          <p:nvPr/>
        </p:nvSpPr>
        <p:spPr>
          <a:xfrm>
            <a:off x="4816800" y="3186000"/>
            <a:ext cx="82080" cy="378360"/>
          </a:xfrm>
          <a:custGeom>
            <a:avLst/>
            <a:gdLst/>
            <a:ahLst/>
            <a:cxnLst/>
            <a:rect l="l" t="t" r="r" b="b"/>
            <a:pathLst>
              <a:path w="2621" h="11952">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197" name="Google Shape;9874;p99"/>
          <p:cNvGrpSpPr/>
          <p:nvPr/>
        </p:nvGrpSpPr>
        <p:grpSpPr>
          <a:xfrm>
            <a:off x="6896520" y="3215880"/>
            <a:ext cx="322200" cy="346680"/>
            <a:chOff x="6896520" y="3215880"/>
            <a:chExt cx="322200" cy="346680"/>
          </a:xfrm>
        </p:grpSpPr>
        <p:sp>
          <p:nvSpPr>
            <p:cNvPr id="9198" name="Google Shape;9875;p99"/>
            <p:cNvSpPr/>
            <p:nvPr/>
          </p:nvSpPr>
          <p:spPr>
            <a:xfrm>
              <a:off x="6896520" y="3215880"/>
              <a:ext cx="300240" cy="346680"/>
            </a:xfrm>
            <a:custGeom>
              <a:avLst/>
              <a:gdLst/>
              <a:ahLst/>
              <a:cxnLst/>
              <a:rect l="l" t="t" r="r" b="b"/>
              <a:pathLst>
                <a:path w="9491" h="10955">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199" name="Google Shape;9876;p99"/>
            <p:cNvSpPr/>
            <p:nvPr/>
          </p:nvSpPr>
          <p:spPr>
            <a:xfrm>
              <a:off x="6954840" y="3306240"/>
              <a:ext cx="41040" cy="41040"/>
            </a:xfrm>
            <a:custGeom>
              <a:avLst/>
              <a:gdLst/>
              <a:ahLst/>
              <a:cxnLst/>
              <a:rect l="l" t="t" r="r" b="b"/>
              <a:pathLst>
                <a:path w="1323" h="1322">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00" name="Google Shape;9877;p99"/>
            <p:cNvSpPr/>
            <p:nvPr/>
          </p:nvSpPr>
          <p:spPr>
            <a:xfrm>
              <a:off x="7013160" y="3306240"/>
              <a:ext cx="30960" cy="9000"/>
            </a:xfrm>
            <a:custGeom>
              <a:avLst/>
              <a:gdLst/>
              <a:ahLst/>
              <a:cxnLst/>
              <a:rect l="l" t="t" r="r" b="b"/>
              <a:pathLst>
                <a:path w="1013" h="322">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01" name="Google Shape;9878;p99"/>
            <p:cNvSpPr/>
            <p:nvPr/>
          </p:nvSpPr>
          <p:spPr>
            <a:xfrm>
              <a:off x="7013520" y="3333600"/>
              <a:ext cx="104760" cy="9360"/>
            </a:xfrm>
            <a:custGeom>
              <a:avLst/>
              <a:gdLst/>
              <a:ahLst/>
              <a:cxnLst/>
              <a:rect l="l" t="t" r="r" b="b"/>
              <a:pathLst>
                <a:path w="3335" h="334">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02" name="Google Shape;9879;p99"/>
            <p:cNvSpPr/>
            <p:nvPr/>
          </p:nvSpPr>
          <p:spPr>
            <a:xfrm>
              <a:off x="6967080" y="3375720"/>
              <a:ext cx="63000" cy="9360"/>
            </a:xfrm>
            <a:custGeom>
              <a:avLst/>
              <a:gdLst/>
              <a:ahLst/>
              <a:cxnLst/>
              <a:rect l="l" t="t" r="r" b="b"/>
              <a:pathLst>
                <a:path w="2013" h="334">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03" name="Google Shape;9880;p99"/>
            <p:cNvSpPr/>
            <p:nvPr/>
          </p:nvSpPr>
          <p:spPr>
            <a:xfrm>
              <a:off x="6928920" y="3524040"/>
              <a:ext cx="51120" cy="9000"/>
            </a:xfrm>
            <a:custGeom>
              <a:avLst/>
              <a:gdLst/>
              <a:ahLst/>
              <a:cxnLst/>
              <a:rect l="l" t="t" r="r" b="b"/>
              <a:pathLst>
                <a:path w="1645" h="322">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04" name="Google Shape;9881;p99"/>
            <p:cNvSpPr/>
            <p:nvPr/>
          </p:nvSpPr>
          <p:spPr>
            <a:xfrm>
              <a:off x="6945480" y="3314880"/>
              <a:ext cx="273240" cy="247680"/>
            </a:xfrm>
            <a:custGeom>
              <a:avLst/>
              <a:gdLst/>
              <a:ahLst/>
              <a:cxnLst/>
              <a:rect l="l" t="t" r="r" b="b"/>
              <a:pathLst>
                <a:path w="8633" h="7835">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05" name="Google Shape;9882;p99"/>
          <p:cNvGrpSpPr/>
          <p:nvPr/>
        </p:nvGrpSpPr>
        <p:grpSpPr>
          <a:xfrm>
            <a:off x="7429320" y="3223080"/>
            <a:ext cx="333720" cy="333000"/>
            <a:chOff x="7429320" y="3223080"/>
            <a:chExt cx="333720" cy="333000"/>
          </a:xfrm>
        </p:grpSpPr>
        <p:sp>
          <p:nvSpPr>
            <p:cNvPr id="9206" name="Google Shape;9883;p99"/>
            <p:cNvSpPr/>
            <p:nvPr/>
          </p:nvSpPr>
          <p:spPr>
            <a:xfrm>
              <a:off x="7429320" y="3223080"/>
              <a:ext cx="333720" cy="333000"/>
            </a:xfrm>
            <a:custGeom>
              <a:avLst/>
              <a:gdLst/>
              <a:ahLst/>
              <a:cxnLst/>
              <a:rect l="l" t="t" r="r" b="b"/>
              <a:pathLst>
                <a:path w="10538" h="10515">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07" name="Google Shape;9884;p99"/>
            <p:cNvSpPr/>
            <p:nvPr/>
          </p:nvSpPr>
          <p:spPr>
            <a:xfrm>
              <a:off x="7613640" y="3251520"/>
              <a:ext cx="73800" cy="73440"/>
            </a:xfrm>
            <a:custGeom>
              <a:avLst/>
              <a:gdLst/>
              <a:ahLst/>
              <a:cxnLst/>
              <a:rect l="l" t="t" r="r" b="b"/>
              <a:pathLst>
                <a:path w="2358" h="2347">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208" name="Google Shape;9885;p99"/>
          <p:cNvSpPr/>
          <p:nvPr/>
        </p:nvSpPr>
        <p:spPr>
          <a:xfrm>
            <a:off x="8079120" y="3207240"/>
            <a:ext cx="228960" cy="362880"/>
          </a:xfrm>
          <a:custGeom>
            <a:avLst/>
            <a:gdLst/>
            <a:ahLst/>
            <a:cxnLst/>
            <a:rect l="l" t="t" r="r" b="b"/>
            <a:pathLst>
              <a:path w="7240" h="11467">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209" name="Google Shape;9886;p99"/>
          <p:cNvGrpSpPr/>
          <p:nvPr/>
        </p:nvGrpSpPr>
        <p:grpSpPr>
          <a:xfrm>
            <a:off x="5216400" y="3725640"/>
            <a:ext cx="355320" cy="264240"/>
            <a:chOff x="5216400" y="3725640"/>
            <a:chExt cx="355320" cy="264240"/>
          </a:xfrm>
        </p:grpSpPr>
        <p:sp>
          <p:nvSpPr>
            <p:cNvPr id="9210" name="Google Shape;9887;p99"/>
            <p:cNvSpPr/>
            <p:nvPr/>
          </p:nvSpPr>
          <p:spPr>
            <a:xfrm>
              <a:off x="5216400" y="3814200"/>
              <a:ext cx="295560" cy="175680"/>
            </a:xfrm>
            <a:custGeom>
              <a:avLst/>
              <a:gdLst/>
              <a:ahLst/>
              <a:cxn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11" name="Google Shape;9888;p99"/>
            <p:cNvSpPr/>
            <p:nvPr/>
          </p:nvSpPr>
          <p:spPr>
            <a:xfrm>
              <a:off x="5304960" y="3725640"/>
              <a:ext cx="266760" cy="169560"/>
            </a:xfrm>
            <a:custGeom>
              <a:avLst/>
              <a:gdLst/>
              <a:ahLst/>
              <a:cxn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12" name="Google Shape;9889;p99"/>
          <p:cNvGrpSpPr/>
          <p:nvPr/>
        </p:nvGrpSpPr>
        <p:grpSpPr>
          <a:xfrm>
            <a:off x="6849360" y="3733920"/>
            <a:ext cx="353880" cy="246960"/>
            <a:chOff x="6849360" y="3733920"/>
            <a:chExt cx="353880" cy="246960"/>
          </a:xfrm>
        </p:grpSpPr>
        <p:sp>
          <p:nvSpPr>
            <p:cNvPr id="9213" name="Google Shape;9890;p99"/>
            <p:cNvSpPr/>
            <p:nvPr/>
          </p:nvSpPr>
          <p:spPr>
            <a:xfrm>
              <a:off x="6849360" y="3733920"/>
              <a:ext cx="353880" cy="246960"/>
            </a:xfrm>
            <a:custGeom>
              <a:avLst/>
              <a:gdLst/>
              <a:ahLst/>
              <a:cxnLst/>
              <a:rect l="l" t="t" r="r" b="b"/>
              <a:pathLst>
                <a:path w="11181" h="781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14" name="Google Shape;9891;p99"/>
            <p:cNvSpPr/>
            <p:nvPr/>
          </p:nvSpPr>
          <p:spPr>
            <a:xfrm>
              <a:off x="7080480" y="3758040"/>
              <a:ext cx="99000" cy="128520"/>
            </a:xfrm>
            <a:custGeom>
              <a:avLst/>
              <a:gdLst/>
              <a:ahLst/>
              <a:cxnLst/>
              <a:rect l="l" t="t" r="r" b="b"/>
              <a:pathLst>
                <a:path w="3156" h="4084">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15" name="Google Shape;9892;p99"/>
            <p:cNvSpPr/>
            <p:nvPr/>
          </p:nvSpPr>
          <p:spPr>
            <a:xfrm>
              <a:off x="6873120" y="3757680"/>
              <a:ext cx="99000" cy="128880"/>
            </a:xfrm>
            <a:custGeom>
              <a:avLst/>
              <a:gdLst/>
              <a:ahLst/>
              <a:cxnLst/>
              <a:rect l="l" t="t" r="r" b="b"/>
              <a:pathLst>
                <a:path w="3156" h="409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16" name="Google Shape;9893;p99"/>
            <p:cNvSpPr/>
            <p:nvPr/>
          </p:nvSpPr>
          <p:spPr>
            <a:xfrm>
              <a:off x="6962040" y="3758040"/>
              <a:ext cx="128160" cy="128160"/>
            </a:xfrm>
            <a:custGeom>
              <a:avLst/>
              <a:gdLst/>
              <a:ahLst/>
              <a:cxnLst/>
              <a:rect l="l" t="t" r="r" b="b"/>
              <a:pathLst>
                <a:path w="4073" h="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17" name="Google Shape;9894;p99"/>
            <p:cNvSpPr/>
            <p:nvPr/>
          </p:nvSpPr>
          <p:spPr>
            <a:xfrm>
              <a:off x="6997320" y="3781800"/>
              <a:ext cx="58320" cy="81360"/>
            </a:xfrm>
            <a:custGeom>
              <a:avLst/>
              <a:gdLst/>
              <a:ahLst/>
              <a:cxnLst/>
              <a:rect l="l" t="t" r="r" b="b"/>
              <a:pathLst>
                <a:path w="1870" h="2596">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18" name="Google Shape;9895;p99"/>
          <p:cNvGrpSpPr/>
          <p:nvPr/>
        </p:nvGrpSpPr>
        <p:grpSpPr>
          <a:xfrm>
            <a:off x="7918920" y="3714840"/>
            <a:ext cx="391320" cy="278640"/>
            <a:chOff x="7918920" y="3714840"/>
            <a:chExt cx="391320" cy="278640"/>
          </a:xfrm>
        </p:grpSpPr>
        <p:sp>
          <p:nvSpPr>
            <p:cNvPr id="9219" name="Google Shape;9896;p99"/>
            <p:cNvSpPr/>
            <p:nvPr/>
          </p:nvSpPr>
          <p:spPr>
            <a:xfrm>
              <a:off x="7918920" y="3781080"/>
              <a:ext cx="308520" cy="212400"/>
            </a:xfrm>
            <a:custGeom>
              <a:avLst/>
              <a:gdLst/>
              <a:ahLst/>
              <a:cxnLst/>
              <a:rect l="l" t="t" r="r" b="b"/>
              <a:pathLst>
                <a:path w="9752" h="6728">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20" name="Google Shape;9897;p99"/>
            <p:cNvSpPr/>
            <p:nvPr/>
          </p:nvSpPr>
          <p:spPr>
            <a:xfrm>
              <a:off x="8080560" y="3862800"/>
              <a:ext cx="66960" cy="66960"/>
            </a:xfrm>
            <a:custGeom>
              <a:avLst/>
              <a:gdLst/>
              <a:ahLst/>
              <a:cxnLst/>
              <a:rect l="l" t="t" r="r" b="b"/>
              <a:pathLst>
                <a:path w="2144" h="2144">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21" name="Google Shape;9898;p99"/>
            <p:cNvSpPr/>
            <p:nvPr/>
          </p:nvSpPr>
          <p:spPr>
            <a:xfrm>
              <a:off x="8000280" y="3885480"/>
              <a:ext cx="44280" cy="44280"/>
            </a:xfrm>
            <a:custGeom>
              <a:avLst/>
              <a:gdLst/>
              <a:ahLst/>
              <a:cxnLst/>
              <a:rect l="l" t="t" r="r" b="b"/>
              <a:pathLst>
                <a:path w="1430" h="143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22" name="Google Shape;9899;p99"/>
            <p:cNvSpPr/>
            <p:nvPr/>
          </p:nvSpPr>
          <p:spPr>
            <a:xfrm>
              <a:off x="8006400" y="3714840"/>
              <a:ext cx="303840" cy="276840"/>
            </a:xfrm>
            <a:custGeom>
              <a:avLst/>
              <a:gdLst/>
              <a:ahLst/>
              <a:cxnLst/>
              <a:rect l="l" t="t" r="r" b="b"/>
              <a:pathLst>
                <a:path w="9598" h="8752">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23" name="Google Shape;9900;p99"/>
            <p:cNvSpPr/>
            <p:nvPr/>
          </p:nvSpPr>
          <p:spPr>
            <a:xfrm>
              <a:off x="8183520" y="3885480"/>
              <a:ext cx="44280" cy="44280"/>
            </a:xfrm>
            <a:custGeom>
              <a:avLst/>
              <a:gdLst/>
              <a:ahLst/>
              <a:cxnLst/>
              <a:rect l="l" t="t" r="r" b="b"/>
              <a:pathLst>
                <a:path w="1430" h="143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224" name="Google Shape;9901;p99"/>
          <p:cNvSpPr/>
          <p:nvPr/>
        </p:nvSpPr>
        <p:spPr>
          <a:xfrm>
            <a:off x="867240" y="3694320"/>
            <a:ext cx="354240" cy="325800"/>
          </a:xfrm>
          <a:custGeom>
            <a:avLst/>
            <a:gdLst/>
            <a:ahLst/>
            <a:cxnLst/>
            <a:rect l="l" t="t" r="r" b="b"/>
            <a:pathLst>
              <a:path w="11193" h="10297">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225" name="Google Shape;9902;p99"/>
          <p:cNvGrpSpPr/>
          <p:nvPr/>
        </p:nvGrpSpPr>
        <p:grpSpPr>
          <a:xfrm>
            <a:off x="1408680" y="3681000"/>
            <a:ext cx="356760" cy="353880"/>
            <a:chOff x="1408680" y="3681000"/>
            <a:chExt cx="356760" cy="353880"/>
          </a:xfrm>
        </p:grpSpPr>
        <p:sp>
          <p:nvSpPr>
            <p:cNvPr id="9226" name="Google Shape;9903;p99"/>
            <p:cNvSpPr/>
            <p:nvPr/>
          </p:nvSpPr>
          <p:spPr>
            <a:xfrm>
              <a:off x="1510560" y="3814200"/>
              <a:ext cx="36720" cy="48240"/>
            </a:xfrm>
            <a:custGeom>
              <a:avLst/>
              <a:gdLst/>
              <a:ahLst/>
              <a:cxnLst/>
              <a:rect l="l" t="t" r="r" b="b"/>
              <a:pathLst>
                <a:path w="1192" h="1549">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27" name="Google Shape;9904;p99"/>
            <p:cNvSpPr/>
            <p:nvPr/>
          </p:nvSpPr>
          <p:spPr>
            <a:xfrm>
              <a:off x="1627200" y="3814200"/>
              <a:ext cx="36720" cy="48240"/>
            </a:xfrm>
            <a:custGeom>
              <a:avLst/>
              <a:gdLst/>
              <a:ahLst/>
              <a:cxnLst/>
              <a:rect l="l" t="t" r="r" b="b"/>
              <a:pathLst>
                <a:path w="1192" h="1549">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28" name="Google Shape;9905;p99"/>
            <p:cNvSpPr/>
            <p:nvPr/>
          </p:nvSpPr>
          <p:spPr>
            <a:xfrm>
              <a:off x="1525680" y="3908880"/>
              <a:ext cx="122400" cy="32040"/>
            </a:xfrm>
            <a:custGeom>
              <a:avLst/>
              <a:gdLst/>
              <a:ahLst/>
              <a:cxnLst/>
              <a:rect l="l" t="t" r="r" b="b"/>
              <a:pathLst>
                <a:path w="3883" h="1044">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29" name="Google Shape;9906;p99"/>
            <p:cNvSpPr/>
            <p:nvPr/>
          </p:nvSpPr>
          <p:spPr>
            <a:xfrm>
              <a:off x="1408680" y="3681000"/>
              <a:ext cx="297360" cy="295560"/>
            </a:xfrm>
            <a:custGeom>
              <a:avLst/>
              <a:gdLst/>
              <a:ahLst/>
              <a:cxnLst/>
              <a:rect l="l" t="t" r="r" b="b"/>
              <a:pathLst>
                <a:path w="9395" h="9338">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30" name="Google Shape;9907;p99"/>
            <p:cNvSpPr/>
            <p:nvPr/>
          </p:nvSpPr>
          <p:spPr>
            <a:xfrm>
              <a:off x="1468440" y="3738960"/>
              <a:ext cx="297000" cy="295920"/>
            </a:xfrm>
            <a:custGeom>
              <a:avLst/>
              <a:gdLst/>
              <a:ahLst/>
              <a:cxnLst/>
              <a:rect l="l" t="t" r="r" b="b"/>
              <a:pathLst>
                <a:path w="9384" h="9354">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31" name="Google Shape;9908;p99"/>
          <p:cNvGrpSpPr/>
          <p:nvPr/>
        </p:nvGrpSpPr>
        <p:grpSpPr>
          <a:xfrm>
            <a:off x="1953000" y="3681000"/>
            <a:ext cx="356400" cy="353880"/>
            <a:chOff x="1953000" y="3681000"/>
            <a:chExt cx="356400" cy="353880"/>
          </a:xfrm>
        </p:grpSpPr>
        <p:sp>
          <p:nvSpPr>
            <p:cNvPr id="9232" name="Google Shape;9909;p99"/>
            <p:cNvSpPr/>
            <p:nvPr/>
          </p:nvSpPr>
          <p:spPr>
            <a:xfrm>
              <a:off x="2054160" y="3814200"/>
              <a:ext cx="37080" cy="48240"/>
            </a:xfrm>
            <a:custGeom>
              <a:avLst/>
              <a:gdLst/>
              <a:ahLst/>
              <a:cxnLst/>
              <a:rect l="l" t="t" r="r" b="b"/>
              <a:pathLst>
                <a:path w="1204" h="1549">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33" name="Google Shape;9910;p99"/>
            <p:cNvSpPr/>
            <p:nvPr/>
          </p:nvSpPr>
          <p:spPr>
            <a:xfrm>
              <a:off x="2171160" y="3814200"/>
              <a:ext cx="36720" cy="48240"/>
            </a:xfrm>
            <a:custGeom>
              <a:avLst/>
              <a:gdLst/>
              <a:ahLst/>
              <a:cxnLst/>
              <a:rect l="l" t="t" r="r" b="b"/>
              <a:pathLst>
                <a:path w="1192" h="1549">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34" name="Google Shape;9911;p99"/>
            <p:cNvSpPr/>
            <p:nvPr/>
          </p:nvSpPr>
          <p:spPr>
            <a:xfrm>
              <a:off x="2070000" y="3908520"/>
              <a:ext cx="121680" cy="32400"/>
            </a:xfrm>
            <a:custGeom>
              <a:avLst/>
              <a:gdLst/>
              <a:ahLst/>
              <a:cxnLst/>
              <a:rect l="l" t="t" r="r" b="b"/>
              <a:pathLst>
                <a:path w="3871" h="1049">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35" name="Google Shape;9912;p99"/>
            <p:cNvSpPr/>
            <p:nvPr/>
          </p:nvSpPr>
          <p:spPr>
            <a:xfrm>
              <a:off x="1953000" y="3681000"/>
              <a:ext cx="297360" cy="295560"/>
            </a:xfrm>
            <a:custGeom>
              <a:avLst/>
              <a:gdLst/>
              <a:ahLst/>
              <a:cxnLst/>
              <a:rect l="l" t="t" r="r" b="b"/>
              <a:pathLst>
                <a:path w="9395" h="9338">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36" name="Google Shape;9913;p99"/>
            <p:cNvSpPr/>
            <p:nvPr/>
          </p:nvSpPr>
          <p:spPr>
            <a:xfrm>
              <a:off x="2012040" y="3738960"/>
              <a:ext cx="297360" cy="295920"/>
            </a:xfrm>
            <a:custGeom>
              <a:avLst/>
              <a:gdLst/>
              <a:ahLst/>
              <a:cxnLst/>
              <a:rect l="l" t="t" r="r" b="b"/>
              <a:pathLst>
                <a:path w="9395" h="9354">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37" name="Google Shape;9914;p99"/>
          <p:cNvGrpSpPr/>
          <p:nvPr/>
        </p:nvGrpSpPr>
        <p:grpSpPr>
          <a:xfrm>
            <a:off x="2496960" y="3681000"/>
            <a:ext cx="356760" cy="353880"/>
            <a:chOff x="2496960" y="3681000"/>
            <a:chExt cx="356760" cy="353880"/>
          </a:xfrm>
        </p:grpSpPr>
        <p:sp>
          <p:nvSpPr>
            <p:cNvPr id="9238" name="Google Shape;9915;p99"/>
            <p:cNvSpPr/>
            <p:nvPr/>
          </p:nvSpPr>
          <p:spPr>
            <a:xfrm>
              <a:off x="2598120" y="3786480"/>
              <a:ext cx="36720" cy="58680"/>
            </a:xfrm>
            <a:custGeom>
              <a:avLst/>
              <a:gdLst/>
              <a:ahLst/>
              <a:cxnLst/>
              <a:rect l="l" t="t" r="r" b="b"/>
              <a:pathLst>
                <a:path w="1192" h="1882">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39" name="Google Shape;9916;p99"/>
            <p:cNvSpPr/>
            <p:nvPr/>
          </p:nvSpPr>
          <p:spPr>
            <a:xfrm>
              <a:off x="2715120" y="3786480"/>
              <a:ext cx="36720" cy="58680"/>
            </a:xfrm>
            <a:custGeom>
              <a:avLst/>
              <a:gdLst/>
              <a:ahLst/>
              <a:cxnLst/>
              <a:rect l="l" t="t" r="r" b="b"/>
              <a:pathLst>
                <a:path w="1192" h="1882">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40" name="Google Shape;9917;p99"/>
            <p:cNvSpPr/>
            <p:nvPr/>
          </p:nvSpPr>
          <p:spPr>
            <a:xfrm>
              <a:off x="2496960" y="3681000"/>
              <a:ext cx="297000" cy="295560"/>
            </a:xfrm>
            <a:custGeom>
              <a:avLst/>
              <a:gdLst/>
              <a:ahLst/>
              <a:cxnLst/>
              <a:rect l="l" t="t" r="r" b="b"/>
              <a:pathLst>
                <a:path w="9384" h="9338">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41" name="Google Shape;9918;p99"/>
            <p:cNvSpPr/>
            <p:nvPr/>
          </p:nvSpPr>
          <p:spPr>
            <a:xfrm>
              <a:off x="2556000" y="3738960"/>
              <a:ext cx="297720" cy="295920"/>
            </a:xfrm>
            <a:custGeom>
              <a:avLst/>
              <a:gdLst/>
              <a:ahLst/>
              <a:cxnLst/>
              <a:rect l="l" t="t" r="r" b="b"/>
              <a:pathLst>
                <a:path w="9407" h="9354">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42" name="Google Shape;9919;p99"/>
            <p:cNvSpPr/>
            <p:nvPr/>
          </p:nvSpPr>
          <p:spPr>
            <a:xfrm>
              <a:off x="2570040" y="3875400"/>
              <a:ext cx="210240" cy="97920"/>
            </a:xfrm>
            <a:custGeom>
              <a:avLst/>
              <a:gdLst/>
              <a:ahLst/>
              <a:cxnLst/>
              <a:rect l="l" t="t" r="r" b="b"/>
              <a:pathLst>
                <a:path w="6657" h="3122">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43" name="Google Shape;9920;p99"/>
          <p:cNvGrpSpPr/>
          <p:nvPr/>
        </p:nvGrpSpPr>
        <p:grpSpPr>
          <a:xfrm>
            <a:off x="3040920" y="3681000"/>
            <a:ext cx="354960" cy="354600"/>
            <a:chOff x="3040920" y="3681000"/>
            <a:chExt cx="354960" cy="354600"/>
          </a:xfrm>
        </p:grpSpPr>
        <p:sp>
          <p:nvSpPr>
            <p:cNvPr id="9244" name="Google Shape;9921;p99"/>
            <p:cNvSpPr/>
            <p:nvPr/>
          </p:nvSpPr>
          <p:spPr>
            <a:xfrm>
              <a:off x="3040920" y="3681000"/>
              <a:ext cx="354960" cy="354600"/>
            </a:xfrm>
            <a:custGeom>
              <a:avLst/>
              <a:gdLst/>
              <a:ahLst/>
              <a:cxnLst/>
              <a:rect l="l" t="t" r="r" b="b"/>
              <a:pathLst>
                <a:path w="11216" h="11205">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45" name="Google Shape;9922;p99"/>
            <p:cNvSpPr/>
            <p:nvPr/>
          </p:nvSpPr>
          <p:spPr>
            <a:xfrm>
              <a:off x="3183120" y="3921480"/>
              <a:ext cx="58320" cy="58320"/>
            </a:xfrm>
            <a:custGeom>
              <a:avLst/>
              <a:gdLst/>
              <a:ahLst/>
              <a:cxnLst/>
              <a:rect l="l" t="t" r="r" b="b"/>
              <a:pathLst>
                <a:path w="1871" h="187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46" name="Google Shape;9923;p99"/>
            <p:cNvSpPr/>
            <p:nvPr/>
          </p:nvSpPr>
          <p:spPr>
            <a:xfrm>
              <a:off x="3149280" y="3735720"/>
              <a:ext cx="140040" cy="173520"/>
            </a:xfrm>
            <a:custGeom>
              <a:avLst/>
              <a:gdLst/>
              <a:ahLst/>
              <a:cxnLst/>
              <a:rect l="l" t="t" r="r" b="b"/>
              <a:pathLst>
                <a:path w="4442" h="550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47" name="Google Shape;9924;p99"/>
          <p:cNvGrpSpPr/>
          <p:nvPr/>
        </p:nvGrpSpPr>
        <p:grpSpPr>
          <a:xfrm>
            <a:off x="3584160" y="3699360"/>
            <a:ext cx="357120" cy="316800"/>
            <a:chOff x="3584160" y="3699360"/>
            <a:chExt cx="357120" cy="316800"/>
          </a:xfrm>
        </p:grpSpPr>
        <p:sp>
          <p:nvSpPr>
            <p:cNvPr id="9248" name="Google Shape;9925;p99"/>
            <p:cNvSpPr/>
            <p:nvPr/>
          </p:nvSpPr>
          <p:spPr>
            <a:xfrm>
              <a:off x="3584160" y="3699360"/>
              <a:ext cx="357120" cy="316800"/>
            </a:xfrm>
            <a:custGeom>
              <a:avLst/>
              <a:gdLst/>
              <a:ahLst/>
              <a:cxnLst/>
              <a:rect l="l" t="t" r="r" b="b"/>
              <a:pathLst>
                <a:path w="11276" h="10014">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49" name="Google Shape;9926;p99"/>
            <p:cNvSpPr/>
            <p:nvPr/>
          </p:nvSpPr>
          <p:spPr>
            <a:xfrm>
              <a:off x="3613320" y="3727080"/>
              <a:ext cx="298800" cy="260640"/>
            </a:xfrm>
            <a:custGeom>
              <a:avLst/>
              <a:gdLst/>
              <a:ahLst/>
              <a:cxnLst/>
              <a:rect l="l" t="t" r="r" b="b"/>
              <a:pathLst>
                <a:path w="9442" h="824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50" name="Google Shape;9927;p99"/>
            <p:cNvSpPr/>
            <p:nvPr/>
          </p:nvSpPr>
          <p:spPr>
            <a:xfrm>
              <a:off x="3735720" y="3910320"/>
              <a:ext cx="53640" cy="53640"/>
            </a:xfrm>
            <a:custGeom>
              <a:avLst/>
              <a:gdLst/>
              <a:ahLst/>
              <a:cxnLst/>
              <a:rect l="l" t="t" r="r" b="b"/>
              <a:pathLst>
                <a:path w="1728" h="1727">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51" name="Google Shape;9928;p99"/>
            <p:cNvSpPr/>
            <p:nvPr/>
          </p:nvSpPr>
          <p:spPr>
            <a:xfrm>
              <a:off x="3738960" y="3788280"/>
              <a:ext cx="48240" cy="113400"/>
            </a:xfrm>
            <a:custGeom>
              <a:avLst/>
              <a:gdLst/>
              <a:ahLst/>
              <a:cxnLst/>
              <a:rect l="l" t="t" r="r" b="b"/>
              <a:pathLst>
                <a:path w="1549" h="3609">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52" name="Google Shape;9929;p99"/>
          <p:cNvGrpSpPr/>
          <p:nvPr/>
        </p:nvGrpSpPr>
        <p:grpSpPr>
          <a:xfrm>
            <a:off x="4129560" y="3681000"/>
            <a:ext cx="354240" cy="353160"/>
            <a:chOff x="4129560" y="3681000"/>
            <a:chExt cx="354240" cy="353160"/>
          </a:xfrm>
        </p:grpSpPr>
        <p:sp>
          <p:nvSpPr>
            <p:cNvPr id="9253" name="Google Shape;9930;p99"/>
            <p:cNvSpPr/>
            <p:nvPr/>
          </p:nvSpPr>
          <p:spPr>
            <a:xfrm>
              <a:off x="4313880" y="3719520"/>
              <a:ext cx="132120" cy="223920"/>
            </a:xfrm>
            <a:custGeom>
              <a:avLst/>
              <a:gdLst/>
              <a:ahLst/>
              <a:cxnLst/>
              <a:rect l="l" t="t" r="r" b="b"/>
              <a:pathLst>
                <a:path w="4192" h="7086">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54" name="Google Shape;9931;p99"/>
            <p:cNvSpPr/>
            <p:nvPr/>
          </p:nvSpPr>
          <p:spPr>
            <a:xfrm>
              <a:off x="4221000" y="3719160"/>
              <a:ext cx="105120" cy="131400"/>
            </a:xfrm>
            <a:custGeom>
              <a:avLst/>
              <a:gdLst/>
              <a:ahLst/>
              <a:cxnLst/>
              <a:rect l="l" t="t" r="r" b="b"/>
              <a:pathLst>
                <a:path w="3347" h="4169">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55" name="Google Shape;9932;p99"/>
            <p:cNvSpPr/>
            <p:nvPr/>
          </p:nvSpPr>
          <p:spPr>
            <a:xfrm>
              <a:off x="4167360" y="3772440"/>
              <a:ext cx="225000" cy="224640"/>
            </a:xfrm>
            <a:custGeom>
              <a:avLst/>
              <a:gdLst/>
              <a:ahLst/>
              <a:cxnLst/>
              <a:rect l="l" t="t" r="r" b="b"/>
              <a:pathLst>
                <a:path w="7121" h="7109">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56" name="Google Shape;9933;p99"/>
            <p:cNvSpPr/>
            <p:nvPr/>
          </p:nvSpPr>
          <p:spPr>
            <a:xfrm>
              <a:off x="4129560" y="3681000"/>
              <a:ext cx="354240" cy="353160"/>
            </a:xfrm>
            <a:custGeom>
              <a:avLst/>
              <a:gdLst/>
              <a:ahLst/>
              <a:cxnLst/>
              <a:rect l="l" t="t" r="r" b="b"/>
              <a:pathLst>
                <a:path w="11192" h="11157">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57" name="Google Shape;9934;p99"/>
          <p:cNvGrpSpPr/>
          <p:nvPr/>
        </p:nvGrpSpPr>
        <p:grpSpPr>
          <a:xfrm>
            <a:off x="4673520" y="3680280"/>
            <a:ext cx="354240" cy="354600"/>
            <a:chOff x="4673520" y="3680280"/>
            <a:chExt cx="354240" cy="354600"/>
          </a:xfrm>
        </p:grpSpPr>
        <p:sp>
          <p:nvSpPr>
            <p:cNvPr id="9258" name="Google Shape;9935;p99"/>
            <p:cNvSpPr/>
            <p:nvPr/>
          </p:nvSpPr>
          <p:spPr>
            <a:xfrm>
              <a:off x="4673520" y="3680280"/>
              <a:ext cx="354240" cy="354600"/>
            </a:xfrm>
            <a:custGeom>
              <a:avLst/>
              <a:gdLst/>
              <a:ahLst/>
              <a:cxnLst/>
              <a:rect l="l" t="t" r="r" b="b"/>
              <a:pathLst>
                <a:path w="11193" h="11205">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59" name="Google Shape;9936;p99"/>
            <p:cNvSpPr/>
            <p:nvPr/>
          </p:nvSpPr>
          <p:spPr>
            <a:xfrm>
              <a:off x="4806000" y="3736800"/>
              <a:ext cx="91800" cy="91440"/>
            </a:xfrm>
            <a:custGeom>
              <a:avLst/>
              <a:gdLst/>
              <a:ahLst/>
              <a:cxnLst/>
              <a:rect l="l" t="t" r="r" b="b"/>
              <a:pathLst>
                <a:path w="2930" h="2918">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60" name="Google Shape;9937;p99"/>
            <p:cNvSpPr/>
            <p:nvPr/>
          </p:nvSpPr>
          <p:spPr>
            <a:xfrm>
              <a:off x="4779360" y="3841200"/>
              <a:ext cx="142560" cy="137880"/>
            </a:xfrm>
            <a:custGeom>
              <a:avLst/>
              <a:gdLst/>
              <a:ahLst/>
              <a:cxnLst/>
              <a:rect l="l" t="t" r="r" b="b"/>
              <a:pathLst>
                <a:path w="4526" h="4371">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61" name="Google Shape;9938;p99"/>
          <p:cNvGrpSpPr/>
          <p:nvPr/>
        </p:nvGrpSpPr>
        <p:grpSpPr>
          <a:xfrm>
            <a:off x="5779440" y="3699360"/>
            <a:ext cx="316440" cy="317520"/>
            <a:chOff x="5779440" y="3699360"/>
            <a:chExt cx="316440" cy="317520"/>
          </a:xfrm>
        </p:grpSpPr>
        <p:sp>
          <p:nvSpPr>
            <p:cNvPr id="9262" name="Google Shape;9939;p99"/>
            <p:cNvSpPr/>
            <p:nvPr/>
          </p:nvSpPr>
          <p:spPr>
            <a:xfrm>
              <a:off x="5892840" y="3700440"/>
              <a:ext cx="203040" cy="316440"/>
            </a:xfrm>
            <a:custGeom>
              <a:avLst/>
              <a:gdLst/>
              <a:ahLst/>
              <a:cxn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63" name="Google Shape;9940;p99"/>
            <p:cNvSpPr/>
            <p:nvPr/>
          </p:nvSpPr>
          <p:spPr>
            <a:xfrm>
              <a:off x="5779440" y="3699360"/>
              <a:ext cx="194040" cy="315720"/>
            </a:xfrm>
            <a:custGeom>
              <a:avLst/>
              <a:gdLst/>
              <a:ahLst/>
              <a:cxn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264" name="Google Shape;9941;p99"/>
          <p:cNvSpPr/>
          <p:nvPr/>
        </p:nvSpPr>
        <p:spPr>
          <a:xfrm>
            <a:off x="6304680" y="3694320"/>
            <a:ext cx="354960" cy="327240"/>
          </a:xfrm>
          <a:custGeom>
            <a:avLst/>
            <a:gdLst/>
            <a:ahLst/>
            <a:cxnLst/>
            <a:rect l="l" t="t" r="r" b="b"/>
            <a:pathLst>
              <a:path w="11217" h="10342">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265" name="Google Shape;9942;p99"/>
          <p:cNvGrpSpPr/>
          <p:nvPr/>
        </p:nvGrpSpPr>
        <p:grpSpPr>
          <a:xfrm>
            <a:off x="7390440" y="3681000"/>
            <a:ext cx="371160" cy="354240"/>
            <a:chOff x="7390440" y="3681000"/>
            <a:chExt cx="371160" cy="354240"/>
          </a:xfrm>
        </p:grpSpPr>
        <p:sp>
          <p:nvSpPr>
            <p:cNvPr id="9266" name="Google Shape;9943;p99"/>
            <p:cNvSpPr/>
            <p:nvPr/>
          </p:nvSpPr>
          <p:spPr>
            <a:xfrm>
              <a:off x="7390440" y="3745080"/>
              <a:ext cx="293040" cy="290160"/>
            </a:xfrm>
            <a:custGeom>
              <a:avLst/>
              <a:gdLst/>
              <a:ahLst/>
              <a:cxnLst/>
              <a:rect l="l" t="t" r="r" b="b"/>
              <a:pathLst>
                <a:path w="9264" h="9169">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67" name="Google Shape;9944;p99"/>
            <p:cNvSpPr/>
            <p:nvPr/>
          </p:nvSpPr>
          <p:spPr>
            <a:xfrm>
              <a:off x="7408800" y="3772080"/>
              <a:ext cx="258480" cy="235080"/>
            </a:xfrm>
            <a:custGeom>
              <a:avLst/>
              <a:gdLst/>
              <a:ahLst/>
              <a:cxnLst/>
              <a:rect l="l" t="t" r="r" b="b"/>
              <a:pathLst>
                <a:path w="8169" h="744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68" name="Google Shape;9945;p99"/>
            <p:cNvSpPr/>
            <p:nvPr/>
          </p:nvSpPr>
          <p:spPr>
            <a:xfrm>
              <a:off x="7488000" y="3681000"/>
              <a:ext cx="273600" cy="258480"/>
            </a:xfrm>
            <a:custGeom>
              <a:avLst/>
              <a:gdLst/>
              <a:ahLst/>
              <a:cxnLst/>
              <a:rect l="l" t="t" r="r" b="b"/>
              <a:pathLst>
                <a:path w="8645" h="8174">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69" name="Google Shape;9946;p99"/>
            <p:cNvSpPr/>
            <p:nvPr/>
          </p:nvSpPr>
          <p:spPr>
            <a:xfrm>
              <a:off x="7691760" y="3789360"/>
              <a:ext cx="33120" cy="101880"/>
            </a:xfrm>
            <a:custGeom>
              <a:avLst/>
              <a:gdLst/>
              <a:ahLst/>
              <a:cxnLst/>
              <a:rect l="l" t="t" r="r" b="b"/>
              <a:pathLst>
                <a:path w="1073" h="3241">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70" name="Google Shape;9947;p99"/>
            <p:cNvSpPr/>
            <p:nvPr/>
          </p:nvSpPr>
          <p:spPr>
            <a:xfrm>
              <a:off x="7535880" y="3708000"/>
              <a:ext cx="172080" cy="70920"/>
            </a:xfrm>
            <a:custGeom>
              <a:avLst/>
              <a:gdLst/>
              <a:ahLst/>
              <a:cxnLst/>
              <a:rect l="l" t="t" r="r" b="b"/>
              <a:pathLst>
                <a:path w="5454" h="2269">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71" name="Google Shape;9948;p99"/>
            <p:cNvSpPr/>
            <p:nvPr/>
          </p:nvSpPr>
          <p:spPr>
            <a:xfrm>
              <a:off x="7501320" y="3819240"/>
              <a:ext cx="74520" cy="140400"/>
            </a:xfrm>
            <a:custGeom>
              <a:avLst/>
              <a:gdLst/>
              <a:ahLst/>
              <a:cxnLst/>
              <a:rect l="l" t="t" r="r" b="b"/>
              <a:pathLst>
                <a:path w="2382" h="4454">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72" name="Google Shape;9949;p99"/>
          <p:cNvGrpSpPr/>
          <p:nvPr/>
        </p:nvGrpSpPr>
        <p:grpSpPr>
          <a:xfrm>
            <a:off x="1421640" y="4125600"/>
            <a:ext cx="373680" cy="372960"/>
            <a:chOff x="1421640" y="4125600"/>
            <a:chExt cx="373680" cy="372960"/>
          </a:xfrm>
        </p:grpSpPr>
        <p:sp>
          <p:nvSpPr>
            <p:cNvPr id="9273" name="Google Shape;9950;p99"/>
            <p:cNvSpPr/>
            <p:nvPr/>
          </p:nvSpPr>
          <p:spPr>
            <a:xfrm>
              <a:off x="1421640" y="4266000"/>
              <a:ext cx="373680" cy="232560"/>
            </a:xfrm>
            <a:custGeom>
              <a:avLst/>
              <a:gdLst/>
              <a:ahLst/>
              <a:cxnLst/>
              <a:rect l="l" t="t" r="r" b="b"/>
              <a:pathLst>
                <a:path w="11800" h="7359">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74" name="Google Shape;9951;p99"/>
            <p:cNvSpPr/>
            <p:nvPr/>
          </p:nvSpPr>
          <p:spPr>
            <a:xfrm>
              <a:off x="1428120" y="4125600"/>
              <a:ext cx="356040" cy="214560"/>
            </a:xfrm>
            <a:custGeom>
              <a:avLst/>
              <a:gdLst/>
              <a:ahLst/>
              <a:cxnLst/>
              <a:rect l="l" t="t" r="r" b="b"/>
              <a:pathLst>
                <a:path w="11241" h="6789">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75" name="Google Shape;9952;p99"/>
          <p:cNvGrpSpPr/>
          <p:nvPr/>
        </p:nvGrpSpPr>
        <p:grpSpPr>
          <a:xfrm>
            <a:off x="1973160" y="4156200"/>
            <a:ext cx="356760" cy="341280"/>
            <a:chOff x="1973160" y="4156200"/>
            <a:chExt cx="356760" cy="341280"/>
          </a:xfrm>
        </p:grpSpPr>
        <p:sp>
          <p:nvSpPr>
            <p:cNvPr id="9276" name="Google Shape;9953;p99"/>
            <p:cNvSpPr/>
            <p:nvPr/>
          </p:nvSpPr>
          <p:spPr>
            <a:xfrm>
              <a:off x="2129040" y="4156200"/>
              <a:ext cx="18000" cy="96840"/>
            </a:xfrm>
            <a:custGeom>
              <a:avLst/>
              <a:gdLst/>
              <a:ahLst/>
              <a:cxnLst/>
              <a:rect l="l" t="t" r="r" b="b"/>
              <a:pathLst>
                <a:path w="596" h="3085">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77" name="Google Shape;9954;p99"/>
            <p:cNvSpPr/>
            <p:nvPr/>
          </p:nvSpPr>
          <p:spPr>
            <a:xfrm>
              <a:off x="2174760" y="4156200"/>
              <a:ext cx="18000" cy="96840"/>
            </a:xfrm>
            <a:custGeom>
              <a:avLst/>
              <a:gdLst/>
              <a:ahLst/>
              <a:cxnLst/>
              <a:rect l="l" t="t" r="r" b="b"/>
              <a:pathLst>
                <a:path w="597" h="3085">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78" name="Google Shape;9955;p99"/>
            <p:cNvSpPr/>
            <p:nvPr/>
          </p:nvSpPr>
          <p:spPr>
            <a:xfrm>
              <a:off x="1992600" y="4460760"/>
              <a:ext cx="337320" cy="36720"/>
            </a:xfrm>
            <a:custGeom>
              <a:avLst/>
              <a:gdLst/>
              <a:ahLst/>
              <a:cxnLst/>
              <a:rect l="l" t="t" r="r" b="b"/>
              <a:pathLst>
                <a:path w="10658" h="1192">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79" name="Google Shape;9956;p99"/>
            <p:cNvSpPr/>
            <p:nvPr/>
          </p:nvSpPr>
          <p:spPr>
            <a:xfrm>
              <a:off x="1996200" y="4288680"/>
              <a:ext cx="59400" cy="68040"/>
            </a:xfrm>
            <a:custGeom>
              <a:avLst/>
              <a:gdLst/>
              <a:ahLst/>
              <a:cxnLst/>
              <a:rect l="l" t="t" r="r" b="b"/>
              <a:pathLst>
                <a:path w="1906" h="218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80" name="Google Shape;9957;p99"/>
            <p:cNvSpPr/>
            <p:nvPr/>
          </p:nvSpPr>
          <p:spPr>
            <a:xfrm>
              <a:off x="1973160" y="4266000"/>
              <a:ext cx="305640" cy="183240"/>
            </a:xfrm>
            <a:custGeom>
              <a:avLst/>
              <a:gdLst/>
              <a:ahLst/>
              <a:cxnLst/>
              <a:rect l="l" t="t" r="r" b="b"/>
              <a:pathLst>
                <a:path w="9657" h="5799">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81" name="Google Shape;9958;p99"/>
            <p:cNvSpPr/>
            <p:nvPr/>
          </p:nvSpPr>
          <p:spPr>
            <a:xfrm>
              <a:off x="2156040" y="4319640"/>
              <a:ext cx="92520" cy="98280"/>
            </a:xfrm>
            <a:custGeom>
              <a:avLst/>
              <a:gdLst/>
              <a:ahLst/>
              <a:cxnLst/>
              <a:rect l="l" t="t" r="r" b="b"/>
              <a:pathLst>
                <a:path w="2942" h="3133">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82" name="Google Shape;9959;p99"/>
          <p:cNvGrpSpPr/>
          <p:nvPr/>
        </p:nvGrpSpPr>
        <p:grpSpPr>
          <a:xfrm>
            <a:off x="2523600" y="4135680"/>
            <a:ext cx="339840" cy="339120"/>
            <a:chOff x="2523600" y="4135680"/>
            <a:chExt cx="339840" cy="339120"/>
          </a:xfrm>
        </p:grpSpPr>
        <p:sp>
          <p:nvSpPr>
            <p:cNvPr id="9283" name="Google Shape;9960;p99"/>
            <p:cNvSpPr/>
            <p:nvPr/>
          </p:nvSpPr>
          <p:spPr>
            <a:xfrm>
              <a:off x="2523600" y="4135680"/>
              <a:ext cx="339840" cy="339120"/>
            </a:xfrm>
            <a:custGeom>
              <a:avLst/>
              <a:gdLst/>
              <a:ahLst/>
              <a:cxnLst/>
              <a:rect l="l" t="t" r="r" b="b"/>
              <a:pathLst>
                <a:path w="10740" h="10717">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84" name="Google Shape;9961;p99"/>
            <p:cNvSpPr/>
            <p:nvPr/>
          </p:nvSpPr>
          <p:spPr>
            <a:xfrm>
              <a:off x="2561400" y="4278960"/>
              <a:ext cx="35640" cy="36000"/>
            </a:xfrm>
            <a:custGeom>
              <a:avLst/>
              <a:gdLst/>
              <a:ahLst/>
              <a:cxnLst/>
              <a:rect l="l" t="t" r="r" b="b"/>
              <a:pathLst>
                <a:path w="1156" h="1167">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85" name="Google Shape;9962;p99"/>
          <p:cNvGrpSpPr/>
          <p:nvPr/>
        </p:nvGrpSpPr>
        <p:grpSpPr>
          <a:xfrm>
            <a:off x="3040560" y="4130280"/>
            <a:ext cx="390960" cy="349200"/>
            <a:chOff x="3040560" y="4130280"/>
            <a:chExt cx="390960" cy="349200"/>
          </a:xfrm>
        </p:grpSpPr>
        <p:sp>
          <p:nvSpPr>
            <p:cNvPr id="9286" name="Google Shape;9963;p99"/>
            <p:cNvSpPr/>
            <p:nvPr/>
          </p:nvSpPr>
          <p:spPr>
            <a:xfrm>
              <a:off x="3080880" y="4144680"/>
              <a:ext cx="61560" cy="65160"/>
            </a:xfrm>
            <a:custGeom>
              <a:avLst/>
              <a:gdLst/>
              <a:ahLst/>
              <a:cxnLst/>
              <a:rect l="l" t="t" r="r" b="b"/>
              <a:pathLst>
                <a:path w="1977" h="2086">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87" name="Google Shape;9964;p99"/>
            <p:cNvSpPr/>
            <p:nvPr/>
          </p:nvSpPr>
          <p:spPr>
            <a:xfrm>
              <a:off x="3040560" y="4192920"/>
              <a:ext cx="57600" cy="54000"/>
            </a:xfrm>
            <a:custGeom>
              <a:avLst/>
              <a:gdLst/>
              <a:ahLst/>
              <a:cxnLst/>
              <a:rect l="l" t="t" r="r" b="b"/>
              <a:pathLst>
                <a:path w="1846" h="1739">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88" name="Google Shape;9965;p99"/>
            <p:cNvSpPr/>
            <p:nvPr/>
          </p:nvSpPr>
          <p:spPr>
            <a:xfrm>
              <a:off x="3147840" y="4130280"/>
              <a:ext cx="55080" cy="68040"/>
            </a:xfrm>
            <a:custGeom>
              <a:avLst/>
              <a:gdLst/>
              <a:ahLst/>
              <a:cxnLst/>
              <a:rect l="l" t="t" r="r" b="b"/>
              <a:pathLst>
                <a:path w="1763" h="2175">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89" name="Google Shape;9966;p99"/>
            <p:cNvSpPr/>
            <p:nvPr/>
          </p:nvSpPr>
          <p:spPr>
            <a:xfrm>
              <a:off x="3205440" y="4158000"/>
              <a:ext cx="51480" cy="58680"/>
            </a:xfrm>
            <a:custGeom>
              <a:avLst/>
              <a:gdLst/>
              <a:ahLst/>
              <a:cxnLst/>
              <a:rect l="l" t="t" r="r" b="b"/>
              <a:pathLst>
                <a:path w="1656" h="1886">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90" name="Google Shape;9967;p99"/>
            <p:cNvSpPr/>
            <p:nvPr/>
          </p:nvSpPr>
          <p:spPr>
            <a:xfrm>
              <a:off x="3092760" y="4212000"/>
              <a:ext cx="143280" cy="101520"/>
            </a:xfrm>
            <a:custGeom>
              <a:avLst/>
              <a:gdLst/>
              <a:ahLst/>
              <a:cxnLst/>
              <a:rect l="l" t="t" r="r" b="b"/>
              <a:pathLst>
                <a:path w="4549" h="3236">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91" name="Google Shape;9968;p99"/>
            <p:cNvSpPr/>
            <p:nvPr/>
          </p:nvSpPr>
          <p:spPr>
            <a:xfrm>
              <a:off x="3283200" y="4290480"/>
              <a:ext cx="54000" cy="69840"/>
            </a:xfrm>
            <a:custGeom>
              <a:avLst/>
              <a:gdLst/>
              <a:ahLst/>
              <a:cxnLst/>
              <a:rect l="l" t="t" r="r" b="b"/>
              <a:pathLst>
                <a:path w="1740" h="2229">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92" name="Google Shape;9969;p99"/>
            <p:cNvSpPr/>
            <p:nvPr/>
          </p:nvSpPr>
          <p:spPr>
            <a:xfrm>
              <a:off x="3221640" y="4306680"/>
              <a:ext cx="53280" cy="61560"/>
            </a:xfrm>
            <a:custGeom>
              <a:avLst/>
              <a:gdLst/>
              <a:ahLst/>
              <a:cxnLst/>
              <a:rect l="l" t="t" r="r" b="b"/>
              <a:pathLst>
                <a:path w="1715" h="1967">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93" name="Google Shape;9970;p99"/>
            <p:cNvSpPr/>
            <p:nvPr/>
          </p:nvSpPr>
          <p:spPr>
            <a:xfrm>
              <a:off x="3333600" y="4316760"/>
              <a:ext cx="65880" cy="61560"/>
            </a:xfrm>
            <a:custGeom>
              <a:avLst/>
              <a:gdLst/>
              <a:ahLst/>
              <a:cxnLst/>
              <a:rect l="l" t="t" r="r" b="b"/>
              <a:pathLst>
                <a:path w="2108" h="1976">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94" name="Google Shape;9971;p99"/>
            <p:cNvSpPr/>
            <p:nvPr/>
          </p:nvSpPr>
          <p:spPr>
            <a:xfrm>
              <a:off x="3371040" y="4372560"/>
              <a:ext cx="60480" cy="50760"/>
            </a:xfrm>
            <a:custGeom>
              <a:avLst/>
              <a:gdLst/>
              <a:ahLst/>
              <a:cxnLst/>
              <a:rect l="l" t="t" r="r" b="b"/>
              <a:pathLst>
                <a:path w="1941" h="1631">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95" name="Google Shape;9972;p99"/>
            <p:cNvSpPr/>
            <p:nvPr/>
          </p:nvSpPr>
          <p:spPr>
            <a:xfrm>
              <a:off x="3227760" y="4370760"/>
              <a:ext cx="141840" cy="108720"/>
            </a:xfrm>
            <a:custGeom>
              <a:avLst/>
              <a:gdLst/>
              <a:ahLst/>
              <a:cxnLst/>
              <a:rect l="l" t="t" r="r" b="b"/>
              <a:pathLst>
                <a:path w="4502" h="3458">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296" name="Google Shape;9973;p99"/>
          <p:cNvGrpSpPr/>
          <p:nvPr/>
        </p:nvGrpSpPr>
        <p:grpSpPr>
          <a:xfrm>
            <a:off x="3662280" y="4135680"/>
            <a:ext cx="231840" cy="339120"/>
            <a:chOff x="3662280" y="4135680"/>
            <a:chExt cx="231840" cy="339120"/>
          </a:xfrm>
        </p:grpSpPr>
        <p:sp>
          <p:nvSpPr>
            <p:cNvPr id="9297" name="Google Shape;9974;p99"/>
            <p:cNvSpPr/>
            <p:nvPr/>
          </p:nvSpPr>
          <p:spPr>
            <a:xfrm>
              <a:off x="3662280" y="4135680"/>
              <a:ext cx="162720" cy="339120"/>
            </a:xfrm>
            <a:custGeom>
              <a:avLst/>
              <a:gdLst/>
              <a:ahLst/>
              <a:cxnLst/>
              <a:rect l="l" t="t" r="r" b="b"/>
              <a:pathLst>
                <a:path w="5157" h="1071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98" name="Google Shape;9975;p99"/>
            <p:cNvSpPr/>
            <p:nvPr/>
          </p:nvSpPr>
          <p:spPr>
            <a:xfrm>
              <a:off x="3689640" y="4162680"/>
              <a:ext cx="108720" cy="284760"/>
            </a:xfrm>
            <a:custGeom>
              <a:avLst/>
              <a:gdLst/>
              <a:ahLst/>
              <a:cxnLst/>
              <a:rect l="l" t="t" r="r" b="b"/>
              <a:pathLst>
                <a:path w="3453" h="9002">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299" name="Google Shape;9976;p99"/>
            <p:cNvSpPr/>
            <p:nvPr/>
          </p:nvSpPr>
          <p:spPr>
            <a:xfrm>
              <a:off x="3838320" y="4182480"/>
              <a:ext cx="55800" cy="93960"/>
            </a:xfrm>
            <a:custGeom>
              <a:avLst/>
              <a:gdLst/>
              <a:ahLst/>
              <a:cxnLst/>
              <a:rect l="l" t="t" r="r" b="b"/>
              <a:pathLst>
                <a:path w="1787" h="299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00" name="Google Shape;9977;p99"/>
            <p:cNvSpPr/>
            <p:nvPr/>
          </p:nvSpPr>
          <p:spPr>
            <a:xfrm>
              <a:off x="3813120" y="4151880"/>
              <a:ext cx="31680" cy="31680"/>
            </a:xfrm>
            <a:custGeom>
              <a:avLst/>
              <a:gdLst/>
              <a:ahLst/>
              <a:cxnLst/>
              <a:rect l="l" t="t" r="r" b="b"/>
              <a:pathLst>
                <a:path w="1037" h="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301" name="Google Shape;9978;p99"/>
          <p:cNvGrpSpPr/>
          <p:nvPr/>
        </p:nvGrpSpPr>
        <p:grpSpPr>
          <a:xfrm>
            <a:off x="4149000" y="4121280"/>
            <a:ext cx="343440" cy="367560"/>
            <a:chOff x="4149000" y="4121280"/>
            <a:chExt cx="343440" cy="367560"/>
          </a:xfrm>
        </p:grpSpPr>
        <p:sp>
          <p:nvSpPr>
            <p:cNvPr id="9302" name="Google Shape;9979;p99"/>
            <p:cNvSpPr/>
            <p:nvPr/>
          </p:nvSpPr>
          <p:spPr>
            <a:xfrm>
              <a:off x="4205880" y="4182840"/>
              <a:ext cx="224640" cy="306000"/>
            </a:xfrm>
            <a:custGeom>
              <a:avLst/>
              <a:gdLst/>
              <a:ahLst/>
              <a:cxnLst/>
              <a:rect l="l" t="t" r="r" b="b"/>
              <a:pathLst>
                <a:path w="7109" h="967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03" name="Google Shape;9980;p99"/>
            <p:cNvSpPr/>
            <p:nvPr/>
          </p:nvSpPr>
          <p:spPr>
            <a:xfrm>
              <a:off x="4444920" y="4287600"/>
              <a:ext cx="47520" cy="10440"/>
            </a:xfrm>
            <a:custGeom>
              <a:avLst/>
              <a:gdLst/>
              <a:ahLst/>
              <a:cxnLst/>
              <a:rect l="l" t="t" r="r" b="b"/>
              <a:pathLst>
                <a:path w="1525" h="359">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04" name="Google Shape;9981;p99"/>
            <p:cNvSpPr/>
            <p:nvPr/>
          </p:nvSpPr>
          <p:spPr>
            <a:xfrm>
              <a:off x="4149000" y="4287600"/>
              <a:ext cx="47520" cy="10440"/>
            </a:xfrm>
            <a:custGeom>
              <a:avLst/>
              <a:gdLst/>
              <a:ahLst/>
              <a:cxnLst/>
              <a:rect l="l" t="t" r="r" b="b"/>
              <a:pathLst>
                <a:path w="1525" h="359">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05" name="Google Shape;9982;p99"/>
            <p:cNvSpPr/>
            <p:nvPr/>
          </p:nvSpPr>
          <p:spPr>
            <a:xfrm>
              <a:off x="4315320" y="4121280"/>
              <a:ext cx="10440" cy="46800"/>
            </a:xfrm>
            <a:custGeom>
              <a:avLst/>
              <a:gdLst/>
              <a:ahLst/>
              <a:cxnLst/>
              <a:rect l="l" t="t" r="r" b="b"/>
              <a:pathLst>
                <a:path w="359" h="1513">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06" name="Google Shape;9983;p99"/>
            <p:cNvSpPr/>
            <p:nvPr/>
          </p:nvSpPr>
          <p:spPr>
            <a:xfrm>
              <a:off x="4378680" y="4159440"/>
              <a:ext cx="21600" cy="26640"/>
            </a:xfrm>
            <a:custGeom>
              <a:avLst/>
              <a:gdLst/>
              <a:ahLst/>
              <a:cxnLst/>
              <a:rect l="l" t="t" r="r" b="b"/>
              <a:pathLst>
                <a:path w="715" h="874">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07" name="Google Shape;9984;p99"/>
            <p:cNvSpPr/>
            <p:nvPr/>
          </p:nvSpPr>
          <p:spPr>
            <a:xfrm>
              <a:off x="4240080" y="4399200"/>
              <a:ext cx="21600" cy="26640"/>
            </a:xfrm>
            <a:custGeom>
              <a:avLst/>
              <a:gdLst/>
              <a:ahLst/>
              <a:cxnLst/>
              <a:rect l="l" t="t" r="r" b="b"/>
              <a:pathLst>
                <a:path w="715" h="868">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08" name="Google Shape;9985;p99"/>
            <p:cNvSpPr/>
            <p:nvPr/>
          </p:nvSpPr>
          <p:spPr>
            <a:xfrm>
              <a:off x="4240080" y="4159080"/>
              <a:ext cx="21600" cy="27000"/>
            </a:xfrm>
            <a:custGeom>
              <a:avLst/>
              <a:gdLst/>
              <a:ahLst/>
              <a:cxnLst/>
              <a:rect l="l" t="t" r="r" b="b"/>
              <a:pathLst>
                <a:path w="715" h="888">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09" name="Google Shape;9986;p99"/>
            <p:cNvSpPr/>
            <p:nvPr/>
          </p:nvSpPr>
          <p:spPr>
            <a:xfrm>
              <a:off x="4378680" y="4399200"/>
              <a:ext cx="21600" cy="27000"/>
            </a:xfrm>
            <a:custGeom>
              <a:avLst/>
              <a:gdLst/>
              <a:ahLst/>
              <a:cxnLst/>
              <a:rect l="l" t="t" r="r" b="b"/>
              <a:pathLst>
                <a:path w="715" h="888">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10" name="Google Shape;9987;p99"/>
            <p:cNvSpPr/>
            <p:nvPr/>
          </p:nvSpPr>
          <p:spPr>
            <a:xfrm>
              <a:off x="4426200" y="4351680"/>
              <a:ext cx="28440" cy="20160"/>
            </a:xfrm>
            <a:custGeom>
              <a:avLst/>
              <a:gdLst/>
              <a:ahLst/>
              <a:cxnLst/>
              <a:rect l="l" t="t" r="r" b="b"/>
              <a:pathLst>
                <a:path w="930" h="665">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11" name="Google Shape;9988;p99"/>
            <p:cNvSpPr/>
            <p:nvPr/>
          </p:nvSpPr>
          <p:spPr>
            <a:xfrm>
              <a:off x="4186080" y="4213440"/>
              <a:ext cx="28440" cy="20160"/>
            </a:xfrm>
            <a:custGeom>
              <a:avLst/>
              <a:gdLst/>
              <a:ahLst/>
              <a:cxnLst/>
              <a:rect l="l" t="t" r="r" b="b"/>
              <a:pathLst>
                <a:path w="929" h="665">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12" name="Google Shape;9989;p99"/>
            <p:cNvSpPr/>
            <p:nvPr/>
          </p:nvSpPr>
          <p:spPr>
            <a:xfrm>
              <a:off x="4425840" y="4213440"/>
              <a:ext cx="28800" cy="20160"/>
            </a:xfrm>
            <a:custGeom>
              <a:avLst/>
              <a:gdLst/>
              <a:ahLst/>
              <a:cxnLst/>
              <a:rect l="l" t="t" r="r" b="b"/>
              <a:pathLst>
                <a:path w="942" h="673">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13" name="Google Shape;9990;p99"/>
            <p:cNvSpPr/>
            <p:nvPr/>
          </p:nvSpPr>
          <p:spPr>
            <a:xfrm>
              <a:off x="4186080" y="4352040"/>
              <a:ext cx="28440" cy="20160"/>
            </a:xfrm>
            <a:custGeom>
              <a:avLst/>
              <a:gdLst/>
              <a:ahLst/>
              <a:cxnLst/>
              <a:rect l="l" t="t" r="r" b="b"/>
              <a:pathLst>
                <a:path w="929" h="673">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314" name="Google Shape;9991;p99"/>
          <p:cNvSpPr/>
          <p:nvPr/>
        </p:nvSpPr>
        <p:spPr>
          <a:xfrm>
            <a:off x="4691880" y="4135320"/>
            <a:ext cx="343080" cy="339120"/>
          </a:xfrm>
          <a:custGeom>
            <a:avLst/>
            <a:gdLst/>
            <a:ahLst/>
            <a:cxnLst/>
            <a:rect l="l" t="t" r="r" b="b"/>
            <a:pathLst>
              <a:path w="10836" h="10708">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nvGrpSpPr>
          <p:cNvPr id="9315" name="Google Shape;9992;p99"/>
          <p:cNvGrpSpPr/>
          <p:nvPr/>
        </p:nvGrpSpPr>
        <p:grpSpPr>
          <a:xfrm>
            <a:off x="5206320" y="4174920"/>
            <a:ext cx="396720" cy="261720"/>
            <a:chOff x="5206320" y="4174920"/>
            <a:chExt cx="396720" cy="261720"/>
          </a:xfrm>
        </p:grpSpPr>
        <p:sp>
          <p:nvSpPr>
            <p:cNvPr id="9316" name="Google Shape;9993;p99"/>
            <p:cNvSpPr/>
            <p:nvPr/>
          </p:nvSpPr>
          <p:spPr>
            <a:xfrm>
              <a:off x="5206320" y="4177080"/>
              <a:ext cx="396720" cy="259560"/>
            </a:xfrm>
            <a:custGeom>
              <a:avLst/>
              <a:gdLst/>
              <a:ahLst/>
              <a:cxnLst/>
              <a:rect l="l" t="t" r="r" b="b"/>
              <a:pathLst>
                <a:path w="12526" h="8204">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17" name="Google Shape;9994;p99"/>
            <p:cNvSpPr/>
            <p:nvPr/>
          </p:nvSpPr>
          <p:spPr>
            <a:xfrm>
              <a:off x="5434200" y="4174920"/>
              <a:ext cx="166320" cy="69120"/>
            </a:xfrm>
            <a:custGeom>
              <a:avLst/>
              <a:gdLst/>
              <a:ahLst/>
              <a:cxnLst/>
              <a:rect l="l" t="t" r="r" b="b"/>
              <a:pathLst>
                <a:path w="5276" h="2216">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18" name="Google Shape;9995;p99"/>
            <p:cNvSpPr/>
            <p:nvPr/>
          </p:nvSpPr>
          <p:spPr>
            <a:xfrm>
              <a:off x="5360760" y="4298760"/>
              <a:ext cx="14040" cy="14040"/>
            </a:xfrm>
            <a:custGeom>
              <a:avLst/>
              <a:gdLst/>
              <a:ahLst/>
              <a:cxnLst/>
              <a:rect l="l" t="t" r="r" b="b"/>
              <a:pathLst>
                <a:path w="477" h="477">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19" name="Google Shape;9996;p99"/>
            <p:cNvSpPr/>
            <p:nvPr/>
          </p:nvSpPr>
          <p:spPr>
            <a:xfrm>
              <a:off x="5329440" y="4298760"/>
              <a:ext cx="14040" cy="14040"/>
            </a:xfrm>
            <a:custGeom>
              <a:avLst/>
              <a:gdLst/>
              <a:ahLst/>
              <a:cxnLst/>
              <a:rect l="l" t="t" r="r" b="b"/>
              <a:pathLst>
                <a:path w="477" h="477">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20" name="Google Shape;9997;p99"/>
            <p:cNvSpPr/>
            <p:nvPr/>
          </p:nvSpPr>
          <p:spPr>
            <a:xfrm>
              <a:off x="5298480" y="4299120"/>
              <a:ext cx="13680" cy="14040"/>
            </a:xfrm>
            <a:custGeom>
              <a:avLst/>
              <a:gdLst/>
              <a:ahLst/>
              <a:cxnLst/>
              <a:rect l="l" t="t" r="r" b="b"/>
              <a:pathLst>
                <a:path w="465" h="478">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21" name="Google Shape;9998;p99"/>
            <p:cNvSpPr/>
            <p:nvPr/>
          </p:nvSpPr>
          <p:spPr>
            <a:xfrm>
              <a:off x="5267160" y="4298760"/>
              <a:ext cx="14040" cy="14040"/>
            </a:xfrm>
            <a:custGeom>
              <a:avLst/>
              <a:gdLst/>
              <a:ahLst/>
              <a:cxnLst/>
              <a:rect l="l" t="t" r="r" b="b"/>
              <a:pathLst>
                <a:path w="477" h="477">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22" name="Google Shape;9999;p99"/>
            <p:cNvSpPr/>
            <p:nvPr/>
          </p:nvSpPr>
          <p:spPr>
            <a:xfrm>
              <a:off x="5492520" y="4298760"/>
              <a:ext cx="14040" cy="14040"/>
            </a:xfrm>
            <a:custGeom>
              <a:avLst/>
              <a:gdLst/>
              <a:ahLst/>
              <a:cxnLst/>
              <a:rect l="l" t="t" r="r" b="b"/>
              <a:pathLst>
                <a:path w="477" h="477">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323" name="Google Shape;10000;p99"/>
          <p:cNvGrpSpPr/>
          <p:nvPr/>
        </p:nvGrpSpPr>
        <p:grpSpPr>
          <a:xfrm>
            <a:off x="5727600" y="4204800"/>
            <a:ext cx="439560" cy="289080"/>
            <a:chOff x="5727600" y="4204800"/>
            <a:chExt cx="439560" cy="289080"/>
          </a:xfrm>
        </p:grpSpPr>
        <p:sp>
          <p:nvSpPr>
            <p:cNvPr id="9324" name="Google Shape;10001;p99"/>
            <p:cNvSpPr/>
            <p:nvPr/>
          </p:nvSpPr>
          <p:spPr>
            <a:xfrm>
              <a:off x="5727600" y="4204800"/>
              <a:ext cx="439560" cy="289080"/>
            </a:xfrm>
            <a:custGeom>
              <a:avLst/>
              <a:gdLst/>
              <a:ahLst/>
              <a:cxnLst/>
              <a:rect l="l" t="t" r="r" b="b"/>
              <a:pathLst>
                <a:path w="13872" h="9133">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25" name="Google Shape;10002;p99"/>
            <p:cNvSpPr/>
            <p:nvPr/>
          </p:nvSpPr>
          <p:spPr>
            <a:xfrm>
              <a:off x="5779800" y="4416480"/>
              <a:ext cx="51120" cy="50400"/>
            </a:xfrm>
            <a:custGeom>
              <a:avLst/>
              <a:gdLst/>
              <a:ahLst/>
              <a:cxnLst/>
              <a:rect l="l" t="t" r="r" b="b"/>
              <a:pathLst>
                <a:path w="1644" h="1621">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26" name="Google Shape;10003;p99"/>
            <p:cNvSpPr/>
            <p:nvPr/>
          </p:nvSpPr>
          <p:spPr>
            <a:xfrm>
              <a:off x="6048720" y="4416480"/>
              <a:ext cx="51120" cy="50760"/>
            </a:xfrm>
            <a:custGeom>
              <a:avLst/>
              <a:gdLst/>
              <a:ahLst/>
              <a:cxnLst/>
              <a:rect l="l" t="t" r="r" b="b"/>
              <a:pathLst>
                <a:path w="1644" h="1633">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27" name="Google Shape;10004;p99"/>
            <p:cNvSpPr/>
            <p:nvPr/>
          </p:nvSpPr>
          <p:spPr>
            <a:xfrm>
              <a:off x="6000840" y="4365360"/>
              <a:ext cx="121680" cy="56880"/>
            </a:xfrm>
            <a:custGeom>
              <a:avLst/>
              <a:gdLst/>
              <a:ahLst/>
              <a:cxnLst/>
              <a:rect l="l" t="t" r="r" b="b"/>
              <a:pathLst>
                <a:path w="3870" h="1827">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28" name="Google Shape;10005;p99"/>
            <p:cNvSpPr/>
            <p:nvPr/>
          </p:nvSpPr>
          <p:spPr>
            <a:xfrm>
              <a:off x="5816880" y="4230000"/>
              <a:ext cx="123840" cy="192600"/>
            </a:xfrm>
            <a:custGeom>
              <a:avLst/>
              <a:gdLst/>
              <a:ahLst/>
              <a:cxnLst/>
              <a:rect l="l" t="t" r="r" b="b"/>
              <a:pathLst>
                <a:path w="3930" h="6097">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29" name="Google Shape;10006;p99"/>
            <p:cNvSpPr/>
            <p:nvPr/>
          </p:nvSpPr>
          <p:spPr>
            <a:xfrm>
              <a:off x="5954400" y="4230000"/>
              <a:ext cx="119160" cy="101880"/>
            </a:xfrm>
            <a:custGeom>
              <a:avLst/>
              <a:gdLst/>
              <a:ahLst/>
              <a:cxnLst/>
              <a:rect l="l" t="t" r="r" b="b"/>
              <a:pathLst>
                <a:path w="3787" h="3239">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30" name="Google Shape;10007;p99"/>
            <p:cNvSpPr/>
            <p:nvPr/>
          </p:nvSpPr>
          <p:spPr>
            <a:xfrm>
              <a:off x="5876280" y="4333320"/>
              <a:ext cx="38160" cy="12240"/>
            </a:xfrm>
            <a:custGeom>
              <a:avLst/>
              <a:gdLst/>
              <a:ahLst/>
              <a:cxnLst/>
              <a:rect l="l" t="t" r="r" b="b"/>
              <a:pathLst>
                <a:path w="1240" h="418">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31" name="Google Shape;10008;p99"/>
            <p:cNvSpPr/>
            <p:nvPr/>
          </p:nvSpPr>
          <p:spPr>
            <a:xfrm>
              <a:off x="5979600" y="4333320"/>
              <a:ext cx="38160" cy="12240"/>
            </a:xfrm>
            <a:custGeom>
              <a:avLst/>
              <a:gdLst/>
              <a:ahLst/>
              <a:cxnLst/>
              <a:rect l="l" t="t" r="r" b="b"/>
              <a:pathLst>
                <a:path w="1239" h="418">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332" name="Google Shape;10009;p99"/>
          <p:cNvGrpSpPr/>
          <p:nvPr/>
        </p:nvGrpSpPr>
        <p:grpSpPr>
          <a:xfrm>
            <a:off x="6410160" y="4134960"/>
            <a:ext cx="158760" cy="363600"/>
            <a:chOff x="6410160" y="4134960"/>
            <a:chExt cx="158760" cy="363600"/>
          </a:xfrm>
        </p:grpSpPr>
        <p:sp>
          <p:nvSpPr>
            <p:cNvPr id="9333" name="Google Shape;10010;p99"/>
            <p:cNvSpPr/>
            <p:nvPr/>
          </p:nvSpPr>
          <p:spPr>
            <a:xfrm>
              <a:off x="6494040" y="4299120"/>
              <a:ext cx="35280" cy="199440"/>
            </a:xfrm>
            <a:custGeom>
              <a:avLst/>
              <a:gdLst/>
              <a:ahLst/>
              <a:cxnLst/>
              <a:rect l="l" t="t" r="r" b="b"/>
              <a:pathLst>
                <a:path w="1144" h="6312">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34" name="Google Shape;10011;p99"/>
            <p:cNvSpPr/>
            <p:nvPr/>
          </p:nvSpPr>
          <p:spPr>
            <a:xfrm>
              <a:off x="6454440" y="4134960"/>
              <a:ext cx="69840" cy="70200"/>
            </a:xfrm>
            <a:custGeom>
              <a:avLst/>
              <a:gdLst/>
              <a:ahLst/>
              <a:cxnLst/>
              <a:rect l="l" t="t" r="r" b="b"/>
              <a:pathLst>
                <a:path w="2239" h="224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35" name="Google Shape;10012;p99"/>
            <p:cNvSpPr/>
            <p:nvPr/>
          </p:nvSpPr>
          <p:spPr>
            <a:xfrm>
              <a:off x="6410160" y="4252680"/>
              <a:ext cx="93600" cy="245880"/>
            </a:xfrm>
            <a:custGeom>
              <a:avLst/>
              <a:gdLst/>
              <a:ahLst/>
              <a:cxnLst/>
              <a:rect l="l" t="t" r="r" b="b"/>
              <a:pathLst>
                <a:path w="2978" h="7776">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36" name="Google Shape;10013;p99"/>
            <p:cNvSpPr/>
            <p:nvPr/>
          </p:nvSpPr>
          <p:spPr>
            <a:xfrm>
              <a:off x="6410160" y="4212720"/>
              <a:ext cx="158760" cy="149400"/>
            </a:xfrm>
            <a:custGeom>
              <a:avLst/>
              <a:gdLst/>
              <a:ahLst/>
              <a:cxnLst/>
              <a:rect l="l" t="t" r="r" b="b"/>
              <a:pathLst>
                <a:path w="5037" h="474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337" name="Google Shape;10014;p99"/>
          <p:cNvGrpSpPr/>
          <p:nvPr/>
        </p:nvGrpSpPr>
        <p:grpSpPr>
          <a:xfrm>
            <a:off x="6924600" y="4135680"/>
            <a:ext cx="213120" cy="362880"/>
            <a:chOff x="6924600" y="4135680"/>
            <a:chExt cx="213120" cy="362880"/>
          </a:xfrm>
        </p:grpSpPr>
        <p:sp>
          <p:nvSpPr>
            <p:cNvPr id="9338" name="Google Shape;10015;p99"/>
            <p:cNvSpPr/>
            <p:nvPr/>
          </p:nvSpPr>
          <p:spPr>
            <a:xfrm>
              <a:off x="6996600" y="4135680"/>
              <a:ext cx="69480" cy="69840"/>
            </a:xfrm>
            <a:custGeom>
              <a:avLst/>
              <a:gdLst/>
              <a:ahLst/>
              <a:cxnLst/>
              <a:rect l="l" t="t" r="r" b="b"/>
              <a:pathLst>
                <a:path w="2227" h="2239">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39" name="Google Shape;10016;p99"/>
            <p:cNvSpPr/>
            <p:nvPr/>
          </p:nvSpPr>
          <p:spPr>
            <a:xfrm>
              <a:off x="7017840" y="4345200"/>
              <a:ext cx="87840" cy="153360"/>
            </a:xfrm>
            <a:custGeom>
              <a:avLst/>
              <a:gdLst/>
              <a:ahLst/>
              <a:cxnLst/>
              <a:rect l="l" t="t" r="r" b="b"/>
              <a:pathLst>
                <a:path w="2799" h="4864">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40" name="Google Shape;10017;p99"/>
            <p:cNvSpPr/>
            <p:nvPr/>
          </p:nvSpPr>
          <p:spPr>
            <a:xfrm>
              <a:off x="6948720" y="4212720"/>
              <a:ext cx="189000" cy="148680"/>
            </a:xfrm>
            <a:custGeom>
              <a:avLst/>
              <a:gdLst/>
              <a:ahLst/>
              <a:cxnLst/>
              <a:rect l="l" t="t" r="r" b="b"/>
              <a:pathLst>
                <a:path w="5989" h="4720">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41" name="Google Shape;10018;p99"/>
            <p:cNvSpPr/>
            <p:nvPr/>
          </p:nvSpPr>
          <p:spPr>
            <a:xfrm>
              <a:off x="6924600" y="4252320"/>
              <a:ext cx="102600" cy="244800"/>
            </a:xfrm>
            <a:custGeom>
              <a:avLst/>
              <a:gdLst/>
              <a:ahLst/>
              <a:cxnLst/>
              <a:rect l="l" t="t" r="r" b="b"/>
              <a:pathLst>
                <a:path w="3263" h="7741">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9342" name="Google Shape;10019;p99"/>
          <p:cNvGrpSpPr/>
          <p:nvPr/>
        </p:nvGrpSpPr>
        <p:grpSpPr>
          <a:xfrm>
            <a:off x="7384680" y="4147920"/>
            <a:ext cx="379080" cy="350280"/>
            <a:chOff x="7384680" y="4147920"/>
            <a:chExt cx="379080" cy="350280"/>
          </a:xfrm>
        </p:grpSpPr>
        <p:sp>
          <p:nvSpPr>
            <p:cNvPr id="9343" name="Google Shape;10020;p99"/>
            <p:cNvSpPr/>
            <p:nvPr/>
          </p:nvSpPr>
          <p:spPr>
            <a:xfrm>
              <a:off x="7385400" y="4226040"/>
              <a:ext cx="378000" cy="272160"/>
            </a:xfrm>
            <a:custGeom>
              <a:avLst/>
              <a:gdLst/>
              <a:ahLst/>
              <a:cxnLst/>
              <a:rect l="l" t="t" r="r" b="b"/>
              <a:pathLst>
                <a:path w="11943" h="8609">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44" name="Google Shape;10021;p99"/>
            <p:cNvSpPr/>
            <p:nvPr/>
          </p:nvSpPr>
          <p:spPr>
            <a:xfrm>
              <a:off x="7384680" y="4147920"/>
              <a:ext cx="379080" cy="227160"/>
            </a:xfrm>
            <a:custGeom>
              <a:avLst/>
              <a:gdLst/>
              <a:ahLst/>
              <a:cxnLst/>
              <a:rect l="l" t="t" r="r" b="b"/>
              <a:pathLst>
                <a:path w="11967" h="7192">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45" name="Google Shape;10022;p99"/>
            <p:cNvSpPr/>
            <p:nvPr/>
          </p:nvSpPr>
          <p:spPr>
            <a:xfrm>
              <a:off x="7507800" y="4228200"/>
              <a:ext cx="36720" cy="36720"/>
            </a:xfrm>
            <a:custGeom>
              <a:avLst/>
              <a:gdLst/>
              <a:ahLst/>
              <a:cxnLst/>
              <a:rect l="l" t="t" r="r" b="b"/>
              <a:pathLst>
                <a:path w="1192" h="1192">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46" name="Google Shape;10023;p99"/>
            <p:cNvSpPr/>
            <p:nvPr/>
          </p:nvSpPr>
          <p:spPr>
            <a:xfrm>
              <a:off x="7573680" y="4228200"/>
              <a:ext cx="36720" cy="36720"/>
            </a:xfrm>
            <a:custGeom>
              <a:avLst/>
              <a:gdLst/>
              <a:ahLst/>
              <a:cxnLst/>
              <a:rect l="l" t="t" r="r" b="b"/>
              <a:pathLst>
                <a:path w="1191" h="1192">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347" name="Google Shape;10024;p99"/>
            <p:cNvSpPr/>
            <p:nvPr/>
          </p:nvSpPr>
          <p:spPr>
            <a:xfrm>
              <a:off x="7640640" y="4228200"/>
              <a:ext cx="36720" cy="36720"/>
            </a:xfrm>
            <a:custGeom>
              <a:avLst/>
              <a:gdLst/>
              <a:ahLst/>
              <a:cxnLst/>
              <a:rect l="l" t="t" r="r" b="b"/>
              <a:pathLst>
                <a:path w="1192" h="1192">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
        <p:nvSpPr>
          <p:cNvPr id="9348" name="Google Shape;10025;p99"/>
          <p:cNvSpPr/>
          <p:nvPr/>
        </p:nvSpPr>
        <p:spPr>
          <a:xfrm>
            <a:off x="828720" y="1176840"/>
            <a:ext cx="7524720" cy="76032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buNone/>
              <a:tabLst>
                <a:tab pos="0" algn="l"/>
              </a:tabLst>
            </a:pPr>
            <a:r>
              <a:rPr lang="en" sz="1100" b="0" strike="noStrike" spc="-1">
                <a:solidFill>
                  <a:srgbClr val="FFFFFF"/>
                </a:solidFill>
                <a:latin typeface="Arial"/>
                <a:ea typeface="Arial"/>
              </a:rPr>
              <a:t>You can</a:t>
            </a:r>
            <a:r>
              <a:rPr lang="en" sz="1100" b="0" strike="noStrike" spc="-1">
                <a:solidFill>
                  <a:srgbClr val="435D74"/>
                </a:solidFill>
                <a:latin typeface="Arial"/>
                <a:ea typeface="Arial"/>
              </a:rPr>
              <a:t> </a:t>
            </a:r>
            <a:r>
              <a:rPr lang="en" sz="1100" b="0" strike="noStrike" spc="-1">
                <a:solidFill>
                  <a:srgbClr val="869FB2"/>
                </a:solidFill>
                <a:latin typeface="Arial"/>
                <a:ea typeface="Arial"/>
              </a:rPr>
              <a:t>resize</a:t>
            </a:r>
            <a:r>
              <a:rPr lang="en" sz="1100" b="0" strike="noStrike" spc="-1">
                <a:solidFill>
                  <a:srgbClr val="435D74"/>
                </a:solidFill>
                <a:latin typeface="Arial"/>
                <a:ea typeface="Arial"/>
              </a:rPr>
              <a:t> </a:t>
            </a:r>
            <a:r>
              <a:rPr lang="en" sz="1100" b="0" strike="noStrike" spc="-1">
                <a:solidFill>
                  <a:srgbClr val="FFFFFF"/>
                </a:solidFill>
                <a:latin typeface="Arial"/>
                <a:ea typeface="Arial"/>
              </a:rPr>
              <a:t>these icons without losing quality.</a:t>
            </a:r>
            <a:endParaRPr lang="fr-FR" sz="1100" b="0" strike="noStrike" spc="-1">
              <a:latin typeface="Arial"/>
            </a:endParaRPr>
          </a:p>
          <a:p>
            <a:pPr algn="ctr">
              <a:lnSpc>
                <a:spcPct val="115000"/>
              </a:lnSpc>
              <a:buNone/>
              <a:tabLst>
                <a:tab pos="0" algn="l"/>
              </a:tabLst>
            </a:pPr>
            <a:r>
              <a:rPr lang="en" sz="1100" b="0" strike="noStrike" spc="-1">
                <a:solidFill>
                  <a:srgbClr val="FFFFFF"/>
                </a:solidFill>
                <a:latin typeface="Arial"/>
                <a:ea typeface="Arial"/>
              </a:rPr>
              <a:t>You can </a:t>
            </a:r>
            <a:r>
              <a:rPr lang="en" sz="1100" b="0" strike="noStrike" spc="-1">
                <a:solidFill>
                  <a:srgbClr val="869FB2"/>
                </a:solidFill>
                <a:latin typeface="Arial"/>
                <a:ea typeface="Arial"/>
              </a:rPr>
              <a:t>change the stroke and fill color</a:t>
            </a:r>
            <a:r>
              <a:rPr lang="en" sz="1100" b="0" strike="noStrike" spc="-1">
                <a:solidFill>
                  <a:srgbClr val="FFFFFF"/>
                </a:solidFill>
                <a:latin typeface="Arial"/>
                <a:ea typeface="Arial"/>
              </a:rPr>
              <a:t>; just select the icon and click on the</a:t>
            </a:r>
            <a:r>
              <a:rPr lang="en" sz="1100" b="0" strike="noStrike" spc="-1">
                <a:solidFill>
                  <a:srgbClr val="435D74"/>
                </a:solidFill>
                <a:latin typeface="Arial"/>
                <a:ea typeface="Arial"/>
              </a:rPr>
              <a:t> </a:t>
            </a:r>
            <a:r>
              <a:rPr lang="en" sz="1100" b="0" strike="noStrike" spc="-1">
                <a:solidFill>
                  <a:srgbClr val="869FB2"/>
                </a:solidFill>
                <a:latin typeface="Arial"/>
                <a:ea typeface="Arial"/>
              </a:rPr>
              <a:t>paint bucket/pen</a:t>
            </a:r>
            <a:r>
              <a:rPr lang="en" sz="1100" b="0" strike="noStrike" spc="-1">
                <a:solidFill>
                  <a:srgbClr val="FFFFFF"/>
                </a:solidFill>
                <a:latin typeface="Arial"/>
                <a:ea typeface="Arial"/>
              </a:rPr>
              <a:t>.</a:t>
            </a:r>
            <a:endParaRPr lang="fr-FR" sz="1100" b="0" strike="noStrike" spc="-1">
              <a:latin typeface="Arial"/>
            </a:endParaRPr>
          </a:p>
          <a:p>
            <a:pPr algn="ctr">
              <a:lnSpc>
                <a:spcPct val="115000"/>
              </a:lnSpc>
              <a:buNone/>
              <a:tabLst>
                <a:tab pos="0" algn="l"/>
              </a:tabLst>
            </a:pPr>
            <a:r>
              <a:rPr lang="en" sz="1100" b="0" strike="noStrike" spc="-1">
                <a:solidFill>
                  <a:srgbClr val="FFFFFF"/>
                </a:solidFill>
                <a:latin typeface="Arial"/>
                <a:ea typeface="Arial"/>
              </a:rPr>
              <a:t>In Google Slides, you can also use </a:t>
            </a:r>
            <a:r>
              <a:rPr lang="en" sz="1100" b="0" u="sng" strike="noStrike" spc="-1">
                <a:solidFill>
                  <a:srgbClr val="869FB2"/>
                </a:solidFill>
                <a:uFillTx/>
                <a:latin typeface="Arial"/>
                <a:ea typeface="Arial"/>
                <a:hlinkClick r:id="rId2"/>
              </a:rPr>
              <a:t>Flaticon’s extension</a:t>
            </a:r>
            <a:r>
              <a:rPr lang="en" sz="1100" b="0" strike="noStrike" spc="-1">
                <a:solidFill>
                  <a:srgbClr val="FFFFFF"/>
                </a:solidFill>
                <a:latin typeface="Arial"/>
                <a:ea typeface="Arial"/>
              </a:rPr>
              <a:t>, allowing you to customize and add even more icons.</a:t>
            </a:r>
            <a:br>
              <a:rPr sz="1100"/>
            </a:br>
            <a:endParaRPr lang="fr-FR" sz="1100" b="0" strike="noStrike" spc="-1">
              <a:latin typeface="Arial"/>
            </a:endParaRPr>
          </a:p>
        </p:txBody>
      </p:sp>
      <p:sp>
        <p:nvSpPr>
          <p:cNvPr id="9349" name="PlaceHolder 1"/>
          <p:cNvSpPr>
            <a:spLocks noGrp="1"/>
          </p:cNvSpPr>
          <p:nvPr>
            <p:ph type="title"/>
          </p:nvPr>
        </p:nvSpPr>
        <p:spPr>
          <a:xfrm>
            <a:off x="1048320" y="324000"/>
            <a:ext cx="7046280" cy="481320"/>
          </a:xfrm>
          <a:prstGeom prst="rect">
            <a:avLst/>
          </a:prstGeom>
          <a:noFill/>
          <a:ln w="0">
            <a:noFill/>
          </a:ln>
        </p:spPr>
        <p:txBody>
          <a:bodyPr lIns="90000" tIns="91440" rIns="90000" bIns="91440" anchor="t">
            <a:noAutofit/>
          </a:bodyPr>
          <a:lstStyle/>
          <a:p>
            <a:pPr algn="ctr">
              <a:lnSpc>
                <a:spcPct val="100000"/>
              </a:lnSpc>
              <a:buNone/>
              <a:tabLst>
                <a:tab pos="0" algn="l"/>
              </a:tabLst>
            </a:pPr>
            <a:r>
              <a:rPr lang="en" sz="2400" b="0" strike="noStrike" spc="-1">
                <a:solidFill>
                  <a:srgbClr val="FFFFFF"/>
                </a:solidFill>
                <a:latin typeface="Arial"/>
                <a:ea typeface="Arial"/>
              </a:rPr>
              <a:t>...and our sets of editable icons</a:t>
            </a:r>
            <a:endParaRPr lang="fr-FR" sz="24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752222"/>
            <a:ext cx="6386620" cy="1796048"/>
          </a:xfrm>
        </p:spPr>
        <p:txBody>
          <a:bodyPr>
            <a:normAutofit/>
          </a:bodyPr>
          <a:lstStyle/>
          <a:p>
            <a:pPr algn="just">
              <a:lnSpc>
                <a:spcPct val="150000"/>
              </a:lnSpc>
              <a:buClr>
                <a:schemeClr val="accent2"/>
              </a:buClr>
            </a:pPr>
            <a:r>
              <a:rPr lang="fr-FR" sz="1500" dirty="0"/>
              <a:t>Utilise les méthodes de séries temporelles pour effectuer des prévisions de prix, d’indicateurs économiques (PIB, taux d'intérêts directeurs, indice des prix à la consommation, taux de chômage…), d’évolution des marchés.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696078" cy="413741"/>
          </a:xfrm>
        </p:spPr>
        <p:txBody>
          <a:bodyPr>
            <a:noAutofit/>
          </a:bodyPr>
          <a:lstStyle/>
          <a:p>
            <a:r>
              <a:rPr lang="fr-FR" sz="2100" dirty="0"/>
              <a:t>Introduction : </a:t>
            </a:r>
            <a:r>
              <a:rPr lang="fr-FR" sz="2100" b="0" dirty="0"/>
              <a:t>Machine Learning par secteur d’activité</a:t>
            </a:r>
          </a:p>
        </p:txBody>
      </p:sp>
      <p:sp>
        <p:nvSpPr>
          <p:cNvPr id="6" name="Title 13">
            <a:extLst>
              <a:ext uri="{FF2B5EF4-FFF2-40B4-BE49-F238E27FC236}">
                <a16:creationId xmlns:a16="http://schemas.microsoft.com/office/drawing/2014/main" id="{088B8309-1159-4AC5-BB1C-FF1EC4F6E417}"/>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Secteur financier</a:t>
            </a:r>
          </a:p>
        </p:txBody>
      </p:sp>
      <p:pic>
        <p:nvPicPr>
          <p:cNvPr id="7" name="Image 6">
            <a:extLst>
              <a:ext uri="{FF2B5EF4-FFF2-40B4-BE49-F238E27FC236}">
                <a16:creationId xmlns:a16="http://schemas.microsoft.com/office/drawing/2014/main" id="{AE9FAFF0-2852-41AB-88D0-78C6BDADDF53}"/>
              </a:ext>
            </a:extLst>
          </p:cNvPr>
          <p:cNvPicPr>
            <a:picLocks noChangeAspect="1"/>
          </p:cNvPicPr>
          <p:nvPr/>
        </p:nvPicPr>
        <p:blipFill>
          <a:blip r:embed="rId2"/>
          <a:stretch>
            <a:fillRect/>
          </a:stretch>
        </p:blipFill>
        <p:spPr>
          <a:xfrm>
            <a:off x="2615321" y="3247362"/>
            <a:ext cx="2757773" cy="1656823"/>
          </a:xfrm>
          <a:prstGeom prst="roundRect">
            <a:avLst>
              <a:gd name="adj" fmla="val 4658"/>
            </a:avLst>
          </a:prstGeom>
          <a:solidFill>
            <a:srgbClr val="FFFFFF">
              <a:shade val="85000"/>
            </a:srgbClr>
          </a:solidFill>
          <a:ln>
            <a:noFill/>
          </a:ln>
          <a:effectLst/>
        </p:spPr>
      </p:pic>
    </p:spTree>
    <p:extLst>
      <p:ext uri="{BB962C8B-B14F-4D97-AF65-F5344CB8AC3E}">
        <p14:creationId xmlns:p14="http://schemas.microsoft.com/office/powerpoint/2010/main" val="1195858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752221"/>
            <a:ext cx="5892014" cy="2280587"/>
          </a:xfrm>
        </p:spPr>
        <p:txBody>
          <a:bodyPr>
            <a:normAutofit fontScale="47500" lnSpcReduction="20000"/>
          </a:bodyPr>
          <a:lstStyle/>
          <a:p>
            <a:pPr algn="just">
              <a:lnSpc>
                <a:spcPct val="150000"/>
              </a:lnSpc>
              <a:buClr>
                <a:schemeClr val="accent2"/>
              </a:buClr>
            </a:pPr>
            <a:r>
              <a:rPr lang="fr-FR" dirty="0"/>
              <a:t>Développement des cartes de crédit : donne naissance à l’enrichissement de leurs bases </a:t>
            </a:r>
            <a:r>
              <a:rPr lang="fr-FR"/>
              <a:t>de données, </a:t>
            </a:r>
            <a:r>
              <a:rPr lang="fr-FR" dirty="0"/>
              <a:t>études comportementales provenant des tickets de caisse.</a:t>
            </a:r>
          </a:p>
          <a:p>
            <a:pPr algn="just">
              <a:lnSpc>
                <a:spcPct val="150000"/>
              </a:lnSpc>
              <a:buClr>
                <a:schemeClr val="accent2"/>
              </a:buClr>
            </a:pPr>
            <a:r>
              <a:rPr lang="fr-FR" dirty="0"/>
              <a:t>Cartes de fidélité : détection des associations </a:t>
            </a:r>
            <a:r>
              <a:rPr lang="fr-FR"/>
              <a:t>de produits, </a:t>
            </a:r>
            <a:r>
              <a:rPr lang="fr-FR" dirty="0"/>
              <a:t>profils </a:t>
            </a:r>
            <a:r>
              <a:rPr lang="fr-FR"/>
              <a:t>de clients, </a:t>
            </a:r>
            <a:r>
              <a:rPr lang="fr-FR" dirty="0"/>
              <a:t>optimisation de la disposition des produits en rayon.</a:t>
            </a:r>
          </a:p>
          <a:p>
            <a:pPr algn="just">
              <a:lnSpc>
                <a:spcPct val="150000"/>
              </a:lnSpc>
              <a:buClr>
                <a:schemeClr val="accent2"/>
              </a:buClr>
            </a:pPr>
            <a:r>
              <a:rPr lang="fr-FR" dirty="0"/>
              <a:t>Segmentation de la clientèle et segmentation des tickets de caisses par familles de produits </a:t>
            </a:r>
            <a:r>
              <a:rPr lang="fr-FR"/>
              <a:t>(textile, </a:t>
            </a:r>
            <a:r>
              <a:rPr lang="fr-FR" dirty="0"/>
              <a:t>alimentaire…).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677911" cy="413741"/>
          </a:xfrm>
        </p:spPr>
        <p:txBody>
          <a:bodyPr>
            <a:noAutofit/>
          </a:bodyPr>
          <a:lstStyle/>
          <a:p>
            <a:r>
              <a:rPr lang="fr-FR" sz="2100" dirty="0"/>
              <a:t>Introduction : </a:t>
            </a:r>
            <a:r>
              <a:rPr lang="fr-FR" sz="2100" b="0" dirty="0"/>
              <a:t>Machine Learning par secteur d’activité</a:t>
            </a:r>
          </a:p>
        </p:txBody>
      </p:sp>
      <p:sp>
        <p:nvSpPr>
          <p:cNvPr id="6" name="Title 13">
            <a:extLst>
              <a:ext uri="{FF2B5EF4-FFF2-40B4-BE49-F238E27FC236}">
                <a16:creationId xmlns:a16="http://schemas.microsoft.com/office/drawing/2014/main" id="{088B8309-1159-4AC5-BB1C-FF1EC4F6E417}"/>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Grande distribution</a:t>
            </a:r>
          </a:p>
        </p:txBody>
      </p:sp>
    </p:spTree>
    <p:extLst>
      <p:ext uri="{BB962C8B-B14F-4D97-AF65-F5344CB8AC3E}">
        <p14:creationId xmlns:p14="http://schemas.microsoft.com/office/powerpoint/2010/main" val="994550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752221"/>
            <a:ext cx="5892014" cy="2280587"/>
          </a:xfrm>
        </p:spPr>
        <p:txBody>
          <a:bodyPr>
            <a:normAutofit fontScale="47500" lnSpcReduction="20000"/>
          </a:bodyPr>
          <a:lstStyle/>
          <a:p>
            <a:pPr algn="just">
              <a:lnSpc>
                <a:spcPct val="150000"/>
              </a:lnSpc>
              <a:buClr>
                <a:schemeClr val="accent2"/>
              </a:buClr>
            </a:pPr>
            <a:r>
              <a:rPr lang="fr-FR" b="1" dirty="0"/>
              <a:t>Études de ventes croisées (cross-</a:t>
            </a:r>
            <a:r>
              <a:rPr lang="fr-FR" b="1" dirty="0" err="1"/>
              <a:t>selling</a:t>
            </a:r>
            <a:r>
              <a:rPr lang="fr-FR" b="1" dirty="0"/>
              <a:t>) : </a:t>
            </a:r>
            <a:r>
              <a:rPr lang="fr-FR" dirty="0"/>
              <a:t>technique de vente croisée ou additionnelle qui consiste à proposer un service/produit complémentaire lors de l’achat pour augmenter le panier moyen du client.</a:t>
            </a:r>
          </a:p>
          <a:p>
            <a:pPr algn="just">
              <a:lnSpc>
                <a:spcPct val="150000"/>
              </a:lnSpc>
              <a:buClr>
                <a:schemeClr val="accent2"/>
              </a:buClr>
            </a:pPr>
            <a:r>
              <a:rPr lang="fr-FR" b="1" dirty="0"/>
              <a:t>Études de montée en gamme (up-</a:t>
            </a:r>
            <a:r>
              <a:rPr lang="fr-FR" b="1" dirty="0" err="1"/>
              <a:t>selling</a:t>
            </a:r>
            <a:r>
              <a:rPr lang="fr-FR" b="1" dirty="0"/>
              <a:t>) :</a:t>
            </a:r>
            <a:r>
              <a:rPr lang="fr-FR" dirty="0"/>
              <a:t> proposer un produit/service plus cher que le produit initial pour monter en gamme et faire plus de marge.</a:t>
            </a:r>
          </a:p>
          <a:p>
            <a:pPr algn="just">
              <a:lnSpc>
                <a:spcPct val="150000"/>
              </a:lnSpc>
              <a:buClr>
                <a:schemeClr val="accent2"/>
              </a:buClr>
            </a:pPr>
            <a:r>
              <a:rPr lang="fr-FR" dirty="0"/>
              <a:t>Tarification en fonction du risque encourus.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550743" cy="413741"/>
          </a:xfrm>
        </p:spPr>
        <p:txBody>
          <a:bodyPr>
            <a:noAutofit/>
          </a:bodyPr>
          <a:lstStyle/>
          <a:p>
            <a:r>
              <a:rPr lang="fr-FR" sz="2100" dirty="0"/>
              <a:t>Introduction : </a:t>
            </a:r>
            <a:r>
              <a:rPr lang="fr-FR" sz="2100" b="0" dirty="0"/>
              <a:t>Machine Learning par secteur d’activité</a:t>
            </a:r>
          </a:p>
        </p:txBody>
      </p:sp>
      <p:sp>
        <p:nvSpPr>
          <p:cNvPr id="6" name="Title 13">
            <a:extLst>
              <a:ext uri="{FF2B5EF4-FFF2-40B4-BE49-F238E27FC236}">
                <a16:creationId xmlns:a16="http://schemas.microsoft.com/office/drawing/2014/main" id="{088B8309-1159-4AC5-BB1C-FF1EC4F6E417}"/>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Assurances</a:t>
            </a:r>
          </a:p>
        </p:txBody>
      </p:sp>
    </p:spTree>
    <p:extLst>
      <p:ext uri="{BB962C8B-B14F-4D97-AF65-F5344CB8AC3E}">
        <p14:creationId xmlns:p14="http://schemas.microsoft.com/office/powerpoint/2010/main" val="2688559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752221"/>
            <a:ext cx="5892014" cy="2280587"/>
          </a:xfrm>
        </p:spPr>
        <p:txBody>
          <a:bodyPr>
            <a:normAutofit/>
          </a:bodyPr>
          <a:lstStyle/>
          <a:p>
            <a:pPr algn="just">
              <a:lnSpc>
                <a:spcPct val="150000"/>
              </a:lnSpc>
              <a:buClr>
                <a:schemeClr val="accent2"/>
              </a:buClr>
            </a:pPr>
            <a:r>
              <a:rPr lang="fr-FR" sz="1500" b="1" dirty="0" err="1"/>
              <a:t>Yield</a:t>
            </a:r>
            <a:r>
              <a:rPr lang="fr-FR" sz="1500" b="1" dirty="0"/>
              <a:t> Management :</a:t>
            </a:r>
            <a:r>
              <a:rPr lang="fr-FR" sz="1500" dirty="0"/>
              <a:t> fixation dynamique des prix en fonction des critères </a:t>
            </a:r>
            <a:r>
              <a:rPr lang="fr-FR" sz="1500"/>
              <a:t>de concurrence, </a:t>
            </a:r>
            <a:r>
              <a:rPr lang="fr-FR" sz="1500" dirty="0"/>
              <a:t>taux </a:t>
            </a:r>
            <a:r>
              <a:rPr lang="fr-FR" sz="1500"/>
              <a:t>de remplissage, </a:t>
            </a:r>
            <a:r>
              <a:rPr lang="fr-FR" sz="1500" dirty="0"/>
              <a:t>événements locaux </a:t>
            </a:r>
            <a:r>
              <a:rPr lang="fr-FR" sz="1500"/>
              <a:t>ou mondiaux, </a:t>
            </a:r>
            <a:r>
              <a:rPr lang="fr-FR" sz="1500" dirty="0"/>
              <a:t>préférences touristiques…).</a:t>
            </a:r>
          </a:p>
          <a:p>
            <a:pPr algn="just">
              <a:lnSpc>
                <a:spcPct val="150000"/>
              </a:lnSpc>
              <a:buClr>
                <a:schemeClr val="accent2"/>
              </a:buClr>
            </a:pPr>
            <a:r>
              <a:rPr lang="fr-FR" sz="1500" b="1" dirty="0"/>
              <a:t>Géolocalisation :</a:t>
            </a:r>
            <a:r>
              <a:rPr lang="fr-FR" sz="1500" dirty="0"/>
              <a:t> amélioration du trafic routier </a:t>
            </a:r>
            <a:r>
              <a:rPr lang="fr-FR" sz="1500"/>
              <a:t>(accidents, bouchons, </a:t>
            </a:r>
            <a:r>
              <a:rPr lang="fr-FR" sz="1500" dirty="0"/>
              <a:t>places libres de stationnement…)</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19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696078" cy="413741"/>
          </a:xfrm>
        </p:spPr>
        <p:txBody>
          <a:bodyPr>
            <a:noAutofit/>
          </a:bodyPr>
          <a:lstStyle/>
          <a:p>
            <a:r>
              <a:rPr lang="fr-FR" sz="2100" dirty="0"/>
              <a:t>Introduction : </a:t>
            </a:r>
            <a:r>
              <a:rPr lang="fr-FR" sz="2100" b="0" dirty="0"/>
              <a:t>Machine Learning par secteur d’activité</a:t>
            </a:r>
          </a:p>
        </p:txBody>
      </p:sp>
      <p:sp>
        <p:nvSpPr>
          <p:cNvPr id="6" name="Title 13">
            <a:extLst>
              <a:ext uri="{FF2B5EF4-FFF2-40B4-BE49-F238E27FC236}">
                <a16:creationId xmlns:a16="http://schemas.microsoft.com/office/drawing/2014/main" id="{088B8309-1159-4AC5-BB1C-FF1EC4F6E417}"/>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Transports</a:t>
            </a:r>
          </a:p>
        </p:txBody>
      </p:sp>
    </p:spTree>
    <p:extLst>
      <p:ext uri="{BB962C8B-B14F-4D97-AF65-F5344CB8AC3E}">
        <p14:creationId xmlns:p14="http://schemas.microsoft.com/office/powerpoint/2010/main" val="70221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PlaceHolder 6"/>
          <p:cNvSpPr>
            <a:spLocks noGrp="1"/>
          </p:cNvSpPr>
          <p:nvPr>
            <p:ph type="title"/>
          </p:nvPr>
        </p:nvSpPr>
        <p:spPr>
          <a:xfrm>
            <a:off x="4840200" y="3405960"/>
            <a:ext cx="950400" cy="649440"/>
          </a:xfrm>
          <a:prstGeom prst="rect">
            <a:avLst/>
          </a:prstGeom>
          <a:noFill/>
          <a:ln w="0">
            <a:noFill/>
          </a:ln>
        </p:spPr>
        <p:txBody>
          <a:bodyPr lIns="90000" tIns="91440" rIns="90000" bIns="91440" anchor="b">
            <a:noAutofit/>
          </a:bodyPr>
          <a:lstStyle/>
          <a:p>
            <a:pPr algn="ctr">
              <a:lnSpc>
                <a:spcPct val="100000"/>
              </a:lnSpc>
              <a:buNone/>
              <a:tabLst>
                <a:tab pos="0" algn="l"/>
              </a:tabLst>
            </a:pPr>
            <a:r>
              <a:rPr lang="en" sz="3500" b="1" strike="noStrike" spc="-1">
                <a:solidFill>
                  <a:srgbClr val="FFFFFF"/>
                </a:solidFill>
                <a:latin typeface="Archivo"/>
                <a:ea typeface="Archivo"/>
              </a:rPr>
              <a:t>0</a:t>
            </a:r>
            <a:endParaRPr lang="fr-FR" sz="3500" b="0" strike="noStrike" spc="-1">
              <a:latin typeface="Arial"/>
            </a:endParaRPr>
          </a:p>
        </p:txBody>
      </p:sp>
      <p:sp>
        <p:nvSpPr>
          <p:cNvPr id="1031" name="PlaceHolder 8"/>
          <p:cNvSpPr>
            <a:spLocks noGrp="1"/>
          </p:cNvSpPr>
          <p:nvPr>
            <p:ph type="title"/>
          </p:nvPr>
        </p:nvSpPr>
        <p:spPr>
          <a:xfrm>
            <a:off x="713160" y="444960"/>
            <a:ext cx="7716600" cy="571680"/>
          </a:xfrm>
          <a:prstGeom prst="rect">
            <a:avLst/>
          </a:prstGeom>
          <a:noFill/>
          <a:ln w="0">
            <a:noFill/>
          </a:ln>
        </p:spPr>
        <p:txBody>
          <a:bodyPr lIns="0" tIns="0" rIns="0" bIns="0" anchor="b">
            <a:noAutofit/>
          </a:bodyPr>
          <a:lstStyle/>
          <a:p>
            <a:r>
              <a:rPr lang="fr-FR" sz="2100" b="1" dirty="0">
                <a:solidFill>
                  <a:schemeClr val="accent1"/>
                </a:solidFill>
              </a:rPr>
              <a:t>Objectifs pédagogiques</a:t>
            </a:r>
          </a:p>
        </p:txBody>
      </p:sp>
      <p:sp>
        <p:nvSpPr>
          <p:cNvPr id="14" name="PlaceHolder 2">
            <a:extLst>
              <a:ext uri="{FF2B5EF4-FFF2-40B4-BE49-F238E27FC236}">
                <a16:creationId xmlns:a16="http://schemas.microsoft.com/office/drawing/2014/main" id="{160309A9-DA75-4A5C-90C6-8F055AC8AFF7}"/>
              </a:ext>
            </a:extLst>
          </p:cNvPr>
          <p:cNvSpPr txBox="1">
            <a:spLocks/>
          </p:cNvSpPr>
          <p:nvPr/>
        </p:nvSpPr>
        <p:spPr>
          <a:xfrm>
            <a:off x="713160" y="1514520"/>
            <a:ext cx="7573590" cy="3184020"/>
          </a:xfrm>
          <a:prstGeom prst="rect">
            <a:avLst/>
          </a:prstGeom>
          <a:noFill/>
          <a:ln w="0">
            <a:noFill/>
          </a:ln>
        </p:spPr>
        <p:txBody>
          <a:bodyPr lIns="0" tIns="91440" rIns="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00000"/>
              </a:lnSpc>
              <a:buClr>
                <a:schemeClr val="accent2"/>
              </a:buClr>
            </a:pPr>
            <a:r>
              <a:rPr lang="fr-FR" sz="1800" dirty="0"/>
              <a:t>Identifier les principaux algorithmes supervisés et non supervisés</a:t>
            </a:r>
          </a:p>
          <a:p>
            <a:pPr lvl="1" algn="just">
              <a:lnSpc>
                <a:spcPct val="100000"/>
              </a:lnSpc>
              <a:buClr>
                <a:schemeClr val="accent2"/>
              </a:buClr>
            </a:pPr>
            <a:r>
              <a:rPr lang="fr-FR" sz="1800" dirty="0"/>
              <a:t>Savoir implémenter des algorithmes supervisés et non supervisés</a:t>
            </a:r>
          </a:p>
          <a:p>
            <a:pPr lvl="1" algn="just">
              <a:lnSpc>
                <a:spcPct val="100000"/>
              </a:lnSpc>
              <a:buClr>
                <a:schemeClr val="accent2"/>
              </a:buClr>
            </a:pPr>
            <a:r>
              <a:rPr lang="fr-FR" sz="1800" dirty="0"/>
              <a:t>Traduire un problème réel en solution opérationnelle</a:t>
            </a:r>
          </a:p>
          <a:p>
            <a:pPr lvl="1" algn="just">
              <a:lnSpc>
                <a:spcPct val="100000"/>
              </a:lnSpc>
              <a:buClr>
                <a:schemeClr val="accent2"/>
              </a:buClr>
            </a:pPr>
            <a:r>
              <a:rPr lang="fr-FR" sz="1800" dirty="0"/>
              <a:t>Choisir l’algorithme le plus approprié face à un problème donné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768746" cy="413741"/>
          </a:xfrm>
        </p:spPr>
        <p:txBody>
          <a:bodyPr>
            <a:noAutofit/>
          </a:bodyPr>
          <a:lstStyle/>
          <a:p>
            <a:r>
              <a:rPr lang="fr-FR" sz="2100" dirty="0"/>
              <a:t>Introduction : </a:t>
            </a:r>
            <a:r>
              <a:rPr lang="fr-FR" sz="2100" b="0" dirty="0"/>
              <a:t>Machine Learning par secteur d’activité</a:t>
            </a:r>
          </a:p>
        </p:txBody>
      </p:sp>
      <p:sp>
        <p:nvSpPr>
          <p:cNvPr id="6" name="Title 13">
            <a:extLst>
              <a:ext uri="{FF2B5EF4-FFF2-40B4-BE49-F238E27FC236}">
                <a16:creationId xmlns:a16="http://schemas.microsoft.com/office/drawing/2014/main" id="{088B8309-1159-4AC5-BB1C-FF1EC4F6E417}"/>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Automobile</a:t>
            </a:r>
          </a:p>
        </p:txBody>
      </p:sp>
      <p:sp>
        <p:nvSpPr>
          <p:cNvPr id="8" name="Content Placeholder 15">
            <a:extLst>
              <a:ext uri="{FF2B5EF4-FFF2-40B4-BE49-F238E27FC236}">
                <a16:creationId xmlns:a16="http://schemas.microsoft.com/office/drawing/2014/main" id="{4D5F305C-ABEF-4E1D-9C89-DCB451470596}"/>
              </a:ext>
            </a:extLst>
          </p:cNvPr>
          <p:cNvSpPr>
            <a:spLocks noGrp="1"/>
          </p:cNvSpPr>
          <p:nvPr>
            <p:ph sz="half" idx="13"/>
          </p:nvPr>
        </p:nvSpPr>
        <p:spPr>
          <a:xfrm>
            <a:off x="746523" y="1752601"/>
            <a:ext cx="5892403" cy="2280047"/>
          </a:xfrm>
        </p:spPr>
        <p:txBody>
          <a:bodyPr>
            <a:normAutofit/>
          </a:bodyPr>
          <a:lstStyle/>
          <a:p>
            <a:pPr algn="just">
              <a:lnSpc>
                <a:spcPct val="150000"/>
              </a:lnSpc>
              <a:buClr>
                <a:schemeClr val="accent2"/>
              </a:buClr>
            </a:pPr>
            <a:r>
              <a:rPr lang="fr-FR" sz="1500" dirty="0"/>
              <a:t>Score de </a:t>
            </a:r>
            <a:r>
              <a:rPr lang="fr-FR" sz="1500" dirty="0" err="1"/>
              <a:t>ré-achat</a:t>
            </a:r>
            <a:endParaRPr lang="fr-FR" sz="1500" dirty="0"/>
          </a:p>
          <a:p>
            <a:pPr algn="just">
              <a:lnSpc>
                <a:spcPct val="150000"/>
              </a:lnSpc>
              <a:buClr>
                <a:schemeClr val="accent2"/>
              </a:buClr>
            </a:pPr>
            <a:r>
              <a:rPr lang="fr-FR" sz="1500" dirty="0"/>
              <a:t>Origine des défauts de construction (minimisation)</a:t>
            </a:r>
          </a:p>
          <a:p>
            <a:pPr algn="just">
              <a:lnSpc>
                <a:spcPct val="150000"/>
              </a:lnSpc>
              <a:buClr>
                <a:schemeClr val="accent2"/>
              </a:buClr>
            </a:pPr>
            <a:r>
              <a:rPr lang="fr-FR" sz="1500" dirty="0"/>
              <a:t>Études de satisfaction pour améliorer la conception des véhicules </a:t>
            </a:r>
            <a:r>
              <a:rPr lang="fr-FR" sz="1500"/>
              <a:t>(qualité, </a:t>
            </a:r>
            <a:r>
              <a:rPr lang="fr-FR" sz="1500" dirty="0"/>
              <a:t>confort...)</a:t>
            </a:r>
          </a:p>
        </p:txBody>
      </p:sp>
    </p:spTree>
    <p:extLst>
      <p:ext uri="{BB962C8B-B14F-4D97-AF65-F5344CB8AC3E}">
        <p14:creationId xmlns:p14="http://schemas.microsoft.com/office/powerpoint/2010/main" val="52266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738467" cy="413741"/>
          </a:xfrm>
        </p:spPr>
        <p:txBody>
          <a:bodyPr>
            <a:noAutofit/>
          </a:bodyPr>
          <a:lstStyle/>
          <a:p>
            <a:r>
              <a:rPr lang="fr-FR" sz="2100" dirty="0"/>
              <a:t>Introduction : </a:t>
            </a:r>
            <a:r>
              <a:rPr lang="fr-FR" sz="2100" b="0" dirty="0"/>
              <a:t>Machine Learning par secteur d’activité</a:t>
            </a:r>
          </a:p>
        </p:txBody>
      </p:sp>
      <p:sp>
        <p:nvSpPr>
          <p:cNvPr id="6" name="Title 13">
            <a:extLst>
              <a:ext uri="{FF2B5EF4-FFF2-40B4-BE49-F238E27FC236}">
                <a16:creationId xmlns:a16="http://schemas.microsoft.com/office/drawing/2014/main" id="{088B8309-1159-4AC5-BB1C-FF1EC4F6E417}"/>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Vente par correspondance</a:t>
            </a:r>
          </a:p>
        </p:txBody>
      </p:sp>
      <p:sp>
        <p:nvSpPr>
          <p:cNvPr id="8" name="Content Placeholder 15">
            <a:extLst>
              <a:ext uri="{FF2B5EF4-FFF2-40B4-BE49-F238E27FC236}">
                <a16:creationId xmlns:a16="http://schemas.microsoft.com/office/drawing/2014/main" id="{4D5F305C-ABEF-4E1D-9C89-DCB451470596}"/>
              </a:ext>
            </a:extLst>
          </p:cNvPr>
          <p:cNvSpPr>
            <a:spLocks noGrp="1"/>
          </p:cNvSpPr>
          <p:nvPr>
            <p:ph sz="half" idx="13"/>
          </p:nvPr>
        </p:nvSpPr>
        <p:spPr>
          <a:xfrm>
            <a:off x="746523" y="1752601"/>
            <a:ext cx="6586844" cy="2280047"/>
          </a:xfrm>
        </p:spPr>
        <p:txBody>
          <a:bodyPr>
            <a:normAutofit/>
          </a:bodyPr>
          <a:lstStyle/>
          <a:p>
            <a:pPr algn="just">
              <a:lnSpc>
                <a:spcPct val="110000"/>
              </a:lnSpc>
              <a:buClr>
                <a:schemeClr val="accent2"/>
              </a:buClr>
            </a:pPr>
            <a:r>
              <a:rPr lang="fr-FR" sz="1500" dirty="0"/>
              <a:t>Réduction des coûts (catalogues de produits adressés à des millions de clients)</a:t>
            </a:r>
          </a:p>
          <a:p>
            <a:pPr algn="just">
              <a:lnSpc>
                <a:spcPct val="110000"/>
              </a:lnSpc>
              <a:buClr>
                <a:schemeClr val="accent2"/>
              </a:buClr>
            </a:pPr>
            <a:r>
              <a:rPr lang="fr-FR" sz="1500" dirty="0"/>
              <a:t>Segmentation RFM</a:t>
            </a:r>
          </a:p>
          <a:p>
            <a:pPr algn="just">
              <a:lnSpc>
                <a:spcPct val="110000"/>
              </a:lnSpc>
              <a:buClr>
                <a:schemeClr val="accent2"/>
              </a:buClr>
            </a:pPr>
            <a:r>
              <a:rPr lang="fr-FR" sz="1500" dirty="0"/>
              <a:t>Actions marketing (prospection commerciale)</a:t>
            </a:r>
          </a:p>
          <a:p>
            <a:pPr algn="just">
              <a:lnSpc>
                <a:spcPct val="110000"/>
              </a:lnSpc>
              <a:buClr>
                <a:schemeClr val="accent2"/>
              </a:buClr>
            </a:pPr>
            <a:r>
              <a:rPr lang="fr-FR" sz="1500" dirty="0"/>
              <a:t>Si la banque est pionnière en matière de score de risque, la vente par correspondance l’est pour le score d’appétence.</a:t>
            </a:r>
          </a:p>
        </p:txBody>
      </p:sp>
    </p:spTree>
    <p:extLst>
      <p:ext uri="{BB962C8B-B14F-4D97-AF65-F5344CB8AC3E}">
        <p14:creationId xmlns:p14="http://schemas.microsoft.com/office/powerpoint/2010/main" val="1400074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683967" cy="413741"/>
          </a:xfrm>
        </p:spPr>
        <p:txBody>
          <a:bodyPr>
            <a:noAutofit/>
          </a:bodyPr>
          <a:lstStyle/>
          <a:p>
            <a:r>
              <a:rPr lang="fr-FR" sz="2100" dirty="0"/>
              <a:t>Introduction : </a:t>
            </a:r>
            <a:r>
              <a:rPr lang="fr-FR" sz="2100" b="0" dirty="0"/>
              <a:t>Machine Learning par secteur d’activité</a:t>
            </a:r>
          </a:p>
        </p:txBody>
      </p:sp>
      <p:sp>
        <p:nvSpPr>
          <p:cNvPr id="6" name="Title 13">
            <a:extLst>
              <a:ext uri="{FF2B5EF4-FFF2-40B4-BE49-F238E27FC236}">
                <a16:creationId xmlns:a16="http://schemas.microsoft.com/office/drawing/2014/main" id="{088B8309-1159-4AC5-BB1C-FF1EC4F6E417}"/>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Médecine</a:t>
            </a:r>
          </a:p>
        </p:txBody>
      </p:sp>
      <p:sp>
        <p:nvSpPr>
          <p:cNvPr id="8" name="Content Placeholder 15">
            <a:extLst>
              <a:ext uri="{FF2B5EF4-FFF2-40B4-BE49-F238E27FC236}">
                <a16:creationId xmlns:a16="http://schemas.microsoft.com/office/drawing/2014/main" id="{4D5F305C-ABEF-4E1D-9C89-DCB451470596}"/>
              </a:ext>
            </a:extLst>
          </p:cNvPr>
          <p:cNvSpPr>
            <a:spLocks noGrp="1"/>
          </p:cNvSpPr>
          <p:nvPr>
            <p:ph sz="half" idx="13"/>
          </p:nvPr>
        </p:nvSpPr>
        <p:spPr>
          <a:xfrm>
            <a:off x="746523" y="1752601"/>
            <a:ext cx="5892403" cy="2280047"/>
          </a:xfrm>
        </p:spPr>
        <p:txBody>
          <a:bodyPr>
            <a:normAutofit/>
          </a:bodyPr>
          <a:lstStyle/>
          <a:p>
            <a:pPr algn="just">
              <a:lnSpc>
                <a:spcPct val="110000"/>
              </a:lnSpc>
              <a:buClr>
                <a:schemeClr val="accent2"/>
              </a:buClr>
            </a:pPr>
            <a:r>
              <a:rPr lang="fr-FR" sz="1500" dirty="0"/>
              <a:t>Études d’association de médicaments (contre indication)</a:t>
            </a:r>
          </a:p>
          <a:p>
            <a:pPr algn="just">
              <a:lnSpc>
                <a:spcPct val="110000"/>
              </a:lnSpc>
              <a:buClr>
                <a:schemeClr val="accent2"/>
              </a:buClr>
            </a:pPr>
            <a:r>
              <a:rPr lang="fr-FR" sz="1500" dirty="0"/>
              <a:t>Études sur les facteurs de décès ou de survie face à une pathologie </a:t>
            </a:r>
            <a:r>
              <a:rPr lang="fr-FR" sz="1500"/>
              <a:t>(Covid, cancers, </a:t>
            </a:r>
            <a:r>
              <a:rPr lang="fr-FR" sz="1500" dirty="0"/>
              <a:t>infarctus…)</a:t>
            </a:r>
          </a:p>
          <a:p>
            <a:pPr algn="just">
              <a:lnSpc>
                <a:spcPct val="110000"/>
              </a:lnSpc>
              <a:buClr>
                <a:schemeClr val="accent2"/>
              </a:buClr>
            </a:pPr>
            <a:r>
              <a:rPr lang="fr-FR" sz="1500" dirty="0"/>
              <a:t>Décryptage du génome humain : trouver les gènes responsables de la survenue d’une maladie héréditaire</a:t>
            </a:r>
          </a:p>
          <a:p>
            <a:pPr algn="just">
              <a:lnSpc>
                <a:spcPct val="110000"/>
              </a:lnSpc>
              <a:buClr>
                <a:schemeClr val="accent2"/>
              </a:buClr>
            </a:pPr>
            <a:r>
              <a:rPr lang="fr-FR" sz="1500" dirty="0"/>
              <a:t>Reconnaissance d’image en imagerie médicale : cancer du sein</a:t>
            </a:r>
          </a:p>
        </p:txBody>
      </p:sp>
    </p:spTree>
    <p:extLst>
      <p:ext uri="{BB962C8B-B14F-4D97-AF65-F5344CB8AC3E}">
        <p14:creationId xmlns:p14="http://schemas.microsoft.com/office/powerpoint/2010/main" val="174636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671856" cy="413741"/>
          </a:xfrm>
        </p:spPr>
        <p:txBody>
          <a:bodyPr>
            <a:noAutofit/>
          </a:bodyPr>
          <a:lstStyle/>
          <a:p>
            <a:r>
              <a:rPr lang="fr-FR" sz="2100" dirty="0"/>
              <a:t>Introduction : </a:t>
            </a:r>
            <a:r>
              <a:rPr lang="fr-FR" sz="2100" b="0" dirty="0"/>
              <a:t>Machine Learning par secteur d’activité</a:t>
            </a:r>
          </a:p>
        </p:txBody>
      </p:sp>
      <p:sp>
        <p:nvSpPr>
          <p:cNvPr id="6" name="Title 13">
            <a:extLst>
              <a:ext uri="{FF2B5EF4-FFF2-40B4-BE49-F238E27FC236}">
                <a16:creationId xmlns:a16="http://schemas.microsoft.com/office/drawing/2014/main" id="{088B8309-1159-4AC5-BB1C-FF1EC4F6E417}"/>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Agroalimentaire</a:t>
            </a:r>
          </a:p>
        </p:txBody>
      </p:sp>
      <p:sp>
        <p:nvSpPr>
          <p:cNvPr id="8" name="Content Placeholder 15">
            <a:extLst>
              <a:ext uri="{FF2B5EF4-FFF2-40B4-BE49-F238E27FC236}">
                <a16:creationId xmlns:a16="http://schemas.microsoft.com/office/drawing/2014/main" id="{4D5F305C-ABEF-4E1D-9C89-DCB451470596}"/>
              </a:ext>
            </a:extLst>
          </p:cNvPr>
          <p:cNvSpPr>
            <a:spLocks noGrp="1"/>
          </p:cNvSpPr>
          <p:nvPr>
            <p:ph sz="half" idx="13"/>
          </p:nvPr>
        </p:nvSpPr>
        <p:spPr>
          <a:xfrm>
            <a:off x="746523" y="1752601"/>
            <a:ext cx="5892403" cy="2280047"/>
          </a:xfrm>
        </p:spPr>
        <p:txBody>
          <a:bodyPr>
            <a:normAutofit/>
          </a:bodyPr>
          <a:lstStyle/>
          <a:p>
            <a:pPr algn="just">
              <a:lnSpc>
                <a:spcPct val="100000"/>
              </a:lnSpc>
              <a:buClr>
                <a:schemeClr val="accent2"/>
              </a:buClr>
            </a:pPr>
            <a:r>
              <a:rPr lang="fr-FR" sz="1500" dirty="0"/>
              <a:t>Analyses sensorielles </a:t>
            </a:r>
            <a:r>
              <a:rPr lang="fr-FR" sz="1500"/>
              <a:t>(goût, saveur, </a:t>
            </a:r>
            <a:r>
              <a:rPr lang="fr-FR" sz="1500" dirty="0"/>
              <a:t>texture…)</a:t>
            </a:r>
          </a:p>
          <a:p>
            <a:pPr algn="just">
              <a:lnSpc>
                <a:spcPct val="100000"/>
              </a:lnSpc>
              <a:buClr>
                <a:schemeClr val="accent2"/>
              </a:buClr>
            </a:pPr>
            <a:r>
              <a:rPr lang="fr-FR" sz="1500" dirty="0"/>
              <a:t>Analyse des risques sanitaires : évolution des micro-organismes afin de prévenir des risques liés à la santé (date limite de consommation)</a:t>
            </a:r>
          </a:p>
          <a:p>
            <a:pPr algn="just">
              <a:lnSpc>
                <a:spcPct val="100000"/>
              </a:lnSpc>
              <a:buClr>
                <a:schemeClr val="accent2"/>
              </a:buClr>
            </a:pPr>
            <a:r>
              <a:rPr lang="fr-FR" sz="1500" dirty="0"/>
              <a:t>Classification des espèces vivantes </a:t>
            </a:r>
            <a:r>
              <a:rPr lang="fr-FR" sz="1500"/>
              <a:t>: plantes, </a:t>
            </a:r>
            <a:r>
              <a:rPr lang="fr-FR" sz="1500" dirty="0"/>
              <a:t>animaux</a:t>
            </a:r>
          </a:p>
        </p:txBody>
      </p:sp>
    </p:spTree>
    <p:extLst>
      <p:ext uri="{BB962C8B-B14F-4D97-AF65-F5344CB8AC3E}">
        <p14:creationId xmlns:p14="http://schemas.microsoft.com/office/powerpoint/2010/main" val="1347928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528956"/>
            <a:ext cx="5892014" cy="2275570"/>
          </a:xfrm>
        </p:spPr>
        <p:txBody>
          <a:bodyPr>
            <a:noAutofit/>
          </a:bodyPr>
          <a:lstStyle/>
          <a:p>
            <a:pPr algn="just">
              <a:lnSpc>
                <a:spcPct val="100000"/>
              </a:lnSpc>
              <a:buClr>
                <a:schemeClr val="accent2"/>
              </a:buClr>
            </a:pPr>
            <a:r>
              <a:rPr lang="fr-FR" sz="1425" dirty="0"/>
              <a:t>Conversion de prospects en clients</a:t>
            </a:r>
          </a:p>
          <a:p>
            <a:pPr algn="just">
              <a:lnSpc>
                <a:spcPct val="100000"/>
              </a:lnSpc>
              <a:buClr>
                <a:schemeClr val="accent2"/>
              </a:buClr>
            </a:pPr>
            <a:r>
              <a:rPr lang="fr-FR" sz="1425" dirty="0"/>
              <a:t>Reconversion d’anciens clients en clients</a:t>
            </a:r>
          </a:p>
          <a:p>
            <a:pPr algn="just">
              <a:lnSpc>
                <a:spcPct val="100000"/>
              </a:lnSpc>
              <a:buClr>
                <a:schemeClr val="accent2"/>
              </a:buClr>
            </a:pPr>
            <a:r>
              <a:rPr lang="fr-FR" sz="1425" dirty="0"/>
              <a:t>Détection des clients susceptibles de partir pour la concurrence</a:t>
            </a:r>
          </a:p>
          <a:p>
            <a:pPr algn="just">
              <a:lnSpc>
                <a:spcPct val="100000"/>
              </a:lnSpc>
              <a:buClr>
                <a:schemeClr val="accent2"/>
              </a:buClr>
            </a:pPr>
            <a:r>
              <a:rPr lang="fr-FR" sz="1425" dirty="0"/>
              <a:t>Personnalisation dynamique des pages d’un site web en fonction du profil du visiteur</a:t>
            </a:r>
          </a:p>
          <a:p>
            <a:pPr algn="just">
              <a:lnSpc>
                <a:spcPct val="100000"/>
              </a:lnSpc>
              <a:buClr>
                <a:schemeClr val="accent2"/>
              </a:buClr>
            </a:pPr>
            <a:r>
              <a:rPr lang="fr-FR" sz="1425" dirty="0"/>
              <a:t>Gestion des appels entrants dans une plateforme téléphonique</a:t>
            </a:r>
          </a:p>
          <a:p>
            <a:pPr algn="just">
              <a:lnSpc>
                <a:spcPct val="100000"/>
              </a:lnSpc>
              <a:buClr>
                <a:schemeClr val="accent2"/>
              </a:buClr>
            </a:pPr>
            <a:r>
              <a:rPr lang="fr-FR" sz="1425" dirty="0"/>
              <a:t>Analyse des lettres de réclamation de la clientèle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847469" cy="413741"/>
          </a:xfrm>
        </p:spPr>
        <p:txBody>
          <a:bodyPr>
            <a:noAutofit/>
          </a:bodyPr>
          <a:lstStyle/>
          <a:p>
            <a:r>
              <a:rPr lang="fr-FR" sz="2100" dirty="0"/>
              <a:t>Introduction : </a:t>
            </a:r>
            <a:r>
              <a:rPr lang="fr-FR" sz="2100" b="0" dirty="0"/>
              <a:t>Machine Learning par type d’application</a:t>
            </a:r>
          </a:p>
        </p:txBody>
      </p:sp>
      <p:sp>
        <p:nvSpPr>
          <p:cNvPr id="5" name="Title 13">
            <a:extLst>
              <a:ext uri="{FF2B5EF4-FFF2-40B4-BE49-F238E27FC236}">
                <a16:creationId xmlns:a16="http://schemas.microsoft.com/office/drawing/2014/main" id="{11897C25-2F88-456B-B3C3-25EDD923F73C}"/>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Gestion de la relation client</a:t>
            </a:r>
          </a:p>
        </p:txBody>
      </p:sp>
    </p:spTree>
    <p:extLst>
      <p:ext uri="{BB962C8B-B14F-4D97-AF65-F5344CB8AC3E}">
        <p14:creationId xmlns:p14="http://schemas.microsoft.com/office/powerpoint/2010/main" val="270085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528956"/>
            <a:ext cx="5892014" cy="2275570"/>
          </a:xfrm>
        </p:spPr>
        <p:txBody>
          <a:bodyPr>
            <a:noAutofit/>
          </a:bodyPr>
          <a:lstStyle/>
          <a:p>
            <a:pPr algn="just">
              <a:lnSpc>
                <a:spcPct val="100000"/>
              </a:lnSpc>
              <a:buClr>
                <a:schemeClr val="accent2"/>
              </a:buClr>
            </a:pPr>
            <a:r>
              <a:rPr lang="fr-FR" sz="1500" dirty="0"/>
              <a:t>Aide à la création des packages et des promotions</a:t>
            </a:r>
          </a:p>
          <a:p>
            <a:pPr algn="just">
              <a:lnSpc>
                <a:spcPct val="100000"/>
              </a:lnSpc>
              <a:buClr>
                <a:schemeClr val="accent2"/>
              </a:buClr>
            </a:pPr>
            <a:r>
              <a:rPr lang="fr-FR" sz="1500" dirty="0"/>
              <a:t>Aide à la conception des nouveaux produits</a:t>
            </a:r>
          </a:p>
          <a:p>
            <a:pPr algn="just">
              <a:lnSpc>
                <a:spcPct val="100000"/>
              </a:lnSpc>
              <a:buClr>
                <a:schemeClr val="accent2"/>
              </a:buClr>
            </a:pPr>
            <a:r>
              <a:rPr lang="fr-FR" sz="1500" dirty="0"/>
              <a:t>Politique de fidélisation de la clientèle</a:t>
            </a:r>
          </a:p>
          <a:p>
            <a:pPr algn="just">
              <a:lnSpc>
                <a:spcPct val="100000"/>
              </a:lnSpc>
              <a:buClr>
                <a:schemeClr val="accent2"/>
              </a:buClr>
            </a:pPr>
            <a:r>
              <a:rPr lang="fr-FR" sz="1500" dirty="0"/>
              <a:t>Adaptation de la communication à chaque segment de clientèle</a:t>
            </a:r>
          </a:p>
          <a:p>
            <a:pPr algn="just">
              <a:lnSpc>
                <a:spcPct val="100000"/>
              </a:lnSpc>
              <a:buClr>
                <a:schemeClr val="accent2"/>
              </a:buClr>
            </a:pPr>
            <a:r>
              <a:rPr lang="fr-FR" sz="1500" dirty="0"/>
              <a:t>Associations de produits</a:t>
            </a:r>
          </a:p>
          <a:p>
            <a:pPr algn="just">
              <a:lnSpc>
                <a:spcPct val="100000"/>
              </a:lnSpc>
              <a:buClr>
                <a:schemeClr val="accent2"/>
              </a:buClr>
            </a:pPr>
            <a:r>
              <a:rPr lang="fr-FR" sz="1500" dirty="0"/>
              <a:t>Surveillance de la e-réputation de l’entreprise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726356" cy="413741"/>
          </a:xfrm>
        </p:spPr>
        <p:txBody>
          <a:bodyPr>
            <a:noAutofit/>
          </a:bodyPr>
          <a:lstStyle/>
          <a:p>
            <a:r>
              <a:rPr lang="fr-FR" sz="2100" dirty="0"/>
              <a:t>Introduction : </a:t>
            </a:r>
            <a:r>
              <a:rPr lang="fr-FR" sz="2100" b="0" dirty="0"/>
              <a:t>Machine Learning par type d’application</a:t>
            </a:r>
          </a:p>
        </p:txBody>
      </p:sp>
      <p:sp>
        <p:nvSpPr>
          <p:cNvPr id="5" name="Title 13">
            <a:extLst>
              <a:ext uri="{FF2B5EF4-FFF2-40B4-BE49-F238E27FC236}">
                <a16:creationId xmlns:a16="http://schemas.microsoft.com/office/drawing/2014/main" id="{11897C25-2F88-456B-B3C3-25EDD923F73C}"/>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Marketing stratégique</a:t>
            </a:r>
          </a:p>
        </p:txBody>
      </p:sp>
    </p:spTree>
    <p:extLst>
      <p:ext uri="{BB962C8B-B14F-4D97-AF65-F5344CB8AC3E}">
        <p14:creationId xmlns:p14="http://schemas.microsoft.com/office/powerpoint/2010/main" val="40044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528956"/>
            <a:ext cx="5892014" cy="2275570"/>
          </a:xfrm>
        </p:spPr>
        <p:txBody>
          <a:bodyPr>
            <a:noAutofit/>
          </a:bodyPr>
          <a:lstStyle/>
          <a:p>
            <a:pPr algn="just">
              <a:lnSpc>
                <a:spcPct val="100000"/>
              </a:lnSpc>
              <a:buClr>
                <a:schemeClr val="accent2"/>
              </a:buClr>
            </a:pPr>
            <a:r>
              <a:rPr lang="fr-FR" sz="1425" dirty="0"/>
              <a:t>Recherche des facteurs de risques de sinistre (assurance habitation / automobile)</a:t>
            </a:r>
          </a:p>
          <a:p>
            <a:pPr algn="just">
              <a:lnSpc>
                <a:spcPct val="100000"/>
              </a:lnSpc>
              <a:buClr>
                <a:schemeClr val="accent2"/>
              </a:buClr>
            </a:pPr>
            <a:r>
              <a:rPr lang="fr-FR" sz="1425" dirty="0"/>
              <a:t>Prévention des impayées (téléphonie, factures d’énergie…)</a:t>
            </a:r>
          </a:p>
          <a:p>
            <a:pPr algn="just">
              <a:lnSpc>
                <a:spcPct val="100000"/>
              </a:lnSpc>
              <a:buClr>
                <a:schemeClr val="accent2"/>
              </a:buClr>
            </a:pPr>
            <a:r>
              <a:rPr lang="fr-FR" sz="1425" dirty="0"/>
              <a:t>Autorisation des transactions bancaires (cas de fraudes ou de compte débiteur)</a:t>
            </a:r>
          </a:p>
          <a:p>
            <a:pPr algn="just">
              <a:lnSpc>
                <a:spcPct val="100000"/>
              </a:lnSpc>
              <a:buClr>
                <a:schemeClr val="accent2"/>
              </a:buClr>
            </a:pPr>
            <a:r>
              <a:rPr lang="fr-FR" sz="1425" dirty="0"/>
              <a:t>Optimisation des procédures de recouvrement et de contentieux</a:t>
            </a:r>
          </a:p>
          <a:p>
            <a:pPr algn="just">
              <a:lnSpc>
                <a:spcPct val="100000"/>
              </a:lnSpc>
              <a:buClr>
                <a:schemeClr val="accent2"/>
              </a:buClr>
            </a:pPr>
            <a:r>
              <a:rPr lang="fr-FR" sz="1425" dirty="0"/>
              <a:t>Détection de fraude automatisée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756634" cy="413741"/>
          </a:xfrm>
        </p:spPr>
        <p:txBody>
          <a:bodyPr>
            <a:noAutofit/>
          </a:bodyPr>
          <a:lstStyle/>
          <a:p>
            <a:r>
              <a:rPr lang="fr-FR" sz="2100" dirty="0"/>
              <a:t>Introduction : </a:t>
            </a:r>
            <a:r>
              <a:rPr lang="fr-FR" sz="2100" b="0" dirty="0"/>
              <a:t>Machine Learning par type d’application</a:t>
            </a:r>
          </a:p>
        </p:txBody>
      </p:sp>
      <p:sp>
        <p:nvSpPr>
          <p:cNvPr id="5" name="Title 13">
            <a:extLst>
              <a:ext uri="{FF2B5EF4-FFF2-40B4-BE49-F238E27FC236}">
                <a16:creationId xmlns:a16="http://schemas.microsoft.com/office/drawing/2014/main" id="{11897C25-2F88-456B-B3C3-25EDD923F73C}"/>
              </a:ext>
            </a:extLst>
          </p:cNvPr>
          <p:cNvSpPr txBox="1">
            <a:spLocks/>
          </p:cNvSpPr>
          <p:nvPr/>
        </p:nvSpPr>
        <p:spPr>
          <a:xfrm>
            <a:off x="389008" y="1110692"/>
            <a:ext cx="6249917" cy="281277"/>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Gestion du risque</a:t>
            </a:r>
          </a:p>
        </p:txBody>
      </p:sp>
    </p:spTree>
    <p:extLst>
      <p:ext uri="{BB962C8B-B14F-4D97-AF65-F5344CB8AC3E}">
        <p14:creationId xmlns:p14="http://schemas.microsoft.com/office/powerpoint/2010/main" val="1434441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2740721"/>
          </a:xfrm>
        </p:spPr>
        <p:txBody>
          <a:bodyPr>
            <a:normAutofit fontScale="92500" lnSpcReduction="20000"/>
          </a:bodyPr>
          <a:lstStyle/>
          <a:p>
            <a:pPr marL="942975" lvl="2" indent="-257175" algn="just">
              <a:lnSpc>
                <a:spcPct val="120000"/>
              </a:lnSpc>
              <a:buClr>
                <a:schemeClr val="accent2"/>
              </a:buClr>
              <a:buFont typeface="+mj-lt"/>
              <a:buAutoNum type="arabicPeriod"/>
            </a:pPr>
            <a:r>
              <a:rPr lang="fr-FR" sz="1575" dirty="0"/>
              <a:t>Définition des objectifs</a:t>
            </a:r>
          </a:p>
          <a:p>
            <a:pPr marL="942975" lvl="2" indent="-257175" algn="just">
              <a:lnSpc>
                <a:spcPct val="120000"/>
              </a:lnSpc>
              <a:buClr>
                <a:schemeClr val="accent2"/>
              </a:buClr>
              <a:buFont typeface="+mj-lt"/>
              <a:buAutoNum type="arabicPeriod"/>
            </a:pPr>
            <a:r>
              <a:rPr lang="fr-FR" sz="1575" dirty="0"/>
              <a:t>Inventaire des données existantes</a:t>
            </a:r>
          </a:p>
          <a:p>
            <a:pPr marL="942975" lvl="2" indent="-257175" algn="just">
              <a:lnSpc>
                <a:spcPct val="120000"/>
              </a:lnSpc>
              <a:buClr>
                <a:schemeClr val="accent2"/>
              </a:buClr>
              <a:buFont typeface="+mj-lt"/>
              <a:buAutoNum type="arabicPeriod"/>
            </a:pPr>
            <a:r>
              <a:rPr lang="fr-FR" sz="1575" dirty="0"/>
              <a:t>Collecte des données</a:t>
            </a:r>
          </a:p>
          <a:p>
            <a:pPr marL="942975" lvl="2" indent="-257175" algn="just">
              <a:lnSpc>
                <a:spcPct val="120000"/>
              </a:lnSpc>
              <a:buClr>
                <a:schemeClr val="accent2"/>
              </a:buClr>
              <a:buFont typeface="+mj-lt"/>
              <a:buAutoNum type="arabicPeriod"/>
            </a:pPr>
            <a:r>
              <a:rPr lang="fr-FR" sz="1575" dirty="0"/>
              <a:t>Exploration et préparation des données</a:t>
            </a:r>
          </a:p>
          <a:p>
            <a:pPr marL="942975" lvl="2" indent="-257175" algn="just">
              <a:lnSpc>
                <a:spcPct val="120000"/>
              </a:lnSpc>
              <a:buClr>
                <a:schemeClr val="accent2"/>
              </a:buClr>
              <a:buFont typeface="+mj-lt"/>
              <a:buAutoNum type="arabicPeriod"/>
            </a:pPr>
            <a:r>
              <a:rPr lang="fr-FR" sz="1575" dirty="0"/>
              <a:t>Segmentation de la population</a:t>
            </a:r>
          </a:p>
          <a:p>
            <a:pPr marL="942975" lvl="2" indent="-257175" algn="just">
              <a:lnSpc>
                <a:spcPct val="120000"/>
              </a:lnSpc>
              <a:buClr>
                <a:schemeClr val="accent2"/>
              </a:buClr>
              <a:buFont typeface="+mj-lt"/>
              <a:buAutoNum type="arabicPeriod"/>
            </a:pPr>
            <a:r>
              <a:rPr lang="fr-FR" sz="1575" dirty="0"/>
              <a:t>Élaboration et validation des modèles prédictifs</a:t>
            </a:r>
          </a:p>
          <a:p>
            <a:pPr marL="942975" lvl="2" indent="-257175" algn="just">
              <a:lnSpc>
                <a:spcPct val="120000"/>
              </a:lnSpc>
              <a:buClr>
                <a:schemeClr val="accent2"/>
              </a:buClr>
              <a:buFont typeface="+mj-lt"/>
              <a:buAutoNum type="arabicPeriod"/>
            </a:pPr>
            <a:r>
              <a:rPr lang="fr-FR" sz="1575" dirty="0"/>
              <a:t>Déploiement des modèles</a:t>
            </a:r>
          </a:p>
          <a:p>
            <a:pPr marL="942975" lvl="2" indent="-257175" algn="just">
              <a:lnSpc>
                <a:spcPct val="120000"/>
              </a:lnSpc>
              <a:buClr>
                <a:schemeClr val="accent2"/>
              </a:buClr>
              <a:buFont typeface="+mj-lt"/>
              <a:buAutoNum type="arabicPeriod"/>
            </a:pPr>
            <a:r>
              <a:rPr lang="fr-FR" sz="1575" dirty="0"/>
              <a:t>Suivi des modèles</a:t>
            </a:r>
          </a:p>
          <a:p>
            <a:pPr marL="942975" lvl="2" indent="-257175" algn="just">
              <a:lnSpc>
                <a:spcPct val="120000"/>
              </a:lnSpc>
              <a:buClr>
                <a:schemeClr val="accent2"/>
              </a:buClr>
              <a:buFont typeface="+mj-lt"/>
              <a:buAutoNum type="arabicPeriod"/>
            </a:pPr>
            <a:r>
              <a:rPr lang="fr-FR" sz="1575" dirty="0"/>
              <a:t>Enrichissement des modèles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Introduction : </a:t>
            </a:r>
            <a:r>
              <a:rPr lang="fr-FR" sz="2100" b="0" dirty="0"/>
              <a:t>déroulement d’une étude</a:t>
            </a:r>
          </a:p>
        </p:txBody>
      </p:sp>
    </p:spTree>
    <p:extLst>
      <p:ext uri="{BB962C8B-B14F-4D97-AF65-F5344CB8AC3E}">
        <p14:creationId xmlns:p14="http://schemas.microsoft.com/office/powerpoint/2010/main" val="1020270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69"/>
            <a:ext cx="5892014" cy="3074676"/>
          </a:xfrm>
        </p:spPr>
        <p:txBody>
          <a:bodyPr>
            <a:normAutofit/>
          </a:bodyPr>
          <a:lstStyle/>
          <a:p>
            <a:pPr lvl="1" algn="just">
              <a:lnSpc>
                <a:spcPct val="150000"/>
              </a:lnSpc>
              <a:buClr>
                <a:schemeClr val="accent2"/>
              </a:buClr>
            </a:pPr>
            <a:r>
              <a:rPr lang="fr-FR" sz="1200" b="1" dirty="0"/>
              <a:t>Description : </a:t>
            </a:r>
            <a:r>
              <a:rPr lang="fr-FR" sz="1200" dirty="0"/>
              <a:t>l’objectif est de décrire les tendances et modèles cachés au sein des données. Cela sert à expliquer ou vérifier une hypothèse.</a:t>
            </a:r>
          </a:p>
          <a:p>
            <a:pPr lvl="1" algn="just">
              <a:lnSpc>
                <a:spcPct val="150000"/>
              </a:lnSpc>
              <a:buClr>
                <a:schemeClr val="accent2"/>
              </a:buClr>
            </a:pPr>
            <a:r>
              <a:rPr lang="fr-FR" sz="1200" b="1" dirty="0"/>
              <a:t>Classification : </a:t>
            </a:r>
            <a:r>
              <a:rPr lang="fr-FR" sz="1200" dirty="0"/>
              <a:t>consiste à créer des sous-ensembles de </a:t>
            </a:r>
            <a:r>
              <a:rPr lang="fr-FR" sz="1200"/>
              <a:t>données similaires, </a:t>
            </a:r>
            <a:r>
              <a:rPr lang="fr-FR" sz="1200" dirty="0"/>
              <a:t>afin d’obtenir une vision générale de l’ensemble à l’aide de l’exploration des données. Les informations sont classifiées selon des critères </a:t>
            </a:r>
            <a:r>
              <a:rPr lang="fr-FR" sz="1200"/>
              <a:t>bien précis, </a:t>
            </a:r>
            <a:r>
              <a:rPr lang="fr-FR" sz="1200" dirty="0"/>
              <a:t>en fonction d’une problématique définie.</a:t>
            </a:r>
          </a:p>
          <a:p>
            <a:pPr lvl="1" algn="just">
              <a:lnSpc>
                <a:spcPct val="150000"/>
              </a:lnSpc>
              <a:buClr>
                <a:schemeClr val="accent2"/>
              </a:buClr>
            </a:pPr>
            <a:r>
              <a:rPr lang="fr-FR" sz="1200" b="1" dirty="0"/>
              <a:t>Association : </a:t>
            </a:r>
            <a:r>
              <a:rPr lang="fr-FR" sz="1200" dirty="0"/>
              <a:t>cette méthode se concentre sur la possible corrélation entre deux événements. Elle s’efforce d’expliquer de quelle façon un fait est lié à </a:t>
            </a:r>
            <a:r>
              <a:rPr lang="fr-FR" sz="1200"/>
              <a:t>un autre, </a:t>
            </a:r>
            <a:r>
              <a:rPr lang="fr-FR" sz="1200" dirty="0"/>
              <a:t>afin de mieux comprendre des comportements ou des tendances. </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Introduction : </a:t>
            </a:r>
            <a:r>
              <a:rPr lang="fr-FR" sz="2100" b="0" dirty="0"/>
              <a:t>méthodes descriptives et prédictives</a:t>
            </a:r>
          </a:p>
        </p:txBody>
      </p:sp>
    </p:spTree>
    <p:extLst>
      <p:ext uri="{BB962C8B-B14F-4D97-AF65-F5344CB8AC3E}">
        <p14:creationId xmlns:p14="http://schemas.microsoft.com/office/powerpoint/2010/main" val="2381196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69"/>
            <a:ext cx="5892014" cy="3074676"/>
          </a:xfrm>
        </p:spPr>
        <p:txBody>
          <a:bodyPr>
            <a:normAutofit/>
          </a:bodyPr>
          <a:lstStyle/>
          <a:p>
            <a:pPr lvl="1" algn="just">
              <a:lnSpc>
                <a:spcPct val="150000"/>
              </a:lnSpc>
              <a:buClr>
                <a:schemeClr val="accent2"/>
              </a:buClr>
            </a:pPr>
            <a:r>
              <a:rPr lang="fr-FR" sz="1200" dirty="0"/>
              <a:t>Les méthodes prédictives visent à expliquer des phénomènes observés ou non dans l’analyse descriptive.</a:t>
            </a:r>
          </a:p>
          <a:p>
            <a:pPr lvl="1" algn="just">
              <a:lnSpc>
                <a:spcPct val="150000"/>
              </a:lnSpc>
              <a:buClr>
                <a:schemeClr val="accent2"/>
              </a:buClr>
            </a:pPr>
            <a:r>
              <a:rPr lang="fr-FR" sz="1200" dirty="0"/>
              <a:t>Si les informations extrapolées </a:t>
            </a:r>
            <a:r>
              <a:rPr lang="fr-FR" sz="1200"/>
              <a:t>sont </a:t>
            </a:r>
            <a:r>
              <a:rPr lang="fr-FR" sz="1200" b="1"/>
              <a:t>qualitatives</a:t>
            </a:r>
            <a:r>
              <a:rPr lang="fr-FR" sz="1200"/>
              <a:t>, </a:t>
            </a:r>
            <a:r>
              <a:rPr lang="fr-FR" sz="1200" dirty="0"/>
              <a:t>on parle alors de </a:t>
            </a:r>
            <a:r>
              <a:rPr lang="fr-FR" sz="1200" b="1" dirty="0"/>
              <a:t>discrimination</a:t>
            </a:r>
            <a:r>
              <a:rPr lang="fr-FR" sz="1200" dirty="0"/>
              <a:t> ou classement.</a:t>
            </a:r>
          </a:p>
          <a:p>
            <a:pPr lvl="1" algn="just">
              <a:lnSpc>
                <a:spcPct val="150000"/>
              </a:lnSpc>
              <a:buClr>
                <a:schemeClr val="accent2"/>
              </a:buClr>
            </a:pPr>
            <a:r>
              <a:rPr lang="fr-FR" sz="1200" dirty="0"/>
              <a:t>Si les informations extrapolées </a:t>
            </a:r>
            <a:r>
              <a:rPr lang="fr-FR" sz="1200"/>
              <a:t>sont </a:t>
            </a:r>
            <a:r>
              <a:rPr lang="fr-FR" sz="1200" b="1"/>
              <a:t>quantitatives</a:t>
            </a:r>
            <a:r>
              <a:rPr lang="fr-FR" sz="1200"/>
              <a:t>, </a:t>
            </a:r>
            <a:r>
              <a:rPr lang="fr-FR" sz="1200" dirty="0"/>
              <a:t>on parle alors de </a:t>
            </a:r>
            <a:r>
              <a:rPr lang="fr-FR" sz="1200" b="1" dirty="0"/>
              <a:t>prédictions</a:t>
            </a:r>
            <a:r>
              <a:rPr lang="fr-FR" sz="1200" dirty="0"/>
              <a:t>.</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29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Introduction : </a:t>
            </a:r>
            <a:r>
              <a:rPr lang="fr-FR" sz="2100" b="0" dirty="0"/>
              <a:t>méthodes descriptives et prédictives</a:t>
            </a:r>
          </a:p>
        </p:txBody>
      </p:sp>
    </p:spTree>
    <p:extLst>
      <p:ext uri="{BB962C8B-B14F-4D97-AF65-F5344CB8AC3E}">
        <p14:creationId xmlns:p14="http://schemas.microsoft.com/office/powerpoint/2010/main" val="224596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Le formateur</a:t>
            </a:r>
          </a:p>
        </p:txBody>
      </p:sp>
    </p:spTree>
    <p:extLst>
      <p:ext uri="{BB962C8B-B14F-4D97-AF65-F5344CB8AC3E}">
        <p14:creationId xmlns:p14="http://schemas.microsoft.com/office/powerpoint/2010/main" val="348430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69"/>
            <a:ext cx="5892014" cy="3074676"/>
          </a:xfrm>
        </p:spPr>
        <p:txBody>
          <a:bodyPr>
            <a:normAutofit fontScale="85000" lnSpcReduction="20000"/>
          </a:bodyPr>
          <a:lstStyle/>
          <a:p>
            <a:pPr lvl="1" algn="just">
              <a:lnSpc>
                <a:spcPct val="150000"/>
              </a:lnSpc>
              <a:buClr>
                <a:schemeClr val="accent2"/>
              </a:buClr>
            </a:pPr>
            <a:r>
              <a:rPr lang="fr-FR" sz="1275" dirty="0"/>
              <a:t>On recherche une variable « cible</a:t>
            </a:r>
            <a:r>
              <a:rPr lang="fr-FR" sz="1275"/>
              <a:t> », </a:t>
            </a:r>
            <a:r>
              <a:rPr lang="fr-FR" sz="1275" dirty="0"/>
              <a:t>c’est-à-dire une donnée dont on souhaite connaître la valeur.</a:t>
            </a:r>
          </a:p>
          <a:p>
            <a:pPr lvl="2" algn="just">
              <a:lnSpc>
                <a:spcPct val="150000"/>
              </a:lnSpc>
              <a:buClr>
                <a:schemeClr val="accent2"/>
              </a:buClr>
            </a:pPr>
            <a:r>
              <a:rPr lang="fr-FR" sz="1275" b="1" dirty="0"/>
              <a:t>Estimation :</a:t>
            </a:r>
            <a:r>
              <a:rPr lang="fr-FR" sz="1275" dirty="0"/>
              <a:t> l’estimation établit le lien entre une combinaison de critères et une valeur cible unique.</a:t>
            </a:r>
          </a:p>
          <a:p>
            <a:pPr lvl="2" algn="just">
              <a:lnSpc>
                <a:spcPct val="150000"/>
              </a:lnSpc>
              <a:buClr>
                <a:schemeClr val="accent2"/>
              </a:buClr>
            </a:pPr>
            <a:r>
              <a:rPr lang="fr-FR" sz="1275" b="1" dirty="0"/>
              <a:t>Segmentation :</a:t>
            </a:r>
            <a:r>
              <a:rPr lang="fr-FR" sz="1275" dirty="0"/>
              <a:t> il s’agit de classer des données en fonction de critères qui déterminent leurs valeurs. Les sociétés peuvent ainsi segmenter les consommateurs ou prospects selon leurs caractéristiques comme </a:t>
            </a:r>
            <a:r>
              <a:rPr lang="fr-FR" sz="1275"/>
              <a:t>leur âge, </a:t>
            </a:r>
            <a:r>
              <a:rPr lang="fr-FR" sz="1275" dirty="0"/>
              <a:t>sexe ou lieu d’habitation.</a:t>
            </a:r>
          </a:p>
          <a:p>
            <a:pPr lvl="2" algn="just">
              <a:lnSpc>
                <a:spcPct val="150000"/>
              </a:lnSpc>
              <a:buClr>
                <a:schemeClr val="accent2"/>
              </a:buClr>
            </a:pPr>
            <a:r>
              <a:rPr lang="fr-FR" sz="1275" b="1" dirty="0"/>
              <a:t>Prévision et prédiction :</a:t>
            </a:r>
            <a:r>
              <a:rPr lang="fr-FR" sz="1275" dirty="0"/>
              <a:t> cette technique d’analyse vise à estimer et prédire des valeurs et tendances futures. Sa finalité : découvrir des structures qui peuvent mener à des prédictions et modèles vraisemblables. Par exemple pour un site e-commerce : il est intéressant de prédire quel type de produit un client sera amené à choisir en fonction de ses achats précédents.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30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Introduction : </a:t>
            </a:r>
            <a:r>
              <a:rPr lang="fr-FR" sz="2100" b="0" dirty="0"/>
              <a:t>méthodes descriptives et prédictives</a:t>
            </a:r>
          </a:p>
        </p:txBody>
      </p:sp>
    </p:spTree>
    <p:extLst>
      <p:ext uri="{BB962C8B-B14F-4D97-AF65-F5344CB8AC3E}">
        <p14:creationId xmlns:p14="http://schemas.microsoft.com/office/powerpoint/2010/main" val="82870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Vocabulaire</a:t>
            </a:r>
          </a:p>
        </p:txBody>
      </p:sp>
    </p:spTree>
    <p:extLst>
      <p:ext uri="{BB962C8B-B14F-4D97-AF65-F5344CB8AC3E}">
        <p14:creationId xmlns:p14="http://schemas.microsoft.com/office/powerpoint/2010/main" val="906722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fontScale="62500" lnSpcReduction="20000"/>
          </a:bodyPr>
          <a:lstStyle/>
          <a:p>
            <a:pPr lvl="1" algn="just">
              <a:lnSpc>
                <a:spcPct val="150000"/>
              </a:lnSpc>
              <a:buClr>
                <a:schemeClr val="accent2"/>
              </a:buClr>
            </a:pPr>
            <a:r>
              <a:rPr lang="fr-FR" sz="1800" b="1" dirty="0"/>
              <a:t>Données : </a:t>
            </a:r>
            <a:r>
              <a:rPr lang="fr-FR" sz="1800" dirty="0"/>
              <a:t>les données sont à la base de l'apprentissage automatique. C'est la matière première qu'un algorithme d'apprentissage automatique utilise pour apprendre des modèles ou des relations. Les données peuvent être sous forme </a:t>
            </a:r>
            <a:r>
              <a:rPr lang="fr-FR" sz="1800"/>
              <a:t>de texte, d'images, </a:t>
            </a:r>
            <a:r>
              <a:rPr lang="fr-FR" sz="1800" dirty="0"/>
              <a:t>de nombres ou de tout autre format.</a:t>
            </a:r>
          </a:p>
          <a:p>
            <a:pPr lvl="1" algn="just">
              <a:lnSpc>
                <a:spcPct val="150000"/>
              </a:lnSpc>
              <a:buClr>
                <a:schemeClr val="accent2"/>
              </a:buClr>
            </a:pPr>
            <a:endParaRPr lang="fr-FR" sz="1800" dirty="0"/>
          </a:p>
          <a:p>
            <a:pPr lvl="1" algn="just">
              <a:lnSpc>
                <a:spcPct val="150000"/>
              </a:lnSpc>
              <a:buClr>
                <a:schemeClr val="accent2"/>
              </a:buClr>
            </a:pPr>
            <a:r>
              <a:rPr lang="fr-FR" sz="1800" b="1" dirty="0" err="1"/>
              <a:t>Features</a:t>
            </a:r>
            <a:r>
              <a:rPr lang="fr-FR" sz="1800" b="1" dirty="0"/>
              <a:t> : </a:t>
            </a:r>
            <a:r>
              <a:rPr lang="fr-FR" sz="1800" dirty="0"/>
              <a:t>les </a:t>
            </a:r>
            <a:r>
              <a:rPr lang="fr-FR" sz="1800" dirty="0" err="1"/>
              <a:t>features</a:t>
            </a:r>
            <a:r>
              <a:rPr lang="fr-FR" sz="1800" dirty="0"/>
              <a:t> sont les caractéristiques ou propriétés mesurables des données. </a:t>
            </a:r>
            <a:r>
              <a:rPr lang="fr-FR" sz="1800"/>
              <a:t>Par exemple, </a:t>
            </a:r>
            <a:r>
              <a:rPr lang="fr-FR" sz="1800" dirty="0"/>
              <a:t>dans un ensemble de données sur les prix </a:t>
            </a:r>
            <a:r>
              <a:rPr lang="fr-FR" sz="1800"/>
              <a:t>des maisons, </a:t>
            </a:r>
            <a:r>
              <a:rPr lang="fr-FR" sz="1800" dirty="0"/>
              <a:t>les caractéristiques peuvent inclure </a:t>
            </a:r>
            <a:r>
              <a:rPr lang="fr-FR" sz="1800"/>
              <a:t>la taille, </a:t>
            </a:r>
            <a:r>
              <a:rPr lang="fr-FR" sz="1800" dirty="0"/>
              <a:t>l'emplacement et l'âge des maisons.</a:t>
            </a:r>
          </a:p>
          <a:p>
            <a:pPr lvl="1" algn="just">
              <a:lnSpc>
                <a:spcPct val="150000"/>
              </a:lnSpc>
              <a:buClr>
                <a:schemeClr val="accent2"/>
              </a:buClr>
            </a:pPr>
            <a:endParaRPr lang="fr-FR" sz="1800" dirty="0"/>
          </a:p>
          <a:p>
            <a:pPr lvl="1" algn="just">
              <a:lnSpc>
                <a:spcPct val="150000"/>
              </a:lnSpc>
              <a:buClr>
                <a:schemeClr val="accent2"/>
              </a:buClr>
            </a:pPr>
            <a:r>
              <a:rPr lang="fr-FR" sz="1800" b="1" dirty="0"/>
              <a:t>Labels : </a:t>
            </a:r>
            <a:r>
              <a:rPr lang="fr-FR" sz="1800" dirty="0"/>
              <a:t>les labels sont les résultats que nous voulons que l'algorithme prédise. Dans l'exemple du prix de </a:t>
            </a:r>
            <a:r>
              <a:rPr lang="fr-FR" sz="1800"/>
              <a:t>la maison, </a:t>
            </a:r>
            <a:r>
              <a:rPr lang="fr-FR" sz="1800" dirty="0"/>
              <a:t>l'étiquette serait le prix réel de la maison.</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32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Vocabulaire</a:t>
            </a:r>
            <a:endParaRPr lang="fr-FR" sz="2100" b="0" dirty="0"/>
          </a:p>
        </p:txBody>
      </p:sp>
    </p:spTree>
    <p:extLst>
      <p:ext uri="{BB962C8B-B14F-4D97-AF65-F5344CB8AC3E}">
        <p14:creationId xmlns:p14="http://schemas.microsoft.com/office/powerpoint/2010/main" val="3074499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fontScale="92500"/>
          </a:bodyPr>
          <a:lstStyle/>
          <a:p>
            <a:pPr lvl="1" algn="just">
              <a:lnSpc>
                <a:spcPct val="150000"/>
              </a:lnSpc>
              <a:buClr>
                <a:schemeClr val="accent2"/>
              </a:buClr>
            </a:pPr>
            <a:r>
              <a:rPr lang="fr-FR" sz="1200" b="1" dirty="0"/>
              <a:t>Modèle :</a:t>
            </a:r>
            <a:r>
              <a:rPr lang="fr-FR" sz="1200" dirty="0"/>
              <a:t> un modèle est la représentation mathématique d'une relation entre des entités et des étiquettes. C'est le "cerveau" qui apprend à partir des données.</a:t>
            </a:r>
          </a:p>
          <a:p>
            <a:pPr lvl="1" algn="just">
              <a:lnSpc>
                <a:spcPct val="150000"/>
              </a:lnSpc>
              <a:buClr>
                <a:schemeClr val="accent2"/>
              </a:buClr>
            </a:pPr>
            <a:r>
              <a:rPr lang="fr-FR" sz="1200" b="1" dirty="0"/>
              <a:t>Entrainement : </a:t>
            </a:r>
            <a:r>
              <a:rPr lang="fr-FR" sz="1200" dirty="0"/>
              <a:t>l’entrainement est le processus d'introduction de données (caractéristiques et étiquettes) dans un algorithme d'apprentissage automatique pour créer un modèle. L'algorithme analyse les données et essaie de découvrir des modèles ou des relations entre les caractéristiques et les étiquettes.</a:t>
            </a:r>
          </a:p>
          <a:p>
            <a:pPr lvl="1" algn="just">
              <a:lnSpc>
                <a:spcPct val="150000"/>
              </a:lnSpc>
              <a:buClr>
                <a:schemeClr val="accent2"/>
              </a:buClr>
            </a:pPr>
            <a:r>
              <a:rPr lang="fr-FR" sz="1200" b="1" dirty="0"/>
              <a:t>Test : </a:t>
            </a:r>
            <a:r>
              <a:rPr lang="fr-FR" sz="1200" dirty="0"/>
              <a:t>le test est le processus d'évaluation des performances du modèle formé sur de nouvelles données inédites. Cela nous aide à déterminer dans quelle mesure le modèle se généralise à de nouvelles situations.</a:t>
            </a:r>
          </a:p>
          <a:p>
            <a:pPr lvl="1" algn="just">
              <a:lnSpc>
                <a:spcPct val="150000"/>
              </a:lnSpc>
              <a:buClr>
                <a:schemeClr val="accent2"/>
              </a:buClr>
            </a:pPr>
            <a:r>
              <a:rPr lang="fr-FR" sz="1200" b="1" dirty="0"/>
              <a:t>Évaluation : </a:t>
            </a:r>
            <a:r>
              <a:rPr lang="fr-FR" sz="1200" dirty="0"/>
              <a:t>L'évaluation est le processus de mesure de la performance d'un modèle. Nous utilisons généralement des mesures telles que l’</a:t>
            </a:r>
            <a:r>
              <a:rPr lang="fr-FR" sz="1200" dirty="0" err="1"/>
              <a:t>accuracy</a:t>
            </a:r>
            <a:r>
              <a:rPr lang="fr-FR" sz="1200" dirty="0"/>
              <a:t>, la précision, le rappel et le score F1 pour évaluer les performances du modèle.</a:t>
            </a:r>
            <a:endParaRPr lang="fr-FR" sz="1200" dirty="0">
              <a:solidFill>
                <a:srgbClr val="00194C"/>
              </a:solidFill>
            </a:endParaRP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33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Vocabulaire</a:t>
            </a:r>
            <a:endParaRPr lang="fr-FR" sz="2100" b="0" dirty="0"/>
          </a:p>
        </p:txBody>
      </p:sp>
    </p:spTree>
    <p:extLst>
      <p:ext uri="{BB962C8B-B14F-4D97-AF65-F5344CB8AC3E}">
        <p14:creationId xmlns:p14="http://schemas.microsoft.com/office/powerpoint/2010/main" val="3035084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200" b="1" dirty="0"/>
              <a:t>Apprentissage supervisé :</a:t>
            </a:r>
            <a:r>
              <a:rPr lang="fr-FR" sz="1200" dirty="0"/>
              <a:t> le modèle s’entraine à partir d’un exemple de données labélisées. Il apprend à identifier </a:t>
            </a:r>
            <a:r>
              <a:rPr lang="fr-FR" sz="1200"/>
              <a:t>certaines tendances, relations, </a:t>
            </a:r>
            <a:r>
              <a:rPr lang="fr-FR" sz="1200" dirty="0"/>
              <a:t>redondances (patterns) dans les données.</a:t>
            </a:r>
          </a:p>
          <a:p>
            <a:pPr lvl="1" algn="just">
              <a:lnSpc>
                <a:spcPct val="150000"/>
              </a:lnSpc>
              <a:buClr>
                <a:schemeClr val="accent2"/>
              </a:buClr>
            </a:pPr>
            <a:endParaRPr lang="fr-FR" sz="1200" dirty="0"/>
          </a:p>
          <a:p>
            <a:pPr lvl="1" algn="just">
              <a:lnSpc>
                <a:spcPct val="150000"/>
              </a:lnSpc>
              <a:buClr>
                <a:schemeClr val="accent2"/>
              </a:buClr>
            </a:pPr>
            <a:r>
              <a:rPr lang="fr-FR" sz="1200" b="1" dirty="0"/>
              <a:t>Apprentissage non supervisé  : </a:t>
            </a:r>
            <a:r>
              <a:rPr lang="fr-FR" sz="1200" dirty="0"/>
              <a:t>le modèle ne dispose pas d’exemples en entrée et les données ne sont pas labélisées. Il cherche tout seul des patterns. Il analyse tout seul les données et essaie de détecter </a:t>
            </a:r>
            <a:r>
              <a:rPr lang="fr-FR" sz="1200"/>
              <a:t>des classements, </a:t>
            </a:r>
            <a:r>
              <a:rPr lang="fr-FR" sz="1200" dirty="0"/>
              <a:t>des densités dans les données.</a:t>
            </a:r>
            <a:endParaRPr lang="fr-FR" sz="1200" dirty="0">
              <a:solidFill>
                <a:srgbClr val="00194C"/>
              </a:solidFill>
            </a:endParaRP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34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Vocabulaire</a:t>
            </a:r>
            <a:endParaRPr lang="fr-FR" sz="2100" b="0" dirty="0"/>
          </a:p>
        </p:txBody>
      </p:sp>
    </p:spTree>
    <p:extLst>
      <p:ext uri="{BB962C8B-B14F-4D97-AF65-F5344CB8AC3E}">
        <p14:creationId xmlns:p14="http://schemas.microsoft.com/office/powerpoint/2010/main" val="187279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Environnement de développement</a:t>
            </a:r>
          </a:p>
        </p:txBody>
      </p:sp>
    </p:spTree>
    <p:extLst>
      <p:ext uri="{BB962C8B-B14F-4D97-AF65-F5344CB8AC3E}">
        <p14:creationId xmlns:p14="http://schemas.microsoft.com/office/powerpoint/2010/main" val="1902477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36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Environnement de développement</a:t>
            </a:r>
            <a:endParaRPr lang="fr-FR" sz="2100" b="0" dirty="0"/>
          </a:p>
        </p:txBody>
      </p:sp>
      <p:pic>
        <p:nvPicPr>
          <p:cNvPr id="5" name="Espace réservé du contenu 4">
            <a:extLst>
              <a:ext uri="{FF2B5EF4-FFF2-40B4-BE49-F238E27FC236}">
                <a16:creationId xmlns:a16="http://schemas.microsoft.com/office/drawing/2014/main" id="{866A9D70-DF1C-4583-9B59-A8A9FD7074AA}"/>
              </a:ext>
            </a:extLst>
          </p:cNvPr>
          <p:cNvPicPr>
            <a:picLocks noGrp="1" noChangeAspect="1"/>
          </p:cNvPicPr>
          <p:nvPr>
            <p:ph sz="half" idx="13"/>
          </p:nvPr>
        </p:nvPicPr>
        <p:blipFill>
          <a:blip r:embed="rId2">
            <a:extLst>
              <a:ext uri="{837473B0-CC2E-450A-ABE3-18F120FF3D39}">
                <a1611:picAttrSrcUrl xmlns:a1611="http://schemas.microsoft.com/office/drawing/2016/11/main" r:id="rId3"/>
              </a:ext>
            </a:extLst>
          </a:blip>
          <a:stretch>
            <a:fillRect/>
          </a:stretch>
        </p:blipFill>
        <p:spPr>
          <a:xfrm>
            <a:off x="1619233" y="1437779"/>
            <a:ext cx="1652070" cy="1652070"/>
          </a:xfrm>
        </p:spPr>
      </p:pic>
      <p:pic>
        <p:nvPicPr>
          <p:cNvPr id="10" name="Espace réservé du contenu 4">
            <a:extLst>
              <a:ext uri="{FF2B5EF4-FFF2-40B4-BE49-F238E27FC236}">
                <a16:creationId xmlns:a16="http://schemas.microsoft.com/office/drawing/2014/main" id="{83743ED9-0F63-4E51-A574-8FEC0C02046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094060" y="1557859"/>
            <a:ext cx="991133" cy="991133"/>
          </a:xfrm>
          <a:prstGeom prst="rect">
            <a:avLst/>
          </a:prstGeom>
        </p:spPr>
      </p:pic>
      <p:pic>
        <p:nvPicPr>
          <p:cNvPr id="12" name="Espace réservé du contenu 4">
            <a:extLst>
              <a:ext uri="{FF2B5EF4-FFF2-40B4-BE49-F238E27FC236}">
                <a16:creationId xmlns:a16="http://schemas.microsoft.com/office/drawing/2014/main" id="{6F850513-D13E-48E3-80BE-705BEFE914A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576680" y="3553922"/>
            <a:ext cx="1652070" cy="826035"/>
          </a:xfrm>
          <a:prstGeom prst="rect">
            <a:avLst/>
          </a:prstGeom>
        </p:spPr>
      </p:pic>
      <p:pic>
        <p:nvPicPr>
          <p:cNvPr id="15" name="Espace réservé du contenu 4">
            <a:extLst>
              <a:ext uri="{FF2B5EF4-FFF2-40B4-BE49-F238E27FC236}">
                <a16:creationId xmlns:a16="http://schemas.microsoft.com/office/drawing/2014/main" id="{EC7A1F6E-36E2-46F9-AB34-03C4B3508230}"/>
              </a:ext>
            </a:extLst>
          </p:cNvPr>
          <p:cNvPicPr>
            <a:picLocks noChangeAspect="1"/>
          </p:cNvPicPr>
          <p:nvPr/>
        </p:nvPicPr>
        <p:blipFill>
          <a:blip r:embed="rId8"/>
          <a:stretch>
            <a:fillRect/>
          </a:stretch>
        </p:blipFill>
        <p:spPr>
          <a:xfrm>
            <a:off x="4520858" y="3090076"/>
            <a:ext cx="927695" cy="927695"/>
          </a:xfrm>
          <a:prstGeom prst="rect">
            <a:avLst/>
          </a:prstGeom>
        </p:spPr>
      </p:pic>
      <p:pic>
        <p:nvPicPr>
          <p:cNvPr id="16" name="Espace réservé du contenu 4">
            <a:extLst>
              <a:ext uri="{FF2B5EF4-FFF2-40B4-BE49-F238E27FC236}">
                <a16:creationId xmlns:a16="http://schemas.microsoft.com/office/drawing/2014/main" id="{3F74CF8A-D79C-4D1B-98DC-D21BA647E154}"/>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663655" y="1712921"/>
            <a:ext cx="991134" cy="991134"/>
          </a:xfrm>
          <a:prstGeom prst="rect">
            <a:avLst/>
          </a:prstGeom>
        </p:spPr>
      </p:pic>
      <p:pic>
        <p:nvPicPr>
          <p:cNvPr id="19" name="Espace réservé du contenu 4">
            <a:extLst>
              <a:ext uri="{FF2B5EF4-FFF2-40B4-BE49-F238E27FC236}">
                <a16:creationId xmlns:a16="http://schemas.microsoft.com/office/drawing/2014/main" id="{2C9D9D2C-6B33-41E6-83F5-E60EAA67DDA4}"/>
              </a:ext>
            </a:extLst>
          </p:cNvPr>
          <p:cNvPicPr>
            <a:picLocks noChangeAspect="1"/>
          </p:cNvPicPr>
          <p:nvPr/>
        </p:nvPicPr>
        <p:blipFill rotWithShape="1">
          <a:blip r:embed="rId11"/>
          <a:srcRect l="51101"/>
          <a:stretch/>
        </p:blipFill>
        <p:spPr>
          <a:xfrm>
            <a:off x="6271310" y="3341612"/>
            <a:ext cx="1229360" cy="927695"/>
          </a:xfrm>
          <a:prstGeom prst="rect">
            <a:avLst/>
          </a:prstGeom>
        </p:spPr>
      </p:pic>
    </p:spTree>
    <p:extLst>
      <p:ext uri="{BB962C8B-B14F-4D97-AF65-F5344CB8AC3E}">
        <p14:creationId xmlns:p14="http://schemas.microsoft.com/office/powerpoint/2010/main" val="3627444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Avant de débuter…</a:t>
            </a:r>
          </a:p>
        </p:txBody>
      </p:sp>
    </p:spTree>
    <p:extLst>
      <p:ext uri="{BB962C8B-B14F-4D97-AF65-F5344CB8AC3E}">
        <p14:creationId xmlns:p14="http://schemas.microsoft.com/office/powerpoint/2010/main" val="1269898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fontScale="92500" lnSpcReduction="20000"/>
          </a:bodyPr>
          <a:lstStyle/>
          <a:p>
            <a:pPr lvl="1" algn="just">
              <a:lnSpc>
                <a:spcPct val="150000"/>
              </a:lnSpc>
              <a:buClr>
                <a:schemeClr val="accent2"/>
              </a:buClr>
            </a:pPr>
            <a:r>
              <a:rPr lang="fr-FR" sz="1200" dirty="0"/>
              <a:t>Dans le </a:t>
            </a:r>
            <a:r>
              <a:rPr lang="fr-FR" sz="1200"/>
              <a:t>Machine Learning, </a:t>
            </a:r>
            <a:r>
              <a:rPr lang="fr-FR" sz="1200" dirty="0"/>
              <a:t>les données sont la matière première que nous utilisons pour enseigner nos algorithmes. Considérez les données comme les ingrédients d'une recette. Plus les ingrédients </a:t>
            </a:r>
            <a:r>
              <a:rPr lang="fr-FR" sz="1200"/>
              <a:t>sont bons, </a:t>
            </a:r>
            <a:r>
              <a:rPr lang="fr-FR" sz="1200" dirty="0"/>
              <a:t>meilleur est le plat final. Les données peuvent prendre de </a:t>
            </a:r>
            <a:r>
              <a:rPr lang="fr-FR" sz="1200"/>
              <a:t>nombreuses formes, </a:t>
            </a:r>
            <a:r>
              <a:rPr lang="fr-FR" sz="1200" dirty="0"/>
              <a:t>telles que </a:t>
            </a:r>
            <a:r>
              <a:rPr lang="fr-FR" sz="1200"/>
              <a:t>des nombres, du texte, </a:t>
            </a:r>
            <a:r>
              <a:rPr lang="fr-FR" sz="1200" dirty="0"/>
              <a:t>des images ou de l'audio.</a:t>
            </a:r>
          </a:p>
          <a:p>
            <a:pPr lvl="1" algn="just">
              <a:lnSpc>
                <a:spcPct val="150000"/>
              </a:lnSpc>
              <a:buClr>
                <a:schemeClr val="accent2"/>
              </a:buClr>
            </a:pPr>
            <a:endParaRPr lang="fr-FR" sz="1200" dirty="0"/>
          </a:p>
          <a:p>
            <a:pPr lvl="1" algn="just">
              <a:lnSpc>
                <a:spcPct val="150000"/>
              </a:lnSpc>
              <a:buClr>
                <a:schemeClr val="accent2"/>
              </a:buClr>
            </a:pPr>
            <a:r>
              <a:rPr lang="fr-FR" sz="1200" dirty="0"/>
              <a:t>Imaginez que nous ayons les données suivantes sur les tailles (en pouces) et les poids (en livres) d'un groupe de personnes :</a:t>
            </a:r>
          </a:p>
          <a:p>
            <a:pPr lvl="2" algn="just">
              <a:lnSpc>
                <a:spcPct val="150000"/>
              </a:lnSpc>
              <a:buClr>
                <a:schemeClr val="accent2"/>
              </a:buClr>
            </a:pPr>
            <a:r>
              <a:rPr lang="fr-FR" sz="1200" dirty="0"/>
              <a:t>Tailles : </a:t>
            </a:r>
            <a:r>
              <a:rPr lang="fr-FR" sz="1200"/>
              <a:t>[62, 64, 68, 70, 72, </a:t>
            </a:r>
            <a:r>
              <a:rPr lang="fr-FR" sz="1200" dirty="0"/>
              <a:t>74]</a:t>
            </a:r>
          </a:p>
          <a:p>
            <a:pPr lvl="2" algn="just">
              <a:lnSpc>
                <a:spcPct val="150000"/>
              </a:lnSpc>
              <a:buClr>
                <a:schemeClr val="accent2"/>
              </a:buClr>
            </a:pPr>
            <a:r>
              <a:rPr lang="fr-FR" sz="1200" dirty="0"/>
              <a:t>Poids : </a:t>
            </a:r>
            <a:r>
              <a:rPr lang="fr-FR" sz="1200"/>
              <a:t>[120, 130, 145, 160, 180, </a:t>
            </a:r>
            <a:r>
              <a:rPr lang="fr-FR" sz="1200" dirty="0"/>
              <a:t>200]</a:t>
            </a:r>
          </a:p>
          <a:p>
            <a:pPr lvl="1" algn="just">
              <a:lnSpc>
                <a:spcPct val="150000"/>
              </a:lnSpc>
              <a:buClr>
                <a:schemeClr val="accent2"/>
              </a:buClr>
            </a:pPr>
            <a:endParaRPr lang="fr-FR" sz="1200" dirty="0"/>
          </a:p>
          <a:p>
            <a:pPr lvl="1" algn="just">
              <a:lnSpc>
                <a:spcPct val="150000"/>
              </a:lnSpc>
              <a:buClr>
                <a:schemeClr val="accent2"/>
              </a:buClr>
            </a:pPr>
            <a:r>
              <a:rPr lang="fr-FR" sz="1200" dirty="0"/>
              <a:t>Notre objectif est de créer un modèle d'apprentissage automatique capable de prédire le poids d'une personne en fonction de sa taille. Dans </a:t>
            </a:r>
            <a:r>
              <a:rPr lang="fr-FR" sz="1200"/>
              <a:t>ce cas, </a:t>
            </a:r>
            <a:r>
              <a:rPr lang="fr-FR" sz="1200" dirty="0"/>
              <a:t>la "hauteur" est la </a:t>
            </a:r>
            <a:r>
              <a:rPr lang="fr-FR" sz="1200" dirty="0" err="1"/>
              <a:t>feature</a:t>
            </a:r>
            <a:r>
              <a:rPr lang="fr-FR" sz="1200" dirty="0"/>
              <a:t> et le "poids" est la cible.</a:t>
            </a:r>
            <a:endParaRPr lang="fr-FR" sz="1200" dirty="0">
              <a:solidFill>
                <a:srgbClr val="00194C"/>
              </a:solidFill>
            </a:endParaRP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38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Avant de débuter :</a:t>
            </a:r>
            <a:r>
              <a:rPr lang="fr-FR" sz="2100" b="0" dirty="0"/>
              <a:t> comprendre les données</a:t>
            </a:r>
          </a:p>
        </p:txBody>
      </p:sp>
    </p:spTree>
    <p:extLst>
      <p:ext uri="{BB962C8B-B14F-4D97-AF65-F5344CB8AC3E}">
        <p14:creationId xmlns:p14="http://schemas.microsoft.com/office/powerpoint/2010/main" val="3171592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0" y="1391970"/>
                <a:ext cx="5986949" cy="3454790"/>
              </a:xfrm>
            </p:spPr>
            <p:txBody>
              <a:bodyPr>
                <a:normAutofit fontScale="77500" lnSpcReduction="20000"/>
              </a:bodyPr>
              <a:lstStyle/>
              <a:p>
                <a:pPr lvl="1" algn="just">
                  <a:lnSpc>
                    <a:spcPct val="150000"/>
                  </a:lnSpc>
                  <a:buClr>
                    <a:schemeClr val="accent2"/>
                  </a:buClr>
                </a:pPr>
                <a:r>
                  <a:rPr lang="fr-FR" sz="1800" dirty="0"/>
                  <a:t>Il existe un large choix d’algorithmes d'apprentissage automatique :</a:t>
                </a:r>
              </a:p>
              <a:p>
                <a:pPr lvl="2" algn="just">
                  <a:lnSpc>
                    <a:spcPct val="150000"/>
                  </a:lnSpc>
                  <a:buClr>
                    <a:schemeClr val="accent2"/>
                  </a:buClr>
                </a:pPr>
                <a:r>
                  <a:rPr lang="fr-FR" sz="1650" dirty="0"/>
                  <a:t>Si la variable </a:t>
                </a:r>
                <a14:m>
                  <m:oMath xmlns:m="http://schemas.openxmlformats.org/officeDocument/2006/math">
                    <m:r>
                      <a:rPr lang="fr-FR" sz="1650" i="1" dirty="0">
                        <a:latin typeface="Cambria Math" panose="02040503050406030204" pitchFamily="18" charset="0"/>
                      </a:rPr>
                      <m:t>𝑦</m:t>
                    </m:r>
                  </m:oMath>
                </a14:m>
                <a:r>
                  <a:rPr lang="fr-FR" sz="1650" dirty="0"/>
                  <a:t> est une variable quantitative, dans la plupart des cas, vous aurez à faire à un problème de régression.</a:t>
                </a:r>
              </a:p>
              <a:p>
                <a:pPr lvl="2" algn="just">
                  <a:lnSpc>
                    <a:spcPct val="150000"/>
                  </a:lnSpc>
                  <a:buClr>
                    <a:schemeClr val="accent2"/>
                  </a:buClr>
                </a:pPr>
                <a:r>
                  <a:rPr lang="fr-FR" sz="1650" dirty="0"/>
                  <a:t>Si la variable </a:t>
                </a:r>
                <a14:m>
                  <m:oMath xmlns:m="http://schemas.openxmlformats.org/officeDocument/2006/math">
                    <m:r>
                      <a:rPr lang="fr-FR" sz="1650" i="1" dirty="0">
                        <a:latin typeface="Cambria Math" panose="02040503050406030204" pitchFamily="18" charset="0"/>
                      </a:rPr>
                      <m:t>𝑦</m:t>
                    </m:r>
                  </m:oMath>
                </a14:m>
                <a:r>
                  <a:rPr lang="fr-FR" sz="1650" dirty="0"/>
                  <a:t> est qualitative nominale ou ordinale, dans la plupart des cas, vous aurez à faire à un problème de classification.</a:t>
                </a:r>
              </a:p>
              <a:p>
                <a:pPr lvl="1" algn="just">
                  <a:lnSpc>
                    <a:spcPct val="150000"/>
                  </a:lnSpc>
                  <a:buClr>
                    <a:schemeClr val="accent2"/>
                  </a:buClr>
                </a:pPr>
                <a:endParaRPr lang="fr-FR" sz="1800" dirty="0"/>
              </a:p>
              <a:p>
                <a:pPr lvl="1" algn="just">
                  <a:lnSpc>
                    <a:spcPct val="150000"/>
                  </a:lnSpc>
                  <a:buClr>
                    <a:schemeClr val="accent2"/>
                  </a:buClr>
                </a:pPr>
                <a:r>
                  <a:rPr lang="fr-FR" sz="1800" dirty="0"/>
                  <a:t>Dans notre cas, nous avons une variable indépendante (taille) et une variable dépendante (poids), il s’agit d’un modèle de régression dont la régression linéaire est le choix le plus approprié.</a:t>
                </a:r>
                <a:endParaRPr lang="fr-FR" sz="1800" dirty="0">
                  <a:solidFill>
                    <a:srgbClr val="00194C"/>
                  </a:solidFill>
                </a:endParaRP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0" y="1391970"/>
                <a:ext cx="5986949" cy="3454790"/>
              </a:xfrm>
              <a:blipFill>
                <a:blip r:embed="rId2"/>
                <a:stretch>
                  <a:fillRect t="-529" r="-1833"/>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39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Avant de débuter :</a:t>
            </a:r>
            <a:r>
              <a:rPr lang="fr-FR" sz="2100" b="0" dirty="0"/>
              <a:t> choix de l’algorithme</a:t>
            </a:r>
          </a:p>
        </p:txBody>
      </p:sp>
    </p:spTree>
    <p:extLst>
      <p:ext uri="{BB962C8B-B14F-4D97-AF65-F5344CB8AC3E}">
        <p14:creationId xmlns:p14="http://schemas.microsoft.com/office/powerpoint/2010/main" val="1272381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PlaceHolder 6"/>
          <p:cNvSpPr>
            <a:spLocks noGrp="1"/>
          </p:cNvSpPr>
          <p:nvPr>
            <p:ph type="title"/>
          </p:nvPr>
        </p:nvSpPr>
        <p:spPr>
          <a:xfrm>
            <a:off x="4840200" y="3405960"/>
            <a:ext cx="950400" cy="649440"/>
          </a:xfrm>
          <a:prstGeom prst="rect">
            <a:avLst/>
          </a:prstGeom>
          <a:noFill/>
          <a:ln w="0">
            <a:noFill/>
          </a:ln>
        </p:spPr>
        <p:txBody>
          <a:bodyPr lIns="90000" tIns="91440" rIns="90000" bIns="91440" anchor="b">
            <a:noAutofit/>
          </a:bodyPr>
          <a:lstStyle/>
          <a:p>
            <a:pPr algn="ctr">
              <a:lnSpc>
                <a:spcPct val="100000"/>
              </a:lnSpc>
              <a:buNone/>
              <a:tabLst>
                <a:tab pos="0" algn="l"/>
              </a:tabLst>
            </a:pPr>
            <a:r>
              <a:rPr lang="en" sz="3500" b="1" strike="noStrike" spc="-1">
                <a:solidFill>
                  <a:srgbClr val="FFFFFF"/>
                </a:solidFill>
                <a:latin typeface="Archivo"/>
                <a:ea typeface="Archivo"/>
              </a:rPr>
              <a:t>0</a:t>
            </a:r>
            <a:endParaRPr lang="fr-FR" sz="3500" b="0" strike="noStrike" spc="-1">
              <a:latin typeface="Arial"/>
            </a:endParaRPr>
          </a:p>
        </p:txBody>
      </p:sp>
      <p:pic>
        <p:nvPicPr>
          <p:cNvPr id="3" name="Image 2">
            <a:extLst>
              <a:ext uri="{FF2B5EF4-FFF2-40B4-BE49-F238E27FC236}">
                <a16:creationId xmlns:a16="http://schemas.microsoft.com/office/drawing/2014/main" id="{4DC6588F-05F6-4C81-920D-BBD88D989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6127" y="955422"/>
            <a:ext cx="6844146" cy="3679313"/>
          </a:xfrm>
          <a:prstGeom prst="rect">
            <a:avLst/>
          </a:prstGeom>
        </p:spPr>
      </p:pic>
    </p:spTree>
    <p:extLst>
      <p:ext uri="{BB962C8B-B14F-4D97-AF65-F5344CB8AC3E}">
        <p14:creationId xmlns:p14="http://schemas.microsoft.com/office/powerpoint/2010/main" val="1818060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fontScale="62500" lnSpcReduction="20000"/>
          </a:bodyPr>
          <a:lstStyle/>
          <a:p>
            <a:pPr lvl="1" algn="just">
              <a:lnSpc>
                <a:spcPct val="150000"/>
              </a:lnSpc>
              <a:buClr>
                <a:schemeClr val="accent2"/>
              </a:buClr>
            </a:pPr>
            <a:r>
              <a:rPr lang="fr-FR" sz="1800" dirty="0"/>
              <a:t>Avant d'introduire les données </a:t>
            </a:r>
            <a:r>
              <a:rPr lang="fr-FR" sz="1800"/>
              <a:t>dans l'algorithme, </a:t>
            </a:r>
            <a:r>
              <a:rPr lang="fr-FR" sz="1800" dirty="0"/>
              <a:t>nous devons les diviser en deux parties : un ensemble d'apprentissage (80%) et un ensemble de test (20%). L'ensemble d'apprentissage est utilisé pour « enseigner » l'algorithme et l'ensemble de test est utilisé pour évaluer ses performances.</a:t>
            </a:r>
          </a:p>
          <a:p>
            <a:pPr lvl="1" algn="just">
              <a:lnSpc>
                <a:spcPct val="150000"/>
              </a:lnSpc>
              <a:buClr>
                <a:schemeClr val="accent2"/>
              </a:buClr>
            </a:pPr>
            <a:endParaRPr lang="fr-FR" sz="1800" dirty="0"/>
          </a:p>
          <a:p>
            <a:pPr lvl="1" algn="just">
              <a:lnSpc>
                <a:spcPct val="150000"/>
              </a:lnSpc>
              <a:buClr>
                <a:schemeClr val="accent2"/>
              </a:buClr>
            </a:pPr>
            <a:r>
              <a:rPr lang="fr-FR" sz="1800" dirty="0"/>
              <a:t>Utilisons les 4 premiers points de données pour la formation et les 2 derniers pour les tests :</a:t>
            </a:r>
          </a:p>
          <a:p>
            <a:pPr lvl="2" algn="just">
              <a:lnSpc>
                <a:spcPct val="150000"/>
              </a:lnSpc>
              <a:buClr>
                <a:schemeClr val="accent2"/>
              </a:buClr>
            </a:pPr>
            <a:r>
              <a:rPr lang="fr-FR" sz="1650" b="1" dirty="0"/>
              <a:t>Ensemble d'entraînement :</a:t>
            </a:r>
          </a:p>
          <a:p>
            <a:pPr lvl="3" algn="just">
              <a:lnSpc>
                <a:spcPct val="150000"/>
              </a:lnSpc>
              <a:buClr>
                <a:schemeClr val="accent2"/>
              </a:buClr>
            </a:pPr>
            <a:r>
              <a:rPr lang="fr-FR" sz="1500" dirty="0"/>
              <a:t>Tailles : </a:t>
            </a:r>
            <a:r>
              <a:rPr lang="fr-FR" sz="1500"/>
              <a:t>[62, 64, 68, </a:t>
            </a:r>
            <a:r>
              <a:rPr lang="fr-FR" sz="1500" dirty="0"/>
              <a:t>70]</a:t>
            </a:r>
          </a:p>
          <a:p>
            <a:pPr lvl="3" algn="just">
              <a:lnSpc>
                <a:spcPct val="150000"/>
              </a:lnSpc>
              <a:buClr>
                <a:schemeClr val="accent2"/>
              </a:buClr>
            </a:pPr>
            <a:r>
              <a:rPr lang="fr-FR" sz="1500" dirty="0"/>
              <a:t>Poids : </a:t>
            </a:r>
            <a:r>
              <a:rPr lang="fr-FR" sz="1500"/>
              <a:t>[120, 130, 145, </a:t>
            </a:r>
            <a:r>
              <a:rPr lang="fr-FR" sz="1500" dirty="0"/>
              <a:t>160]</a:t>
            </a:r>
          </a:p>
          <a:p>
            <a:pPr lvl="2" algn="just">
              <a:lnSpc>
                <a:spcPct val="150000"/>
              </a:lnSpc>
              <a:buClr>
                <a:schemeClr val="accent2"/>
              </a:buClr>
            </a:pPr>
            <a:r>
              <a:rPr lang="fr-FR" sz="1650" b="1" dirty="0"/>
              <a:t>Ensemble de test :</a:t>
            </a:r>
          </a:p>
          <a:p>
            <a:pPr lvl="3" algn="just">
              <a:lnSpc>
                <a:spcPct val="150000"/>
              </a:lnSpc>
              <a:buClr>
                <a:schemeClr val="accent2"/>
              </a:buClr>
            </a:pPr>
            <a:r>
              <a:rPr lang="fr-FR" sz="1500" dirty="0"/>
              <a:t>Hauteurs : </a:t>
            </a:r>
            <a:r>
              <a:rPr lang="fr-FR" sz="1500"/>
              <a:t>[72, </a:t>
            </a:r>
            <a:r>
              <a:rPr lang="fr-FR" sz="1500" dirty="0"/>
              <a:t>74]</a:t>
            </a:r>
          </a:p>
          <a:p>
            <a:pPr lvl="3" algn="just">
              <a:lnSpc>
                <a:spcPct val="150000"/>
              </a:lnSpc>
              <a:buClr>
                <a:schemeClr val="accent2"/>
              </a:buClr>
            </a:pPr>
            <a:r>
              <a:rPr lang="fr-FR" sz="1500" dirty="0"/>
              <a:t>Poids : </a:t>
            </a:r>
            <a:r>
              <a:rPr lang="fr-FR" sz="1500"/>
              <a:t>[180, </a:t>
            </a:r>
            <a:r>
              <a:rPr lang="fr-FR" sz="1500" dirty="0"/>
              <a:t>200]</a:t>
            </a:r>
            <a:endParaRPr lang="fr-FR" sz="1500" dirty="0">
              <a:solidFill>
                <a:srgbClr val="00194C"/>
              </a:solidFill>
            </a:endParaRP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40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Avant de débuter :</a:t>
            </a:r>
            <a:r>
              <a:rPr lang="fr-FR" sz="2100" b="0" dirty="0"/>
              <a:t> préparer les données</a:t>
            </a:r>
          </a:p>
        </p:txBody>
      </p:sp>
    </p:spTree>
    <p:extLst>
      <p:ext uri="{BB962C8B-B14F-4D97-AF65-F5344CB8AC3E}">
        <p14:creationId xmlns:p14="http://schemas.microsoft.com/office/powerpoint/2010/main" val="1127379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0" y="1391970"/>
            <a:ext cx="6368453" cy="3454790"/>
          </a:xfrm>
        </p:spPr>
        <p:txBody>
          <a:bodyPr>
            <a:normAutofit/>
          </a:bodyPr>
          <a:lstStyle/>
          <a:p>
            <a:pPr lvl="1" algn="just">
              <a:lnSpc>
                <a:spcPct val="120000"/>
              </a:lnSpc>
              <a:buClr>
                <a:schemeClr val="accent2"/>
              </a:buClr>
            </a:pPr>
            <a:r>
              <a:rPr lang="fr-FR" sz="1800" dirty="0"/>
              <a:t>Il s’agit d’alimenter les données d’entrainement dans l'algorithme de régression linéaire pour créer un modèle. </a:t>
            </a:r>
          </a:p>
          <a:p>
            <a:pPr lvl="1" algn="just">
              <a:lnSpc>
                <a:spcPct val="120000"/>
              </a:lnSpc>
              <a:buClr>
                <a:schemeClr val="accent2"/>
              </a:buClr>
            </a:pPr>
            <a:r>
              <a:rPr lang="fr-FR" sz="1800" dirty="0"/>
              <a:t>L'algorithme analysera les données et tentera de découvrir un modèle (pattern) ou une relation entre la taille et le poids. </a:t>
            </a:r>
          </a:p>
          <a:p>
            <a:pPr lvl="1" algn="just">
              <a:lnSpc>
                <a:spcPct val="120000"/>
              </a:lnSpc>
              <a:buClr>
                <a:schemeClr val="accent2"/>
              </a:buClr>
            </a:pPr>
            <a:r>
              <a:rPr lang="fr-FR" sz="1800" dirty="0"/>
              <a:t>Dans ce cas, l'algorithme trouvera la ligne droite la mieux ajustée qui représente cette relation.</a:t>
            </a:r>
            <a:endParaRPr lang="fr-FR" sz="1050" dirty="0">
              <a:solidFill>
                <a:srgbClr val="00194C"/>
              </a:solidFill>
            </a:endParaRP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41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Avant de débuter :</a:t>
            </a:r>
            <a:r>
              <a:rPr lang="fr-FR" sz="2100" b="0" dirty="0"/>
              <a:t> entraînement du modèle</a:t>
            </a:r>
          </a:p>
        </p:txBody>
      </p:sp>
    </p:spTree>
    <p:extLst>
      <p:ext uri="{BB962C8B-B14F-4D97-AF65-F5344CB8AC3E}">
        <p14:creationId xmlns:p14="http://schemas.microsoft.com/office/powerpoint/2010/main" val="315171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0" y="1391970"/>
            <a:ext cx="6374509" cy="3454790"/>
          </a:xfrm>
        </p:spPr>
        <p:txBody>
          <a:bodyPr>
            <a:normAutofit/>
          </a:bodyPr>
          <a:lstStyle/>
          <a:p>
            <a:pPr lvl="1" algn="just">
              <a:lnSpc>
                <a:spcPct val="100000"/>
              </a:lnSpc>
              <a:buClr>
                <a:schemeClr val="accent2"/>
              </a:buClr>
            </a:pPr>
            <a:r>
              <a:rPr lang="fr-FR" sz="1800" dirty="0"/>
              <a:t>Une fois que nous avons un modèle entrainé, il convient d’utiliser les données de test pour évaluer ses performances. </a:t>
            </a:r>
          </a:p>
          <a:p>
            <a:pPr lvl="1" algn="just">
              <a:lnSpc>
                <a:spcPct val="100000"/>
              </a:lnSpc>
              <a:buClr>
                <a:schemeClr val="accent2"/>
              </a:buClr>
            </a:pPr>
            <a:r>
              <a:rPr lang="fr-FR" sz="1800" dirty="0"/>
              <a:t>Pour chaque « hauteur » de l'ensemble de test, le modèle prédira les poids correspondants. </a:t>
            </a:r>
          </a:p>
          <a:p>
            <a:pPr lvl="1" algn="just">
              <a:lnSpc>
                <a:spcPct val="100000"/>
              </a:lnSpc>
              <a:buClr>
                <a:schemeClr val="accent2"/>
              </a:buClr>
            </a:pPr>
            <a:r>
              <a:rPr lang="fr-FR" sz="1800" dirty="0"/>
              <a:t>Nous pouvons ensuite comparer les poids prédits aux poids réels pour voir à quel point notre modèle est précis.</a:t>
            </a:r>
            <a:endParaRPr lang="fr-FR" sz="1050" dirty="0">
              <a:solidFill>
                <a:srgbClr val="00194C"/>
              </a:solidFill>
            </a:endParaRP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42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Avant de débuter :</a:t>
            </a:r>
            <a:r>
              <a:rPr lang="fr-FR" sz="2100" b="0" dirty="0"/>
              <a:t> test du modèle</a:t>
            </a:r>
          </a:p>
        </p:txBody>
      </p:sp>
    </p:spTree>
    <p:extLst>
      <p:ext uri="{BB962C8B-B14F-4D97-AF65-F5344CB8AC3E}">
        <p14:creationId xmlns:p14="http://schemas.microsoft.com/office/powerpoint/2010/main" val="3589793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0" y="1391970"/>
            <a:ext cx="6441121" cy="3454790"/>
          </a:xfrm>
        </p:spPr>
        <p:txBody>
          <a:bodyPr>
            <a:normAutofit fontScale="62500" lnSpcReduction="20000"/>
          </a:bodyPr>
          <a:lstStyle/>
          <a:p>
            <a:pPr lvl="1" algn="just">
              <a:lnSpc>
                <a:spcPct val="150000"/>
              </a:lnSpc>
              <a:buClr>
                <a:schemeClr val="accent2"/>
              </a:buClr>
            </a:pPr>
            <a:r>
              <a:rPr lang="fr-FR" dirty="0"/>
              <a:t>Il existe plusieurs façons de mesurer les performances d'un modèle, selon qu’il soit un modèle de régression ou de classification. </a:t>
            </a:r>
          </a:p>
          <a:p>
            <a:pPr lvl="1" algn="just">
              <a:lnSpc>
                <a:spcPct val="150000"/>
              </a:lnSpc>
              <a:buClr>
                <a:schemeClr val="accent2"/>
              </a:buClr>
            </a:pPr>
            <a:r>
              <a:rPr lang="fr-FR" dirty="0"/>
              <a:t>Pour la régression linéaire, une métrique commune est appelée « erreur quadratique moyenne » (MSE), qui calcule la différence quadratique moyenne entre les valeurs prédites et réelles. Plus le MSE est bas, meilleures sont les performances du modèle. Il y a également le R², qui mesure la qualité d’ajustement du modèle.</a:t>
            </a:r>
          </a:p>
          <a:p>
            <a:pPr lvl="1" algn="just">
              <a:lnSpc>
                <a:spcPct val="150000"/>
              </a:lnSpc>
              <a:buClr>
                <a:schemeClr val="accent2"/>
              </a:buClr>
            </a:pPr>
            <a:r>
              <a:rPr lang="fr-FR" dirty="0"/>
              <a:t>À ce stade, vous avez appris les étapes de base de la création d'un modèle d'apprentissage automatique à l'aide de la régression linéaire.</a:t>
            </a:r>
            <a:endParaRPr lang="fr-FR" sz="1350" dirty="0">
              <a:solidFill>
                <a:srgbClr val="00194C"/>
              </a:solidFill>
            </a:endParaRP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43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Avant de débuter :</a:t>
            </a:r>
            <a:r>
              <a:rPr lang="fr-FR" sz="2100" b="0" dirty="0"/>
              <a:t> évaluation du modèle</a:t>
            </a:r>
          </a:p>
        </p:txBody>
      </p:sp>
    </p:spTree>
    <p:extLst>
      <p:ext uri="{BB962C8B-B14F-4D97-AF65-F5344CB8AC3E}">
        <p14:creationId xmlns:p14="http://schemas.microsoft.com/office/powerpoint/2010/main" val="2771373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err="1"/>
              <a:t>Feature</a:t>
            </a:r>
            <a:r>
              <a:rPr lang="fr-FR" dirty="0"/>
              <a:t> </a:t>
            </a:r>
            <a:r>
              <a:rPr lang="fr-FR" dirty="0" err="1"/>
              <a:t>scaling</a:t>
            </a:r>
            <a:endParaRPr lang="fr-FR" dirty="0"/>
          </a:p>
        </p:txBody>
      </p:sp>
    </p:spTree>
    <p:extLst>
      <p:ext uri="{BB962C8B-B14F-4D97-AF65-F5344CB8AC3E}">
        <p14:creationId xmlns:p14="http://schemas.microsoft.com/office/powerpoint/2010/main" val="4000335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fontScale="47500" lnSpcReduction="20000"/>
              </a:bodyPr>
              <a:lstStyle/>
              <a:p>
                <a:pPr lvl="1" algn="just">
                  <a:lnSpc>
                    <a:spcPct val="150000"/>
                  </a:lnSpc>
                  <a:buClr>
                    <a:schemeClr val="accent2"/>
                  </a:buClr>
                </a:pPr>
                <a:r>
                  <a:rPr lang="fr-FR" dirty="0"/>
                  <a:t>La normalisation met à l'échelle les </a:t>
                </a:r>
                <a:r>
                  <a:rPr lang="fr-FR" dirty="0" err="1"/>
                  <a:t>features</a:t>
                </a:r>
                <a:r>
                  <a:rPr lang="fr-FR" dirty="0"/>
                  <a:t> en les transformant en une plage de </a:t>
                </a:r>
                <a:r>
                  <a:rPr lang="fr-FR"/>
                  <a:t>[0, </a:t>
                </a:r>
                <a:r>
                  <a:rPr lang="fr-FR" dirty="0"/>
                  <a:t>1]. Cela se fait en soustrayant la valeur minimale de la caractéristique et en la divisant par la plage (valeur maximale moins valeur minimale).</a:t>
                </a:r>
              </a:p>
              <a:p>
                <a:pPr lvl="2" algn="just">
                  <a:lnSpc>
                    <a:spcPct val="150000"/>
                  </a:lnSpc>
                  <a:buClr>
                    <a:schemeClr val="accent2"/>
                  </a:buClr>
                </a:pPr>
                <a:r>
                  <a:rPr lang="fr-FR" dirty="0"/>
                  <a:t>Formule : </a:t>
                </a:r>
                <a14:m>
                  <m:oMath xmlns:m="http://schemas.openxmlformats.org/officeDocument/2006/math">
                    <m:r>
                      <a:rPr lang="fr-FR" i="1" dirty="0" smtClean="0">
                        <a:latin typeface="Cambria Math" panose="02040503050406030204" pitchFamily="18" charset="0"/>
                      </a:rPr>
                      <m:t>(</m:t>
                    </m:r>
                    <m:r>
                      <a:rPr lang="fr-FR" i="1" dirty="0" smtClean="0">
                        <a:latin typeface="Cambria Math" panose="02040503050406030204" pitchFamily="18" charset="0"/>
                      </a:rPr>
                      <m:t>𝑥</m:t>
                    </m:r>
                    <m:r>
                      <a:rPr lang="fr-FR" i="1" dirty="0" smtClean="0">
                        <a:latin typeface="Cambria Math" panose="02040503050406030204" pitchFamily="18" charset="0"/>
                      </a:rPr>
                      <m:t> — </m:t>
                    </m:r>
                    <m:r>
                      <m:rPr>
                        <m:sty m:val="p"/>
                      </m:rPr>
                      <a:rPr lang="fr-FR" i="1" dirty="0" smtClean="0">
                        <a:latin typeface="Cambria Math" panose="02040503050406030204" pitchFamily="18" charset="0"/>
                      </a:rPr>
                      <m:t>min</m:t>
                    </m:r>
                    <m:r>
                      <a:rPr lang="fr-FR" i="1" dirty="0" smtClean="0">
                        <a:latin typeface="Cambria Math" panose="02040503050406030204" pitchFamily="18" charset="0"/>
                      </a:rPr>
                      <m:t>⁡(</m:t>
                    </m:r>
                    <m:r>
                      <a:rPr lang="fr-FR" i="1" dirty="0" smtClean="0">
                        <a:latin typeface="Cambria Math" panose="02040503050406030204" pitchFamily="18" charset="0"/>
                      </a:rPr>
                      <m:t>𝑥</m:t>
                    </m:r>
                    <m:r>
                      <a:rPr lang="fr-FR" i="1" dirty="0" smtClean="0">
                        <a:latin typeface="Cambria Math" panose="02040503050406030204" pitchFamily="18" charset="0"/>
                      </a:rPr>
                      <m:t>)) / (</m:t>
                    </m:r>
                    <m:r>
                      <m:rPr>
                        <m:sty m:val="p"/>
                      </m:rPr>
                      <a:rPr lang="fr-FR" i="1" dirty="0" smtClean="0">
                        <a:latin typeface="Cambria Math" panose="02040503050406030204" pitchFamily="18" charset="0"/>
                      </a:rPr>
                      <m:t>max</m:t>
                    </m:r>
                    <m:r>
                      <a:rPr lang="fr-FR" i="1" dirty="0" smtClean="0">
                        <a:latin typeface="Cambria Math" panose="02040503050406030204" pitchFamily="18" charset="0"/>
                      </a:rPr>
                      <m:t>⁡(</m:t>
                    </m:r>
                    <m:r>
                      <a:rPr lang="fr-FR" i="1" dirty="0" smtClean="0">
                        <a:latin typeface="Cambria Math" panose="02040503050406030204" pitchFamily="18" charset="0"/>
                      </a:rPr>
                      <m:t>𝑥</m:t>
                    </m:r>
                    <m:r>
                      <a:rPr lang="fr-FR" i="1" dirty="0" smtClean="0">
                        <a:latin typeface="Cambria Math" panose="02040503050406030204" pitchFamily="18" charset="0"/>
                      </a:rPr>
                      <m:t>) — </m:t>
                    </m:r>
                    <m:r>
                      <m:rPr>
                        <m:sty m:val="p"/>
                      </m:rPr>
                      <a:rPr lang="fr-FR" i="1" dirty="0" smtClean="0">
                        <a:latin typeface="Cambria Math" panose="02040503050406030204" pitchFamily="18" charset="0"/>
                      </a:rPr>
                      <m:t>min</m:t>
                    </m:r>
                    <m:r>
                      <a:rPr lang="fr-FR" i="1" dirty="0" smtClean="0">
                        <a:latin typeface="Cambria Math" panose="02040503050406030204" pitchFamily="18" charset="0"/>
                      </a:rPr>
                      <m:t>⁡(</m:t>
                    </m:r>
                    <m:r>
                      <a:rPr lang="fr-FR" i="1" dirty="0" smtClean="0">
                        <a:latin typeface="Cambria Math" panose="02040503050406030204" pitchFamily="18" charset="0"/>
                      </a:rPr>
                      <m:t>𝑥</m:t>
                    </m:r>
                    <m:r>
                      <a:rPr lang="fr-FR" i="1" dirty="0" smtClean="0">
                        <a:latin typeface="Cambria Math" panose="02040503050406030204" pitchFamily="18" charset="0"/>
                      </a:rPr>
                      <m:t>))</m:t>
                    </m:r>
                  </m:oMath>
                </a14:m>
                <a:endParaRPr lang="fr-FR" dirty="0"/>
              </a:p>
              <a:p>
                <a:pPr lvl="1" algn="just">
                  <a:lnSpc>
                    <a:spcPct val="150000"/>
                  </a:lnSpc>
                  <a:buClr>
                    <a:schemeClr val="accent2"/>
                  </a:buClr>
                </a:pPr>
                <a:endParaRPr lang="fr-FR" dirty="0"/>
              </a:p>
              <a:p>
                <a:pPr lvl="1" algn="just">
                  <a:lnSpc>
                    <a:spcPct val="150000"/>
                  </a:lnSpc>
                  <a:buClr>
                    <a:schemeClr val="accent2"/>
                  </a:buClr>
                </a:pPr>
                <a:r>
                  <a:rPr lang="fr-FR"/>
                  <a:t>Par exemple, </a:t>
                </a:r>
                <a:r>
                  <a:rPr lang="fr-FR" dirty="0"/>
                  <a:t>supposons que nous ayons un ensemble de données avec des tailles en pouces et des âges en années :</a:t>
                </a:r>
              </a:p>
              <a:p>
                <a:pPr lvl="2" algn="just">
                  <a:lnSpc>
                    <a:spcPct val="150000"/>
                  </a:lnSpc>
                  <a:buClr>
                    <a:schemeClr val="accent2"/>
                  </a:buClr>
                </a:pPr>
                <a:r>
                  <a:rPr lang="fr-FR" dirty="0"/>
                  <a:t>Tailles : </a:t>
                </a:r>
                <a:r>
                  <a:rPr lang="fr-FR"/>
                  <a:t>[62, 64, 68, </a:t>
                </a:r>
                <a:r>
                  <a:rPr lang="fr-FR" dirty="0"/>
                  <a:t>70]</a:t>
                </a:r>
              </a:p>
              <a:p>
                <a:pPr lvl="2" algn="just">
                  <a:lnSpc>
                    <a:spcPct val="150000"/>
                  </a:lnSpc>
                  <a:buClr>
                    <a:schemeClr val="accent2"/>
                  </a:buClr>
                </a:pPr>
                <a:r>
                  <a:rPr lang="fr-FR" dirty="0"/>
                  <a:t>Âges : </a:t>
                </a:r>
                <a:r>
                  <a:rPr lang="fr-FR"/>
                  <a:t>[20, 25, 30, </a:t>
                </a:r>
                <a:r>
                  <a:rPr lang="fr-FR" dirty="0"/>
                  <a:t>35]</a:t>
                </a:r>
              </a:p>
              <a:p>
                <a:pPr lvl="1" algn="just">
                  <a:lnSpc>
                    <a:spcPct val="150000"/>
                  </a:lnSpc>
                  <a:buClr>
                    <a:schemeClr val="accent2"/>
                  </a:buClr>
                </a:pPr>
                <a:endParaRPr lang="fr-FR" dirty="0"/>
              </a:p>
              <a:p>
                <a:pPr lvl="1" algn="just">
                  <a:lnSpc>
                    <a:spcPct val="150000"/>
                  </a:lnSpc>
                  <a:buClr>
                    <a:schemeClr val="accent2"/>
                  </a:buClr>
                </a:pPr>
                <a:r>
                  <a:rPr lang="fr-FR"/>
                  <a:t>Après normalisation, </a:t>
                </a:r>
                <a:r>
                  <a:rPr lang="fr-FR" dirty="0"/>
                  <a:t>l'ensemble de données ressemblerait à ceci :</a:t>
                </a:r>
              </a:p>
              <a:p>
                <a:pPr lvl="2" algn="just">
                  <a:lnSpc>
                    <a:spcPct val="150000"/>
                  </a:lnSpc>
                  <a:buClr>
                    <a:schemeClr val="accent2"/>
                  </a:buClr>
                </a:pPr>
                <a:r>
                  <a:rPr lang="fr-FR" dirty="0"/>
                  <a:t>Hauteurs normalisées : </a:t>
                </a:r>
                <a:r>
                  <a:rPr lang="fr-FR"/>
                  <a:t>[0, 0,25, 0,75, </a:t>
                </a:r>
                <a:r>
                  <a:rPr lang="fr-FR" dirty="0"/>
                  <a:t>1]</a:t>
                </a:r>
              </a:p>
              <a:p>
                <a:pPr lvl="2" algn="just">
                  <a:lnSpc>
                    <a:spcPct val="150000"/>
                  </a:lnSpc>
                  <a:buClr>
                    <a:schemeClr val="accent2"/>
                  </a:buClr>
                </a:pPr>
                <a:r>
                  <a:rPr lang="fr-FR" dirty="0"/>
                  <a:t>Âges normalisés : </a:t>
                </a:r>
                <a:r>
                  <a:rPr lang="fr-FR"/>
                  <a:t>[0, 0,333, 0,667, </a:t>
                </a:r>
                <a:r>
                  <a:rPr lang="fr-FR" dirty="0"/>
                  <a:t>1]</a:t>
                </a:r>
                <a:endParaRPr lang="fr-FR" sz="1200" dirty="0">
                  <a:solidFill>
                    <a:srgbClr val="00194C"/>
                  </a:solidFill>
                </a:endParaRP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92014" cy="3454790"/>
              </a:xfrm>
              <a:blipFill>
                <a:blip r:embed="rId2"/>
                <a:stretch>
                  <a:fillRect t="-529" r="-1449"/>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45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err="1"/>
              <a:t>Feature</a:t>
            </a:r>
            <a:r>
              <a:rPr lang="fr-FR" sz="2100" dirty="0"/>
              <a:t> </a:t>
            </a:r>
            <a:r>
              <a:rPr lang="fr-FR" sz="2100" dirty="0" err="1"/>
              <a:t>scaling</a:t>
            </a:r>
            <a:r>
              <a:rPr lang="fr-FR" sz="2100" dirty="0"/>
              <a:t> :</a:t>
            </a:r>
            <a:r>
              <a:rPr lang="fr-FR" sz="2100" b="0" dirty="0"/>
              <a:t> </a:t>
            </a:r>
            <a:r>
              <a:rPr lang="fr-FR" sz="2100" b="0" dirty="0" err="1"/>
              <a:t>normalization</a:t>
            </a:r>
            <a:r>
              <a:rPr lang="fr-FR" sz="2100" b="0" dirty="0"/>
              <a:t> (Min-Max </a:t>
            </a:r>
            <a:r>
              <a:rPr lang="fr-FR" sz="2100" b="0" dirty="0" err="1"/>
              <a:t>Scaling</a:t>
            </a:r>
            <a:r>
              <a:rPr lang="fr-FR" sz="2100" b="0" dirty="0"/>
              <a:t>)</a:t>
            </a:r>
          </a:p>
        </p:txBody>
      </p:sp>
    </p:spTree>
    <p:extLst>
      <p:ext uri="{BB962C8B-B14F-4D97-AF65-F5344CB8AC3E}">
        <p14:creationId xmlns:p14="http://schemas.microsoft.com/office/powerpoint/2010/main" val="4106812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350" dirty="0"/>
                  <a:t>La standardisation met à l'échelle les caractéristiques en les transformant pour avoir une moyenne de 0 et un écart type de 1. Cela se fait en soustrayant la moyenne de la caractéristique et en la divisant par l'écart type.</a:t>
                </a:r>
              </a:p>
              <a:p>
                <a:pPr lvl="2" algn="just">
                  <a:lnSpc>
                    <a:spcPct val="150000"/>
                  </a:lnSpc>
                  <a:buClr>
                    <a:schemeClr val="accent2"/>
                  </a:buClr>
                </a:pPr>
                <a:r>
                  <a:rPr lang="fr-FR" sz="1200" dirty="0"/>
                  <a:t>Formule : </a:t>
                </a:r>
                <a14:m>
                  <m:oMath xmlns:m="http://schemas.openxmlformats.org/officeDocument/2006/math">
                    <m:r>
                      <a:rPr lang="fr-FR" sz="1200" i="1" dirty="0">
                        <a:latin typeface="Cambria Math" panose="02040503050406030204" pitchFamily="18" charset="0"/>
                      </a:rPr>
                      <m:t>(</m:t>
                    </m:r>
                    <m:r>
                      <a:rPr lang="fr-FR" sz="1200" i="1" dirty="0">
                        <a:latin typeface="Cambria Math" panose="02040503050406030204" pitchFamily="18" charset="0"/>
                      </a:rPr>
                      <m:t>𝑥</m:t>
                    </m:r>
                    <m:r>
                      <a:rPr lang="fr-FR" sz="1200" i="1" dirty="0">
                        <a:latin typeface="Cambria Math" panose="02040503050406030204" pitchFamily="18" charset="0"/>
                      </a:rPr>
                      <m:t> — </m:t>
                    </m:r>
                    <m:r>
                      <a:rPr lang="fr-FR" sz="1200" i="1" dirty="0">
                        <a:latin typeface="Cambria Math" panose="02040503050406030204" pitchFamily="18" charset="0"/>
                      </a:rPr>
                      <m:t>𝑚𝑜𝑦𝑒𝑛𝑛𝑒</m:t>
                    </m:r>
                    <m:r>
                      <a:rPr lang="fr-FR" sz="1200" i="1" dirty="0">
                        <a:latin typeface="Cambria Math" panose="02040503050406030204" pitchFamily="18" charset="0"/>
                      </a:rPr>
                      <m:t>(</m:t>
                    </m:r>
                    <m:r>
                      <a:rPr lang="fr-FR" sz="1200" i="1" dirty="0">
                        <a:latin typeface="Cambria Math" panose="02040503050406030204" pitchFamily="18" charset="0"/>
                      </a:rPr>
                      <m:t>𝑥</m:t>
                    </m:r>
                    <m:r>
                      <a:rPr lang="fr-FR" sz="1200" i="1" dirty="0">
                        <a:latin typeface="Cambria Math" panose="02040503050406030204" pitchFamily="18" charset="0"/>
                      </a:rPr>
                      <m:t>)) / </m:t>
                    </m:r>
                    <m:r>
                      <a:rPr lang="fr-FR" sz="1200" i="1" dirty="0">
                        <a:latin typeface="Cambria Math" panose="02040503050406030204" pitchFamily="18" charset="0"/>
                      </a:rPr>
                      <m:t>𝑠𝑡𝑑</m:t>
                    </m:r>
                    <m:r>
                      <a:rPr lang="fr-FR" sz="1200" i="1" dirty="0">
                        <a:latin typeface="Cambria Math" panose="02040503050406030204" pitchFamily="18" charset="0"/>
                      </a:rPr>
                      <m:t>(</m:t>
                    </m:r>
                    <m:r>
                      <a:rPr lang="fr-FR" sz="1200" i="1" dirty="0">
                        <a:latin typeface="Cambria Math" panose="02040503050406030204" pitchFamily="18" charset="0"/>
                      </a:rPr>
                      <m:t>𝑥</m:t>
                    </m:r>
                    <m:r>
                      <a:rPr lang="fr-FR" sz="1200" i="1" dirty="0">
                        <a:latin typeface="Cambria Math" panose="02040503050406030204" pitchFamily="18" charset="0"/>
                      </a:rPr>
                      <m:t>)</m:t>
                    </m:r>
                  </m:oMath>
                </a14:m>
                <a:endParaRPr lang="fr-FR" sz="1200" dirty="0"/>
              </a:p>
              <a:p>
                <a:pPr lvl="1" algn="just">
                  <a:lnSpc>
                    <a:spcPct val="150000"/>
                  </a:lnSpc>
                  <a:buClr>
                    <a:schemeClr val="accent2"/>
                  </a:buClr>
                </a:pPr>
                <a:r>
                  <a:rPr lang="fr-FR" sz="1350" dirty="0"/>
                  <a:t>En utilisant le même jeu </a:t>
                </a:r>
                <a:r>
                  <a:rPr lang="fr-FR" sz="1350"/>
                  <a:t>de données, après normalisation, </a:t>
                </a:r>
                <a:r>
                  <a:rPr lang="fr-FR" sz="1350" dirty="0"/>
                  <a:t>cela ressemblerait à ceci :</a:t>
                </a:r>
              </a:p>
              <a:p>
                <a:pPr lvl="2" algn="just">
                  <a:lnSpc>
                    <a:spcPct val="150000"/>
                  </a:lnSpc>
                  <a:buClr>
                    <a:schemeClr val="accent2"/>
                  </a:buClr>
                </a:pPr>
                <a:r>
                  <a:rPr lang="fr-FR" sz="1200" dirty="0"/>
                  <a:t>Hauteurs normalisées : </a:t>
                </a:r>
                <a:r>
                  <a:rPr lang="fr-FR" sz="1200"/>
                  <a:t>[-1,341, -0,447, 0,447, 1,341</a:t>
                </a:r>
                <a:r>
                  <a:rPr lang="fr-FR" sz="1200" dirty="0"/>
                  <a:t>]</a:t>
                </a:r>
              </a:p>
              <a:p>
                <a:pPr lvl="2" algn="just">
                  <a:lnSpc>
                    <a:spcPct val="150000"/>
                  </a:lnSpc>
                  <a:buClr>
                    <a:schemeClr val="accent2"/>
                  </a:buClr>
                </a:pPr>
                <a:r>
                  <a:rPr lang="fr-FR" sz="1200" dirty="0"/>
                  <a:t>Âges standardisés : </a:t>
                </a:r>
                <a:r>
                  <a:rPr lang="fr-FR" sz="1200"/>
                  <a:t>[-1,341, -0,447, 0,447, 1,341</a:t>
                </a:r>
                <a:r>
                  <a:rPr lang="fr-FR" sz="1200" dirty="0"/>
                  <a:t>]</a:t>
                </a: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92014" cy="3454790"/>
              </a:xfrm>
              <a:blipFill>
                <a:blip r:embed="rId2"/>
                <a:stretch>
                  <a:fillRect r="-1760"/>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46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err="1"/>
              <a:t>Feature</a:t>
            </a:r>
            <a:r>
              <a:rPr lang="fr-FR" sz="2100" dirty="0"/>
              <a:t> </a:t>
            </a:r>
            <a:r>
              <a:rPr lang="fr-FR" sz="2100" dirty="0" err="1"/>
              <a:t>scaling</a:t>
            </a:r>
            <a:r>
              <a:rPr lang="fr-FR" sz="2100" dirty="0"/>
              <a:t> :</a:t>
            </a:r>
            <a:r>
              <a:rPr lang="fr-FR" sz="2100" b="0" dirty="0"/>
              <a:t> </a:t>
            </a:r>
            <a:r>
              <a:rPr lang="fr-FR" sz="2100" b="0" dirty="0" err="1"/>
              <a:t>standardization</a:t>
            </a:r>
            <a:r>
              <a:rPr lang="fr-FR" sz="2100" b="0" dirty="0"/>
              <a:t> (Z-score </a:t>
            </a:r>
            <a:r>
              <a:rPr lang="fr-FR" sz="2100" b="0" dirty="0" err="1"/>
              <a:t>Scaling</a:t>
            </a:r>
            <a:r>
              <a:rPr lang="fr-FR" sz="2100" b="0" dirty="0"/>
              <a:t>):</a:t>
            </a:r>
          </a:p>
        </p:txBody>
      </p:sp>
    </p:spTree>
    <p:extLst>
      <p:ext uri="{BB962C8B-B14F-4D97-AF65-F5344CB8AC3E}">
        <p14:creationId xmlns:p14="http://schemas.microsoft.com/office/powerpoint/2010/main" val="947075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lnSpcReduction="10000"/>
          </a:bodyPr>
          <a:lstStyle/>
          <a:p>
            <a:pPr lvl="1" algn="just">
              <a:lnSpc>
                <a:spcPct val="150000"/>
              </a:lnSpc>
              <a:buClr>
                <a:schemeClr val="accent2"/>
              </a:buClr>
            </a:pPr>
            <a:r>
              <a:rPr lang="fr-FR" sz="1200" dirty="0"/>
              <a:t>Maintenant que nous en savons plus sur la mise à l'échelle </a:t>
            </a:r>
            <a:r>
              <a:rPr lang="fr-FR" sz="1200"/>
              <a:t>des features, </a:t>
            </a:r>
            <a:r>
              <a:rPr lang="fr-FR" sz="1200" dirty="0"/>
              <a:t>voyons comment l'appliquer dans un flux de travail Machine Learning :</a:t>
            </a:r>
          </a:p>
          <a:p>
            <a:pPr marL="1028700" lvl="2" indent="-342900" algn="just">
              <a:lnSpc>
                <a:spcPct val="150000"/>
              </a:lnSpc>
              <a:buClr>
                <a:schemeClr val="accent2"/>
              </a:buClr>
              <a:buFont typeface="+mj-lt"/>
              <a:buAutoNum type="arabicPeriod"/>
            </a:pPr>
            <a:r>
              <a:rPr lang="fr-FR" sz="1050" dirty="0"/>
              <a:t>Préparez l'ensemble de données en le divisant en ensembles d'apprentissage et de test.</a:t>
            </a:r>
          </a:p>
          <a:p>
            <a:pPr marL="1028700" lvl="2" indent="-342900" algn="just">
              <a:lnSpc>
                <a:spcPct val="150000"/>
              </a:lnSpc>
              <a:buClr>
                <a:schemeClr val="accent2"/>
              </a:buClr>
              <a:buFont typeface="+mj-lt"/>
              <a:buAutoNum type="arabicPeriod"/>
            </a:pPr>
            <a:r>
              <a:rPr lang="fr-FR" sz="1050" dirty="0"/>
              <a:t>Appliquez la mise à l'échelle des fonctionnalités à l'ensemble d'apprentissage. Assurez-vous d'enregistrer les paramètres de mise à l'échelle </a:t>
            </a:r>
            <a:r>
              <a:rPr lang="fr-FR" sz="1050"/>
              <a:t>(min, max, moyenne, </a:t>
            </a:r>
            <a:r>
              <a:rPr lang="fr-FR" sz="1050" dirty="0"/>
              <a:t>std) pour chaque fonctionnalité.</a:t>
            </a:r>
          </a:p>
          <a:p>
            <a:pPr marL="1028700" lvl="2" indent="-342900" algn="just">
              <a:lnSpc>
                <a:spcPct val="150000"/>
              </a:lnSpc>
              <a:buClr>
                <a:schemeClr val="accent2"/>
              </a:buClr>
              <a:buFont typeface="+mj-lt"/>
              <a:buAutoNum type="arabicPeriod"/>
            </a:pPr>
            <a:r>
              <a:rPr lang="fr-FR" sz="1050" dirty="0"/>
              <a:t>Entraînez le modèle à l'aide de l'ensemble d'entraînement à l'échelle.</a:t>
            </a:r>
          </a:p>
          <a:p>
            <a:pPr marL="1028700" lvl="2" indent="-342900" algn="just">
              <a:lnSpc>
                <a:spcPct val="150000"/>
              </a:lnSpc>
              <a:buClr>
                <a:schemeClr val="accent2"/>
              </a:buClr>
              <a:buFont typeface="+mj-lt"/>
              <a:buAutoNum type="arabicPeriod"/>
            </a:pPr>
            <a:r>
              <a:rPr lang="fr-FR" sz="1050" dirty="0"/>
              <a:t>Avant de faire des prédictions avec l'ensemble </a:t>
            </a:r>
            <a:r>
              <a:rPr lang="fr-FR" sz="1050"/>
              <a:t>de test, </a:t>
            </a:r>
            <a:r>
              <a:rPr lang="fr-FR" sz="1050" dirty="0"/>
              <a:t>appliquez la même mise à l'échelle aux données de test à l'aide des paramètres de mise à l'échelle de l'ensemble d'apprentissage. Cela garantit la cohérence du processus de mise à l'échelle.</a:t>
            </a:r>
          </a:p>
          <a:p>
            <a:pPr marL="1028700" lvl="2" indent="-342900" algn="just">
              <a:lnSpc>
                <a:spcPct val="150000"/>
              </a:lnSpc>
              <a:buClr>
                <a:schemeClr val="accent2"/>
              </a:buClr>
              <a:buFont typeface="+mj-lt"/>
              <a:buAutoNum type="arabicPeriod"/>
            </a:pPr>
            <a:r>
              <a:rPr lang="fr-FR" sz="1050" dirty="0"/>
              <a:t>Évaluez les performances du modèle sur l'ensemble de test à l'échelle.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47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err="1"/>
              <a:t>Feature</a:t>
            </a:r>
            <a:r>
              <a:rPr lang="fr-FR" sz="2100" dirty="0"/>
              <a:t> </a:t>
            </a:r>
            <a:r>
              <a:rPr lang="fr-FR" sz="2100" dirty="0" err="1"/>
              <a:t>scaling</a:t>
            </a:r>
            <a:r>
              <a:rPr lang="fr-FR" sz="2100" dirty="0"/>
              <a:t> :</a:t>
            </a:r>
            <a:r>
              <a:rPr lang="fr-FR" sz="2100" b="0" dirty="0"/>
              <a:t> </a:t>
            </a:r>
            <a:r>
              <a:rPr lang="fr-FR" sz="2100" b="0" dirty="0" err="1"/>
              <a:t>standardization</a:t>
            </a:r>
            <a:r>
              <a:rPr lang="fr-FR" sz="2100" b="0" dirty="0"/>
              <a:t> (Z-score </a:t>
            </a:r>
            <a:r>
              <a:rPr lang="fr-FR" sz="2100" b="0" dirty="0" err="1"/>
              <a:t>Scaling</a:t>
            </a:r>
            <a:r>
              <a:rPr lang="fr-FR" sz="2100" b="0" dirty="0"/>
              <a:t>):</a:t>
            </a:r>
          </a:p>
        </p:txBody>
      </p:sp>
    </p:spTree>
    <p:extLst>
      <p:ext uri="{BB962C8B-B14F-4D97-AF65-F5344CB8AC3E}">
        <p14:creationId xmlns:p14="http://schemas.microsoft.com/office/powerpoint/2010/main" val="3931096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2633378"/>
              </a:xfrm>
            </p:spPr>
            <p:txBody>
              <a:bodyPr>
                <a:normAutofit lnSpcReduction="10000"/>
              </a:bodyPr>
              <a:lstStyle/>
              <a:p>
                <a:pPr lvl="1" algn="just">
                  <a:lnSpc>
                    <a:spcPct val="150000"/>
                  </a:lnSpc>
                  <a:buClr>
                    <a:schemeClr val="accent2"/>
                  </a:buClr>
                </a:pPr>
                <a:r>
                  <a:rPr lang="fr-FR" sz="1200" dirty="0"/>
                  <a:t>Discrétiser une variable aléatoire continue consiste à la découper en un nombre fini de compartiments.</a:t>
                </a:r>
              </a:p>
              <a:p>
                <a:pPr lvl="1" algn="just">
                  <a:lnSpc>
                    <a:spcPct val="150000"/>
                  </a:lnSpc>
                  <a:buClr>
                    <a:schemeClr val="accent2"/>
                  </a:buClr>
                </a:pPr>
                <a:r>
                  <a:rPr lang="fr-FR" sz="1200" dirty="0"/>
                  <a:t>La nouvelle variable obtenue est une variable catégorielle.</a:t>
                </a:r>
              </a:p>
              <a:p>
                <a:pPr lvl="1" algn="just">
                  <a:lnSpc>
                    <a:spcPct val="150000"/>
                  </a:lnSpc>
                  <a:buClr>
                    <a:schemeClr val="accent2"/>
                  </a:buClr>
                </a:pPr>
                <a:r>
                  <a:rPr lang="fr-FR" sz="1200" dirty="0"/>
                  <a:t>On peut discrétiser une variable de trois manières :</a:t>
                </a:r>
              </a:p>
              <a:p>
                <a:pPr lvl="2" algn="just">
                  <a:lnSpc>
                    <a:spcPct val="150000"/>
                  </a:lnSpc>
                  <a:buClr>
                    <a:schemeClr val="accent2"/>
                  </a:buClr>
                </a:pPr>
                <a:r>
                  <a:rPr lang="fr-FR" sz="1050" b="1" dirty="0"/>
                  <a:t>Quantile :</a:t>
                </a:r>
                <a:r>
                  <a:rPr lang="fr-FR" sz="1050" dirty="0"/>
                  <a:t> chaque groupe a la même amplitude dans l’étendue des valeurs.</a:t>
                </a:r>
              </a:p>
              <a:p>
                <a:pPr lvl="2" algn="just">
                  <a:lnSpc>
                    <a:spcPct val="150000"/>
                  </a:lnSpc>
                  <a:buClr>
                    <a:schemeClr val="accent2"/>
                  </a:buClr>
                </a:pPr>
                <a:r>
                  <a:rPr lang="fr-FR" sz="1050" b="1" dirty="0"/>
                  <a:t>Uniforme :</a:t>
                </a:r>
                <a:r>
                  <a:rPr lang="fr-FR" sz="1050" dirty="0"/>
                  <a:t> chaque groupe a le même nombre de valeurs réparties en centiles.</a:t>
                </a:r>
              </a:p>
              <a:p>
                <a:pPr lvl="2" algn="just">
                  <a:lnSpc>
                    <a:spcPct val="150000"/>
                  </a:lnSpc>
                  <a:buClr>
                    <a:schemeClr val="accent2"/>
                  </a:buClr>
                </a:pPr>
                <a:r>
                  <a:rPr lang="fr-FR" sz="1050" b="1" dirty="0"/>
                  <a:t>K-</a:t>
                </a:r>
                <a:r>
                  <a:rPr lang="fr-FR" sz="1050" b="1" dirty="0" err="1"/>
                  <a:t>Means</a:t>
                </a:r>
                <a:r>
                  <a:rPr lang="fr-FR" sz="1050" b="1" dirty="0"/>
                  <a:t> :</a:t>
                </a:r>
                <a:r>
                  <a:rPr lang="fr-FR" sz="1050" dirty="0"/>
                  <a:t> des clusters sont identifiés et les points sont répartis entre les groupes.</a:t>
                </a:r>
              </a:p>
              <a:p>
                <a:pPr lvl="1" algn="just">
                  <a:lnSpc>
                    <a:spcPct val="150000"/>
                  </a:lnSpc>
                  <a:buClr>
                    <a:schemeClr val="accent2"/>
                  </a:buClr>
                </a:pPr>
                <a14:m>
                  <m:oMath xmlns:m="http://schemas.openxmlformats.org/officeDocument/2006/math">
                    <m:r>
                      <a:rPr lang="fr-FR" sz="1200" i="1">
                        <a:latin typeface="Cambria Math" panose="02040503050406030204" pitchFamily="18" charset="0"/>
                      </a:rPr>
                      <m:t>𝑎𝑔𝑒</m:t>
                    </m:r>
                    <m:r>
                      <a:rPr lang="fr-FR" sz="1200" i="1">
                        <a:latin typeface="Cambria Math" panose="02040503050406030204" pitchFamily="18" charset="0"/>
                      </a:rPr>
                      <m:t>=[</m:t>
                    </m:r>
                    <m:r>
                      <m:rPr>
                        <m:nor/>
                      </m:rPr>
                      <a:rPr lang="fr-FR" sz="1200" i="1" dirty="0">
                        <a:latin typeface="Cambria Math" panose="02040503050406030204" pitchFamily="18" charset="0"/>
                      </a:rPr>
                      <m:t>1, 5, 9, 4, 7, 11, 14 , </m:t>
                    </m:r>
                    <m:r>
                      <a:rPr lang="fr-FR" sz="1200" i="1" dirty="0">
                        <a:latin typeface="Cambria Math" panose="02040503050406030204" pitchFamily="18" charset="0"/>
                      </a:rPr>
                      <m:t>…</m:t>
                    </m:r>
                    <m:r>
                      <m:rPr>
                        <m:nor/>
                      </m:rPr>
                      <a:rPr lang="fr-FR" sz="1200" i="1" dirty="0">
                        <a:latin typeface="Cambria Math" panose="02040503050406030204" pitchFamily="18" charset="0"/>
                      </a:rPr>
                      <m:t>, 42, 44 , 46, 70, 74, 78, 77</m:t>
                    </m:r>
                    <m:r>
                      <a:rPr lang="fr-FR" sz="1200" i="1">
                        <a:latin typeface="Cambria Math" panose="02040503050406030204" pitchFamily="18" charset="0"/>
                      </a:rPr>
                      <m:t>]</m:t>
                    </m:r>
                  </m:oMath>
                </a14:m>
                <a:endParaRPr lang="fr-FR" sz="1200" i="1" dirty="0">
                  <a:latin typeface="Cambria Math" panose="02040503050406030204" pitchFamily="18" charset="0"/>
                </a:endParaRP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92014" cy="2633378"/>
              </a:xfrm>
              <a:blipFill>
                <a:blip r:embed="rId2"/>
                <a:stretch>
                  <a:fillRect t="-231" r="-1553"/>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48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err="1"/>
              <a:t>Feature</a:t>
            </a:r>
            <a:r>
              <a:rPr lang="fr-FR" sz="2100" dirty="0"/>
              <a:t> </a:t>
            </a:r>
            <a:r>
              <a:rPr lang="fr-FR" sz="2100" dirty="0" err="1"/>
              <a:t>scaling</a:t>
            </a:r>
            <a:r>
              <a:rPr lang="fr-FR" sz="2100" dirty="0"/>
              <a:t> :</a:t>
            </a:r>
            <a:r>
              <a:rPr lang="fr-FR" sz="2100" b="0" dirty="0"/>
              <a:t> discrétisation</a:t>
            </a:r>
          </a:p>
        </p:txBody>
      </p:sp>
      <mc:AlternateContent xmlns:mc="http://schemas.openxmlformats.org/markup-compatibility/2006" xmlns:a14="http://schemas.microsoft.com/office/drawing/2010/main">
        <mc:Choice Requires="a14">
          <p:graphicFrame>
            <p:nvGraphicFramePr>
              <p:cNvPr id="2" name="Tableau 1">
                <a:extLst>
                  <a:ext uri="{FF2B5EF4-FFF2-40B4-BE49-F238E27FC236}">
                    <a16:creationId xmlns:a16="http://schemas.microsoft.com/office/drawing/2014/main" id="{271B36AE-75D1-4FE5-AAF2-F5FD5F044F29}"/>
                  </a:ext>
                </a:extLst>
              </p:cNvPr>
              <p:cNvGraphicFramePr>
                <a:graphicFrameLocks noGrp="1"/>
              </p:cNvGraphicFramePr>
              <p:nvPr>
                <p:extLst/>
              </p:nvPr>
            </p:nvGraphicFramePr>
            <p:xfrm>
              <a:off x="855383" y="4240031"/>
              <a:ext cx="6249918" cy="556260"/>
            </p:xfrm>
            <a:graphic>
              <a:graphicData uri="http://schemas.openxmlformats.org/drawingml/2006/table">
                <a:tbl>
                  <a:tblPr firstRow="1" bandRow="1">
                    <a:tableStyleId>{9D7B26C5-4107-4FEC-AEDC-1716B250A1EF}</a:tableStyleId>
                  </a:tblPr>
                  <a:tblGrid>
                    <a:gridCol w="1231739">
                      <a:extLst>
                        <a:ext uri="{9D8B030D-6E8A-4147-A177-3AD203B41FA5}">
                          <a16:colId xmlns:a16="http://schemas.microsoft.com/office/drawing/2014/main" val="1141109962"/>
                        </a:ext>
                      </a:extLst>
                    </a:gridCol>
                    <a:gridCol w="851567">
                      <a:extLst>
                        <a:ext uri="{9D8B030D-6E8A-4147-A177-3AD203B41FA5}">
                          <a16:colId xmlns:a16="http://schemas.microsoft.com/office/drawing/2014/main" val="3407731985"/>
                        </a:ext>
                      </a:extLst>
                    </a:gridCol>
                    <a:gridCol w="1041653">
                      <a:extLst>
                        <a:ext uri="{9D8B030D-6E8A-4147-A177-3AD203B41FA5}">
                          <a16:colId xmlns:a16="http://schemas.microsoft.com/office/drawing/2014/main" val="2532679883"/>
                        </a:ext>
                      </a:extLst>
                    </a:gridCol>
                    <a:gridCol w="1041653">
                      <a:extLst>
                        <a:ext uri="{9D8B030D-6E8A-4147-A177-3AD203B41FA5}">
                          <a16:colId xmlns:a16="http://schemas.microsoft.com/office/drawing/2014/main" val="576026724"/>
                        </a:ext>
                      </a:extLst>
                    </a:gridCol>
                    <a:gridCol w="1041653">
                      <a:extLst>
                        <a:ext uri="{9D8B030D-6E8A-4147-A177-3AD203B41FA5}">
                          <a16:colId xmlns:a16="http://schemas.microsoft.com/office/drawing/2014/main" val="3515420662"/>
                        </a:ext>
                      </a:extLst>
                    </a:gridCol>
                    <a:gridCol w="1041653">
                      <a:extLst>
                        <a:ext uri="{9D8B030D-6E8A-4147-A177-3AD203B41FA5}">
                          <a16:colId xmlns:a16="http://schemas.microsoft.com/office/drawing/2014/main" val="3672026755"/>
                        </a:ext>
                      </a:extLst>
                    </a:gridCol>
                  </a:tblGrid>
                  <a:tr h="278130">
                    <a:tc>
                      <a:txBody>
                        <a:bodyPr/>
                        <a:lstStyle/>
                        <a:p>
                          <a:pPr algn="ctr"/>
                          <a14:m>
                            <m:oMathPara xmlns:m="http://schemas.openxmlformats.org/officeDocument/2006/math">
                              <m:oMathParaPr>
                                <m:jc m:val="centerGroup"/>
                              </m:oMathParaPr>
                              <m:oMath xmlns:m="http://schemas.openxmlformats.org/officeDocument/2006/math">
                                <m:r>
                                  <a:rPr lang="fr-FR" sz="1200" b="0" i="1" kern="1200" smtClean="0">
                                    <a:solidFill>
                                      <a:schemeClr val="tx1"/>
                                    </a:solidFill>
                                    <a:latin typeface="Cambria Math" panose="02040503050406030204" pitchFamily="18" charset="0"/>
                                    <a:ea typeface="+mn-ea"/>
                                    <a:cs typeface="+mn-cs"/>
                                  </a:rPr>
                                  <m:t>𝒂𝒈𝒆</m:t>
                                </m:r>
                                <m:r>
                                  <a:rPr lang="fr-FR" sz="1200" b="0" i="1" kern="1200" smtClean="0">
                                    <a:solidFill>
                                      <a:schemeClr val="tx1"/>
                                    </a:solidFill>
                                    <a:latin typeface="Cambria Math" panose="02040503050406030204" pitchFamily="18" charset="0"/>
                                    <a:ea typeface="+mn-ea"/>
                                    <a:cs typeface="+mn-cs"/>
                                  </a:rPr>
                                  <m:t>_</m:t>
                                </m:r>
                                <m:r>
                                  <a:rPr lang="fr-FR" sz="1200" b="0" i="1" kern="1200" smtClean="0">
                                    <a:solidFill>
                                      <a:schemeClr val="tx1"/>
                                    </a:solidFill>
                                    <a:latin typeface="Cambria Math" panose="02040503050406030204" pitchFamily="18" charset="0"/>
                                    <a:ea typeface="+mn-ea"/>
                                    <a:cs typeface="+mn-cs"/>
                                  </a:rPr>
                                  <m:t>𝒄𝒖𝒕</m:t>
                                </m:r>
                              </m:oMath>
                            </m:oMathPara>
                          </a14:m>
                          <a:endParaRPr lang="fr-FR" sz="1200" b="0" i="1"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fr-FR" sz="1200" b="0" i="0" kern="1200" smtClean="0">
                                    <a:solidFill>
                                      <a:schemeClr val="tx1"/>
                                    </a:solidFill>
                                    <a:latin typeface="Cambria Math" panose="02040503050406030204" pitchFamily="18" charset="0"/>
                                    <a:ea typeface="+mn-ea"/>
                                    <a:cs typeface="+mn-cs"/>
                                  </a:rPr>
                                  <m:t>[1 −11[</m:t>
                                </m:r>
                              </m:oMath>
                            </m:oMathPara>
                          </a14:m>
                          <a:endParaRPr lang="fr-FR" sz="1200" b="0" i="0"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fr-FR" sz="1200" b="0" i="0" kern="1200" smtClean="0">
                                    <a:solidFill>
                                      <a:schemeClr val="tx1"/>
                                    </a:solidFill>
                                    <a:latin typeface="Cambria Math" panose="02040503050406030204" pitchFamily="18" charset="0"/>
                                    <a:ea typeface="+mn-ea"/>
                                    <a:cs typeface="+mn-cs"/>
                                  </a:rPr>
                                  <m:t>[11 −21[</m:t>
                                </m:r>
                              </m:oMath>
                            </m:oMathPara>
                          </a14:m>
                          <a:endParaRPr lang="fr-FR" sz="1200" b="0" i="1"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fr-FR" sz="1200" b="0" i="0" kern="1200" smtClean="0">
                                    <a:solidFill>
                                      <a:schemeClr val="tx1"/>
                                    </a:solidFill>
                                    <a:latin typeface="Cambria Math" panose="02040503050406030204" pitchFamily="18" charset="0"/>
                                    <a:ea typeface="+mn-ea"/>
                                    <a:cs typeface="+mn-cs"/>
                                  </a:rPr>
                                  <m:t>[21 −31[</m:t>
                                </m:r>
                              </m:oMath>
                            </m:oMathPara>
                          </a14:m>
                          <a:endParaRPr lang="fr-FR" sz="1200" b="0" i="1"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fr-FR" sz="1200" b="0" i="0" kern="1200" smtClean="0">
                                    <a:solidFill>
                                      <a:schemeClr val="tx1"/>
                                    </a:solidFill>
                                    <a:latin typeface="Cambria Math" panose="02040503050406030204" pitchFamily="18" charset="0"/>
                                    <a:ea typeface="+mn-ea"/>
                                    <a:cs typeface="+mn-cs"/>
                                  </a:rPr>
                                  <m:t>[…[</m:t>
                                </m:r>
                              </m:oMath>
                            </m:oMathPara>
                          </a14:m>
                          <a:endParaRPr lang="fr-FR" sz="1200" b="0" i="1" kern="1200" dirty="0">
                            <a:solidFill>
                              <a:schemeClr val="tx1"/>
                            </a:solidFill>
                            <a:latin typeface="Cambria Math" panose="02040503050406030204" pitchFamily="18" charset="0"/>
                            <a:ea typeface="+mn-ea"/>
                            <a:cs typeface="+mn-cs"/>
                          </a:endParaRPr>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fr-FR" sz="1200" b="0" i="0" kern="1200" smtClean="0">
                                    <a:solidFill>
                                      <a:schemeClr val="tx1"/>
                                    </a:solidFill>
                                    <a:latin typeface="Cambria Math" panose="02040503050406030204" pitchFamily="18" charset="0"/>
                                    <a:ea typeface="+mn-ea"/>
                                    <a:cs typeface="+mn-cs"/>
                                  </a:rPr>
                                  <m:t>[67 −77]</m:t>
                                </m:r>
                              </m:oMath>
                            </m:oMathPara>
                          </a14:m>
                          <a:endParaRPr lang="fr-FR" sz="1200" b="0" i="1" kern="1200" dirty="0">
                            <a:solidFill>
                              <a:schemeClr val="tx1"/>
                            </a:solidFill>
                            <a:latin typeface="Cambria Math" panose="02040503050406030204" pitchFamily="18" charset="0"/>
                            <a:ea typeface="+mn-ea"/>
                            <a:cs typeface="+mn-cs"/>
                          </a:endParaRPr>
                        </a:p>
                      </a:txBody>
                      <a:tcPr marL="68580" marR="68580" marT="34290" marB="34290"/>
                    </a:tc>
                    <a:extLst>
                      <a:ext uri="{0D108BD9-81ED-4DB2-BD59-A6C34878D82A}">
                        <a16:rowId xmlns:a16="http://schemas.microsoft.com/office/drawing/2014/main" val="1634346241"/>
                      </a:ext>
                    </a:extLst>
                  </a:tr>
                  <a:tr h="278130">
                    <a:tc>
                      <a:txBody>
                        <a:bodyPr/>
                        <a:lstStyle/>
                        <a:p>
                          <a:pPr algn="ctr"/>
                          <a14:m>
                            <m:oMathPara xmlns:m="http://schemas.openxmlformats.org/officeDocument/2006/math">
                              <m:oMathParaPr>
                                <m:jc m:val="centerGroup"/>
                              </m:oMathParaPr>
                              <m:oMath xmlns:m="http://schemas.openxmlformats.org/officeDocument/2006/math">
                                <m:r>
                                  <a:rPr lang="fr-FR" sz="1200" b="1" i="1" smtClean="0">
                                    <a:latin typeface="Cambria Math" panose="02040503050406030204" pitchFamily="18" charset="0"/>
                                  </a:rPr>
                                  <m:t>𝒂𝒈𝒆</m:t>
                                </m:r>
                                <m:r>
                                  <a:rPr lang="fr-FR" sz="1200" b="1" i="1" smtClean="0">
                                    <a:latin typeface="Cambria Math" panose="02040503050406030204" pitchFamily="18" charset="0"/>
                                  </a:rPr>
                                  <m:t>_</m:t>
                                </m:r>
                                <m:r>
                                  <a:rPr lang="fr-FR" sz="1200" b="1" i="1" smtClean="0">
                                    <a:latin typeface="Cambria Math" panose="02040503050406030204" pitchFamily="18" charset="0"/>
                                  </a:rPr>
                                  <m:t>𝒅𝒊𝒔𝒄𝒓𝒆𝒕𝒊𝒛𝒆𝒅</m:t>
                                </m:r>
                              </m:oMath>
                            </m:oMathPara>
                          </a14:m>
                          <a:endParaRPr lang="fr-FR" sz="1200" b="1" dirty="0"/>
                        </a:p>
                      </a:txBody>
                      <a:tcPr marL="68580" marR="68580" marT="34290" marB="34290"/>
                    </a:tc>
                    <a:tc>
                      <a:txBody>
                        <a:bodyPr/>
                        <a:lstStyle/>
                        <a:p>
                          <a:pPr algn="ctr"/>
                          <a:r>
                            <a:rPr lang="fr-FR" sz="1200" dirty="0"/>
                            <a:t>enfant</a:t>
                          </a:r>
                        </a:p>
                      </a:txBody>
                      <a:tcPr marL="68580" marR="68580" marT="34290" marB="34290"/>
                    </a:tc>
                    <a:tc>
                      <a:txBody>
                        <a:bodyPr/>
                        <a:lstStyle/>
                        <a:p>
                          <a:pPr algn="ctr"/>
                          <a:r>
                            <a:rPr lang="fr-FR" sz="1200" dirty="0"/>
                            <a:t>jeune</a:t>
                          </a:r>
                        </a:p>
                      </a:txBody>
                      <a:tcPr marL="68580" marR="68580" marT="34290" marB="34290"/>
                    </a:tc>
                    <a:tc>
                      <a:txBody>
                        <a:bodyPr/>
                        <a:lstStyle/>
                        <a:p>
                          <a:pPr algn="ctr"/>
                          <a:r>
                            <a:rPr lang="fr-FR" sz="1200" dirty="0"/>
                            <a:t>Mature</a:t>
                          </a:r>
                        </a:p>
                      </a:txBody>
                      <a:tcPr marL="68580" marR="68580" marT="34290" marB="34290"/>
                    </a:tc>
                    <a:tc>
                      <a:txBody>
                        <a:bodyPr/>
                        <a:lstStyle/>
                        <a:p>
                          <a:pPr algn="ctr"/>
                          <a:r>
                            <a:rPr lang="fr-FR" sz="1200" dirty="0"/>
                            <a:t>…</a:t>
                          </a:r>
                        </a:p>
                      </a:txBody>
                      <a:tcPr marL="68580" marR="68580" marT="34290" marB="34290"/>
                    </a:tc>
                    <a:tc>
                      <a:txBody>
                        <a:bodyPr/>
                        <a:lstStyle/>
                        <a:p>
                          <a:pPr algn="ctr"/>
                          <a:r>
                            <a:rPr lang="fr-FR" sz="1200" dirty="0"/>
                            <a:t>Vieux</a:t>
                          </a:r>
                        </a:p>
                      </a:txBody>
                      <a:tcPr marL="68580" marR="68580" marT="34290" marB="34290"/>
                    </a:tc>
                    <a:extLst>
                      <a:ext uri="{0D108BD9-81ED-4DB2-BD59-A6C34878D82A}">
                        <a16:rowId xmlns:a16="http://schemas.microsoft.com/office/drawing/2014/main" val="965298797"/>
                      </a:ext>
                    </a:extLst>
                  </a:tr>
                </a:tbl>
              </a:graphicData>
            </a:graphic>
          </p:graphicFrame>
        </mc:Choice>
        <mc:Fallback xmlns="">
          <p:graphicFrame>
            <p:nvGraphicFramePr>
              <p:cNvPr id="2" name="Tableau 1">
                <a:extLst>
                  <a:ext uri="{FF2B5EF4-FFF2-40B4-BE49-F238E27FC236}">
                    <a16:creationId xmlns:a16="http://schemas.microsoft.com/office/drawing/2014/main" id="{271B36AE-75D1-4FE5-AAF2-F5FD5F044F29}"/>
                  </a:ext>
                </a:extLst>
              </p:cNvPr>
              <p:cNvGraphicFramePr>
                <a:graphicFrameLocks noGrp="1"/>
              </p:cNvGraphicFramePr>
              <p:nvPr>
                <p:extLst/>
              </p:nvPr>
            </p:nvGraphicFramePr>
            <p:xfrm>
              <a:off x="855383" y="4240031"/>
              <a:ext cx="6249918" cy="556260"/>
            </p:xfrm>
            <a:graphic>
              <a:graphicData uri="http://schemas.openxmlformats.org/drawingml/2006/table">
                <a:tbl>
                  <a:tblPr firstRow="1" bandRow="1">
                    <a:tableStyleId>{9D7B26C5-4107-4FEC-AEDC-1716B250A1EF}</a:tableStyleId>
                  </a:tblPr>
                  <a:tblGrid>
                    <a:gridCol w="1231739">
                      <a:extLst>
                        <a:ext uri="{9D8B030D-6E8A-4147-A177-3AD203B41FA5}">
                          <a16:colId xmlns:a16="http://schemas.microsoft.com/office/drawing/2014/main" val="1141109962"/>
                        </a:ext>
                      </a:extLst>
                    </a:gridCol>
                    <a:gridCol w="851567">
                      <a:extLst>
                        <a:ext uri="{9D8B030D-6E8A-4147-A177-3AD203B41FA5}">
                          <a16:colId xmlns:a16="http://schemas.microsoft.com/office/drawing/2014/main" val="3407731985"/>
                        </a:ext>
                      </a:extLst>
                    </a:gridCol>
                    <a:gridCol w="1041653">
                      <a:extLst>
                        <a:ext uri="{9D8B030D-6E8A-4147-A177-3AD203B41FA5}">
                          <a16:colId xmlns:a16="http://schemas.microsoft.com/office/drawing/2014/main" val="2532679883"/>
                        </a:ext>
                      </a:extLst>
                    </a:gridCol>
                    <a:gridCol w="1041653">
                      <a:extLst>
                        <a:ext uri="{9D8B030D-6E8A-4147-A177-3AD203B41FA5}">
                          <a16:colId xmlns:a16="http://schemas.microsoft.com/office/drawing/2014/main" val="576026724"/>
                        </a:ext>
                      </a:extLst>
                    </a:gridCol>
                    <a:gridCol w="1041653">
                      <a:extLst>
                        <a:ext uri="{9D8B030D-6E8A-4147-A177-3AD203B41FA5}">
                          <a16:colId xmlns:a16="http://schemas.microsoft.com/office/drawing/2014/main" val="3515420662"/>
                        </a:ext>
                      </a:extLst>
                    </a:gridCol>
                    <a:gridCol w="1041653">
                      <a:extLst>
                        <a:ext uri="{9D8B030D-6E8A-4147-A177-3AD203B41FA5}">
                          <a16:colId xmlns:a16="http://schemas.microsoft.com/office/drawing/2014/main" val="3672026755"/>
                        </a:ext>
                      </a:extLst>
                    </a:gridCol>
                  </a:tblGrid>
                  <a:tr h="278130">
                    <a:tc>
                      <a:txBody>
                        <a:bodyPr/>
                        <a:lstStyle/>
                        <a:p>
                          <a:endParaRPr lang="fr-FR"/>
                        </a:p>
                      </a:txBody>
                      <a:tcPr marL="68580" marR="68580" marT="34290" marB="34290">
                        <a:blipFill>
                          <a:blip r:embed="rId3"/>
                          <a:stretch>
                            <a:fillRect t="-2174" r="-408416" b="-108696"/>
                          </a:stretch>
                        </a:blipFill>
                      </a:tcPr>
                    </a:tc>
                    <a:tc>
                      <a:txBody>
                        <a:bodyPr/>
                        <a:lstStyle/>
                        <a:p>
                          <a:endParaRPr lang="fr-FR"/>
                        </a:p>
                      </a:txBody>
                      <a:tcPr marL="68580" marR="68580" marT="34290" marB="34290">
                        <a:blipFill>
                          <a:blip r:embed="rId3"/>
                          <a:stretch>
                            <a:fillRect l="-144286" t="-2174" r="-489286" b="-108696"/>
                          </a:stretch>
                        </a:blipFill>
                      </a:tcPr>
                    </a:tc>
                    <a:tc>
                      <a:txBody>
                        <a:bodyPr/>
                        <a:lstStyle/>
                        <a:p>
                          <a:endParaRPr lang="fr-FR"/>
                        </a:p>
                      </a:txBody>
                      <a:tcPr marL="68580" marR="68580" marT="34290" marB="34290">
                        <a:blipFill>
                          <a:blip r:embed="rId3"/>
                          <a:stretch>
                            <a:fillRect l="-200000" t="-2174" r="-300585" b="-108696"/>
                          </a:stretch>
                        </a:blipFill>
                      </a:tcPr>
                    </a:tc>
                    <a:tc>
                      <a:txBody>
                        <a:bodyPr/>
                        <a:lstStyle/>
                        <a:p>
                          <a:endParaRPr lang="fr-FR"/>
                        </a:p>
                      </a:txBody>
                      <a:tcPr marL="68580" marR="68580" marT="34290" marB="34290">
                        <a:blipFill>
                          <a:blip r:embed="rId3"/>
                          <a:stretch>
                            <a:fillRect l="-300000" t="-2174" r="-200585" b="-108696"/>
                          </a:stretch>
                        </a:blipFill>
                      </a:tcPr>
                    </a:tc>
                    <a:tc>
                      <a:txBody>
                        <a:bodyPr/>
                        <a:lstStyle/>
                        <a:p>
                          <a:endParaRPr lang="fr-FR"/>
                        </a:p>
                      </a:txBody>
                      <a:tcPr marL="68580" marR="68580" marT="34290" marB="34290">
                        <a:blipFill>
                          <a:blip r:embed="rId3"/>
                          <a:stretch>
                            <a:fillRect l="-400000" t="-2174" r="-100585" b="-108696"/>
                          </a:stretch>
                        </a:blipFill>
                      </a:tcPr>
                    </a:tc>
                    <a:tc>
                      <a:txBody>
                        <a:bodyPr/>
                        <a:lstStyle/>
                        <a:p>
                          <a:endParaRPr lang="fr-FR"/>
                        </a:p>
                      </a:txBody>
                      <a:tcPr marL="68580" marR="68580" marT="34290" marB="34290">
                        <a:blipFill>
                          <a:blip r:embed="rId3"/>
                          <a:stretch>
                            <a:fillRect l="-500000" t="-2174" r="-585" b="-108696"/>
                          </a:stretch>
                        </a:blipFill>
                      </a:tcPr>
                    </a:tc>
                    <a:extLst>
                      <a:ext uri="{0D108BD9-81ED-4DB2-BD59-A6C34878D82A}">
                        <a16:rowId xmlns:a16="http://schemas.microsoft.com/office/drawing/2014/main" val="1634346241"/>
                      </a:ext>
                    </a:extLst>
                  </a:tr>
                  <a:tr h="278130">
                    <a:tc>
                      <a:txBody>
                        <a:bodyPr/>
                        <a:lstStyle/>
                        <a:p>
                          <a:endParaRPr lang="fr-FR"/>
                        </a:p>
                      </a:txBody>
                      <a:tcPr marL="68580" marR="68580" marT="34290" marB="34290">
                        <a:blipFill>
                          <a:blip r:embed="rId3"/>
                          <a:stretch>
                            <a:fillRect t="-102174" r="-408416" b="-8696"/>
                          </a:stretch>
                        </a:blipFill>
                      </a:tcPr>
                    </a:tc>
                    <a:tc>
                      <a:txBody>
                        <a:bodyPr/>
                        <a:lstStyle/>
                        <a:p>
                          <a:pPr algn="ctr"/>
                          <a:r>
                            <a:rPr lang="fr-FR" sz="1200" dirty="0"/>
                            <a:t>enfant</a:t>
                          </a:r>
                        </a:p>
                      </a:txBody>
                      <a:tcPr marL="68580" marR="68580" marT="34290" marB="34290"/>
                    </a:tc>
                    <a:tc>
                      <a:txBody>
                        <a:bodyPr/>
                        <a:lstStyle/>
                        <a:p>
                          <a:pPr algn="ctr"/>
                          <a:r>
                            <a:rPr lang="fr-FR" sz="1200" dirty="0"/>
                            <a:t>jeune</a:t>
                          </a:r>
                        </a:p>
                      </a:txBody>
                      <a:tcPr marL="68580" marR="68580" marT="34290" marB="34290"/>
                    </a:tc>
                    <a:tc>
                      <a:txBody>
                        <a:bodyPr/>
                        <a:lstStyle/>
                        <a:p>
                          <a:pPr algn="ctr"/>
                          <a:r>
                            <a:rPr lang="fr-FR" sz="1200" dirty="0"/>
                            <a:t>Mature</a:t>
                          </a:r>
                        </a:p>
                      </a:txBody>
                      <a:tcPr marL="68580" marR="68580" marT="34290" marB="34290"/>
                    </a:tc>
                    <a:tc>
                      <a:txBody>
                        <a:bodyPr/>
                        <a:lstStyle/>
                        <a:p>
                          <a:pPr algn="ctr"/>
                          <a:r>
                            <a:rPr lang="fr-FR" sz="1200" dirty="0"/>
                            <a:t>…</a:t>
                          </a:r>
                        </a:p>
                      </a:txBody>
                      <a:tcPr marL="68580" marR="68580" marT="34290" marB="34290"/>
                    </a:tc>
                    <a:tc>
                      <a:txBody>
                        <a:bodyPr/>
                        <a:lstStyle/>
                        <a:p>
                          <a:pPr algn="ctr"/>
                          <a:r>
                            <a:rPr lang="fr-FR" sz="1200" dirty="0"/>
                            <a:t>Vieux</a:t>
                          </a:r>
                        </a:p>
                      </a:txBody>
                      <a:tcPr marL="68580" marR="68580" marT="34290" marB="34290"/>
                    </a:tc>
                    <a:extLst>
                      <a:ext uri="{0D108BD9-81ED-4DB2-BD59-A6C34878D82A}">
                        <a16:rowId xmlns:a16="http://schemas.microsoft.com/office/drawing/2014/main" val="965298797"/>
                      </a:ext>
                    </a:extLst>
                  </a:tr>
                </a:tbl>
              </a:graphicData>
            </a:graphic>
          </p:graphicFrame>
        </mc:Fallback>
      </mc:AlternateContent>
    </p:spTree>
    <p:extLst>
      <p:ext uri="{BB962C8B-B14F-4D97-AF65-F5344CB8AC3E}">
        <p14:creationId xmlns:p14="http://schemas.microsoft.com/office/powerpoint/2010/main" val="1559456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2441163"/>
          </a:xfrm>
        </p:spPr>
        <p:txBody>
          <a:bodyPr>
            <a:normAutofit/>
          </a:bodyPr>
          <a:lstStyle/>
          <a:p>
            <a:pPr lvl="1" algn="just">
              <a:lnSpc>
                <a:spcPct val="150000"/>
              </a:lnSpc>
              <a:buClr>
                <a:schemeClr val="accent2"/>
              </a:buClr>
            </a:pPr>
            <a:r>
              <a:rPr lang="fr-FR" sz="1200" dirty="0"/>
              <a:t>Les données résultantes après une standardisation auront une moyenne de 0 et un écart type de 1</a:t>
            </a:r>
          </a:p>
          <a:p>
            <a:pPr lvl="1" algn="just">
              <a:lnSpc>
                <a:spcPct val="150000"/>
              </a:lnSpc>
              <a:buClr>
                <a:schemeClr val="accent2"/>
              </a:buClr>
            </a:pPr>
            <a:r>
              <a:rPr lang="fr-FR" sz="1200" dirty="0"/>
              <a:t>Les données résultantes après une normalisation auront une valeur minimale de 0 et une valeur maximale de 1.</a:t>
            </a:r>
          </a:p>
          <a:p>
            <a:pPr lvl="1" algn="just">
              <a:lnSpc>
                <a:spcPct val="150000"/>
              </a:lnSpc>
              <a:buClr>
                <a:schemeClr val="accent2"/>
              </a:buClr>
            </a:pPr>
            <a:r>
              <a:rPr lang="fr-FR" sz="1200" dirty="0"/>
              <a:t>Il n’y a en réalité aucun changement dans la distribution des données avant et après </a:t>
            </a:r>
            <a:r>
              <a:rPr lang="fr-FR" sz="1200" b="1" dirty="0" err="1"/>
              <a:t>feature</a:t>
            </a:r>
            <a:r>
              <a:rPr lang="fr-FR" sz="1200" b="1" dirty="0"/>
              <a:t> </a:t>
            </a:r>
            <a:r>
              <a:rPr lang="fr-FR" sz="1200" b="1" dirty="0" err="1"/>
              <a:t>scaling</a:t>
            </a:r>
            <a:r>
              <a:rPr lang="fr-FR" sz="1200" dirty="0"/>
              <a:t>. Tout ce </a:t>
            </a:r>
            <a:r>
              <a:rPr lang="fr-FR" sz="1200"/>
              <a:t>qui change, </a:t>
            </a:r>
            <a:r>
              <a:rPr lang="fr-FR" sz="1200" dirty="0"/>
              <a:t>c’est l’échelle de mesure.</a:t>
            </a:r>
          </a:p>
          <a:p>
            <a:pPr lvl="1" algn="just">
              <a:lnSpc>
                <a:spcPct val="150000"/>
              </a:lnSpc>
              <a:buClr>
                <a:schemeClr val="accent2"/>
              </a:buClr>
            </a:pPr>
            <a:r>
              <a:rPr lang="fr-FR" sz="1200" dirty="0"/>
              <a:t>Dans certains </a:t>
            </a:r>
            <a:r>
              <a:rPr lang="fr-FR" sz="1200"/>
              <a:t>cas d’usages, </a:t>
            </a:r>
            <a:r>
              <a:rPr lang="fr-FR" sz="1200" dirty="0"/>
              <a:t>la précision du modèle peut significativement augmenter (tout dépendra alors de l’algorithme utilisé).</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49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err="1"/>
              <a:t>Feature</a:t>
            </a:r>
            <a:r>
              <a:rPr lang="fr-FR" sz="2100" dirty="0"/>
              <a:t> </a:t>
            </a:r>
            <a:r>
              <a:rPr lang="fr-FR" sz="2100" dirty="0" err="1"/>
              <a:t>scaling</a:t>
            </a:r>
            <a:r>
              <a:rPr lang="fr-FR" sz="2100" dirty="0"/>
              <a:t> :</a:t>
            </a:r>
            <a:r>
              <a:rPr lang="fr-FR" sz="2100" b="0" dirty="0"/>
              <a:t> résumé</a:t>
            </a:r>
          </a:p>
        </p:txBody>
      </p:sp>
      <p:pic>
        <p:nvPicPr>
          <p:cNvPr id="3" name="Image 2">
            <a:extLst>
              <a:ext uri="{FF2B5EF4-FFF2-40B4-BE49-F238E27FC236}">
                <a16:creationId xmlns:a16="http://schemas.microsoft.com/office/drawing/2014/main" id="{86BAE0DD-2A21-4E6D-84C3-3A65D211BF49}"/>
              </a:ext>
            </a:extLst>
          </p:cNvPr>
          <p:cNvPicPr>
            <a:picLocks noChangeAspect="1"/>
          </p:cNvPicPr>
          <p:nvPr/>
        </p:nvPicPr>
        <p:blipFill>
          <a:blip r:embed="rId2"/>
          <a:stretch>
            <a:fillRect/>
          </a:stretch>
        </p:blipFill>
        <p:spPr>
          <a:xfrm>
            <a:off x="2929662" y="3806174"/>
            <a:ext cx="3284676" cy="1211018"/>
          </a:xfrm>
          <a:prstGeom prst="rect">
            <a:avLst/>
          </a:prstGeom>
        </p:spPr>
      </p:pic>
    </p:spTree>
    <p:extLst>
      <p:ext uri="{BB962C8B-B14F-4D97-AF65-F5344CB8AC3E}">
        <p14:creationId xmlns:p14="http://schemas.microsoft.com/office/powerpoint/2010/main" val="8335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Déroulement des séances</a:t>
            </a:r>
          </a:p>
        </p:txBody>
      </p:sp>
    </p:spTree>
    <p:extLst>
      <p:ext uri="{BB962C8B-B14F-4D97-AF65-F5344CB8AC3E}">
        <p14:creationId xmlns:p14="http://schemas.microsoft.com/office/powerpoint/2010/main" val="4087920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Valeurs manquantes</a:t>
            </a:r>
          </a:p>
        </p:txBody>
      </p:sp>
    </p:spTree>
    <p:extLst>
      <p:ext uri="{BB962C8B-B14F-4D97-AF65-F5344CB8AC3E}">
        <p14:creationId xmlns:p14="http://schemas.microsoft.com/office/powerpoint/2010/main" val="100971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fontScale="92500"/>
          </a:bodyPr>
          <a:lstStyle/>
          <a:p>
            <a:pPr lvl="1" algn="just">
              <a:lnSpc>
                <a:spcPct val="150000"/>
              </a:lnSpc>
              <a:buClr>
                <a:schemeClr val="accent2"/>
              </a:buClr>
            </a:pPr>
            <a:r>
              <a:rPr lang="fr-FR" sz="1200" dirty="0"/>
              <a:t>Les données manquantes se produisent lorsque certaines valeurs ne sont pas disponibles ou ne sont pas enregistrées dans votre jeu de données. </a:t>
            </a:r>
          </a:p>
          <a:p>
            <a:pPr lvl="1" algn="just">
              <a:lnSpc>
                <a:spcPct val="150000"/>
              </a:lnSpc>
              <a:buClr>
                <a:schemeClr val="accent2"/>
              </a:buClr>
            </a:pPr>
            <a:r>
              <a:rPr lang="fr-FR" sz="1200" dirty="0"/>
              <a:t>Cela peut se produire pour </a:t>
            </a:r>
            <a:r>
              <a:rPr lang="fr-FR" sz="1200"/>
              <a:t>diverses raisons, </a:t>
            </a:r>
            <a:r>
              <a:rPr lang="fr-FR" sz="1200" dirty="0"/>
              <a:t>telles que des erreurs de saisie </a:t>
            </a:r>
            <a:r>
              <a:rPr lang="fr-FR" sz="1200"/>
              <a:t>de données, </a:t>
            </a:r>
            <a:r>
              <a:rPr lang="fr-FR" sz="1200" dirty="0"/>
              <a:t>des capteurs défectueux ou des participants qui ne fournissent pas d'informations. </a:t>
            </a:r>
          </a:p>
          <a:p>
            <a:pPr lvl="1" algn="just">
              <a:lnSpc>
                <a:spcPct val="150000"/>
              </a:lnSpc>
              <a:buClr>
                <a:schemeClr val="accent2"/>
              </a:buClr>
            </a:pPr>
            <a:r>
              <a:rPr lang="fr-FR" sz="1200" dirty="0"/>
              <a:t>Le fait d'avoir des données manquantes peut entraîner des résultats biaisés ou incorrects lors de la formation d'un modèle d'apprentissage automatique.</a:t>
            </a:r>
          </a:p>
          <a:p>
            <a:pPr lvl="1" algn="just">
              <a:lnSpc>
                <a:spcPct val="150000"/>
              </a:lnSpc>
              <a:buClr>
                <a:schemeClr val="accent2"/>
              </a:buClr>
            </a:pPr>
            <a:r>
              <a:rPr lang="fr-FR" sz="1200" dirty="0"/>
              <a:t>Certains algorithmes ne fonctionnent pas en raison de la présence de données manquantes. Il </a:t>
            </a:r>
            <a:r>
              <a:rPr lang="fr-FR" sz="1200"/>
              <a:t>convient donc, </a:t>
            </a:r>
            <a:r>
              <a:rPr lang="fr-FR" sz="1200" dirty="0"/>
              <a:t>selon </a:t>
            </a:r>
            <a:r>
              <a:rPr lang="fr-FR" sz="1200"/>
              <a:t>les cas, </a:t>
            </a:r>
            <a:r>
              <a:rPr lang="fr-FR" sz="1200" dirty="0"/>
              <a:t>de les supprimer ou de les imputer.</a:t>
            </a:r>
          </a:p>
          <a:p>
            <a:pPr lvl="1" algn="just">
              <a:lnSpc>
                <a:spcPct val="150000"/>
              </a:lnSpc>
              <a:buClr>
                <a:schemeClr val="accent2"/>
              </a:buClr>
            </a:pPr>
            <a:r>
              <a:rPr lang="fr-FR" sz="1200" dirty="0"/>
              <a:t>D’autres algorithmes tels que les arbres de décision et leurs versions ensemblistes (</a:t>
            </a:r>
            <a:r>
              <a:rPr lang="fr-FR" sz="1200" err="1"/>
              <a:t>Random</a:t>
            </a:r>
            <a:r>
              <a:rPr lang="fr-FR" sz="1200"/>
              <a:t> Forest, XGBoost, etc.), </a:t>
            </a:r>
            <a:r>
              <a:rPr lang="fr-FR" sz="1200" dirty="0"/>
              <a:t>peuvent accepter les données manquantes sans nécessiter de prétraitement. </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51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Les valeurs manquantes :</a:t>
            </a:r>
            <a:endParaRPr lang="fr-FR" sz="2100" b="0" dirty="0"/>
          </a:p>
        </p:txBody>
      </p:sp>
    </p:spTree>
    <p:extLst>
      <p:ext uri="{BB962C8B-B14F-4D97-AF65-F5344CB8AC3E}">
        <p14:creationId xmlns:p14="http://schemas.microsoft.com/office/powerpoint/2010/main" val="4114059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200" dirty="0"/>
              <a:t>Une approche simple consiste à supprimer toutes les lignes de votre ensemble de données contenant des valeurs manquantes. </a:t>
            </a:r>
          </a:p>
          <a:p>
            <a:pPr lvl="1" algn="just">
              <a:lnSpc>
                <a:spcPct val="150000"/>
              </a:lnSpc>
              <a:buClr>
                <a:schemeClr val="accent2"/>
              </a:buClr>
            </a:pPr>
            <a:r>
              <a:rPr lang="fr-FR" sz="1200" dirty="0"/>
              <a:t>Cela peut être une stratégie efficace si le nombre de valeurs manquantes est faible et si leur suppression n'a pas d'impact significatif sur l'ensemble des données.</a:t>
            </a:r>
          </a:p>
          <a:p>
            <a:pPr lvl="1" algn="just">
              <a:lnSpc>
                <a:spcPct val="150000"/>
              </a:lnSpc>
              <a:buClr>
                <a:schemeClr val="accent2"/>
              </a:buClr>
            </a:pPr>
            <a:r>
              <a:rPr lang="fr-FR" sz="1200"/>
              <a:t>Cependant, </a:t>
            </a:r>
            <a:r>
              <a:rPr lang="fr-FR" sz="1200" dirty="0"/>
              <a:t>si une grande partie de vos données contient des </a:t>
            </a:r>
            <a:r>
              <a:rPr lang="fr-FR" sz="1200"/>
              <a:t>valeurs manquantes, </a:t>
            </a:r>
            <a:r>
              <a:rPr lang="fr-FR" sz="1200" dirty="0"/>
              <a:t>cette méthode peut entraîner la perte de trop d'informations précieuses.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52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841413" cy="413741"/>
          </a:xfrm>
        </p:spPr>
        <p:txBody>
          <a:bodyPr>
            <a:noAutofit/>
          </a:bodyPr>
          <a:lstStyle/>
          <a:p>
            <a:r>
              <a:rPr lang="fr-FR" sz="2100" dirty="0"/>
              <a:t>Les valeurs manquantes :</a:t>
            </a:r>
            <a:r>
              <a:rPr lang="fr-FR" sz="1800" b="0" dirty="0"/>
              <a:t> supprimer les lignes concernées</a:t>
            </a:r>
            <a:endParaRPr lang="fr-FR" sz="2100" b="0" dirty="0"/>
          </a:p>
        </p:txBody>
      </p:sp>
    </p:spTree>
    <p:extLst>
      <p:ext uri="{BB962C8B-B14F-4D97-AF65-F5344CB8AC3E}">
        <p14:creationId xmlns:p14="http://schemas.microsoft.com/office/powerpoint/2010/main" val="1304038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200" dirty="0"/>
              <a:t>Une autre approche consiste à remplir les valeurs manquantes avec une valeur constante ou </a:t>
            </a:r>
            <a:r>
              <a:rPr lang="fr-FR" sz="1200"/>
              <a:t>la moyenne, </a:t>
            </a:r>
            <a:r>
              <a:rPr lang="fr-FR" sz="1200" dirty="0"/>
              <a:t>la médiane ou le mode des données disponibles pour cette caractéristique. </a:t>
            </a:r>
          </a:p>
          <a:p>
            <a:pPr lvl="1" algn="just">
              <a:lnSpc>
                <a:spcPct val="150000"/>
              </a:lnSpc>
              <a:buClr>
                <a:schemeClr val="accent2"/>
              </a:buClr>
            </a:pPr>
            <a:r>
              <a:rPr lang="fr-FR" sz="1200" dirty="0"/>
              <a:t>Cette méthode est facile à mettre en œuvre mais ne fournit pas toujours les résultats les </a:t>
            </a:r>
            <a:r>
              <a:rPr lang="fr-FR" sz="1200"/>
              <a:t>plus précis, </a:t>
            </a:r>
            <a:r>
              <a:rPr lang="fr-FR" sz="1200" dirty="0"/>
              <a:t>surtout si les données manquantes ne manquent pas au hasard.</a:t>
            </a:r>
          </a:p>
          <a:p>
            <a:pPr lvl="1" algn="just">
              <a:lnSpc>
                <a:spcPct val="150000"/>
              </a:lnSpc>
              <a:buClr>
                <a:schemeClr val="accent2"/>
              </a:buClr>
            </a:pPr>
            <a:r>
              <a:rPr lang="fr-FR" sz="1200"/>
              <a:t>Attention, </a:t>
            </a:r>
            <a:r>
              <a:rPr lang="fr-FR" sz="1200" dirty="0"/>
              <a:t>n’imputez jamais par une donnée arbitraire.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53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599188" cy="413741"/>
          </a:xfrm>
        </p:spPr>
        <p:txBody>
          <a:bodyPr>
            <a:noAutofit/>
          </a:bodyPr>
          <a:lstStyle/>
          <a:p>
            <a:r>
              <a:rPr lang="fr-FR" sz="2100" dirty="0"/>
              <a:t>Les valeurs manquantes : </a:t>
            </a:r>
            <a:r>
              <a:rPr lang="fr-FR" sz="2100" b="0" dirty="0"/>
              <a:t>imputer par une constante</a:t>
            </a:r>
          </a:p>
        </p:txBody>
      </p:sp>
    </p:spTree>
    <p:extLst>
      <p:ext uri="{BB962C8B-B14F-4D97-AF65-F5344CB8AC3E}">
        <p14:creationId xmlns:p14="http://schemas.microsoft.com/office/powerpoint/2010/main" val="1737984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200" dirty="0"/>
                  <a:t>Les méthodes d'imputation sont des techniques plus avancées qui estiment les valeurs manquantes en fonction des relations entre les entités de votre jeu de données. </a:t>
                </a:r>
              </a:p>
              <a:p>
                <a:pPr lvl="1" algn="just">
                  <a:lnSpc>
                    <a:spcPct val="150000"/>
                  </a:lnSpc>
                  <a:buClr>
                    <a:schemeClr val="accent2"/>
                  </a:buClr>
                </a:pPr>
                <a:r>
                  <a:rPr lang="fr-FR" sz="1200" dirty="0"/>
                  <a:t>Une méthode d'imputation populaire est k-</a:t>
                </a:r>
                <a:r>
                  <a:rPr lang="fr-FR" sz="1200" dirty="0" err="1"/>
                  <a:t>Nearest</a:t>
                </a:r>
                <a:r>
                  <a:rPr lang="fr-FR" sz="1200" dirty="0"/>
                  <a:t> Neighbors (</a:t>
                </a:r>
                <a:r>
                  <a:rPr lang="fr-FR" sz="1200"/>
                  <a:t>KNN), </a:t>
                </a:r>
                <a:r>
                  <a:rPr lang="fr-FR" sz="1200" dirty="0"/>
                  <a:t>qui remplit les valeurs manquantes en fonction de la valeur moyenne des </a:t>
                </a:r>
                <a14:m>
                  <m:oMath xmlns:m="http://schemas.openxmlformats.org/officeDocument/2006/math">
                    <m:r>
                      <a:rPr lang="fr-FR" sz="1200" i="1" dirty="0">
                        <a:latin typeface="Cambria Math" panose="02040503050406030204" pitchFamily="18" charset="0"/>
                      </a:rPr>
                      <m:t>𝑘</m:t>
                    </m:r>
                  </m:oMath>
                </a14:m>
                <a:r>
                  <a:rPr lang="fr-FR" sz="1200" dirty="0"/>
                  <a:t> points de données les plus similaires. </a:t>
                </a:r>
              </a:p>
              <a:p>
                <a:pPr lvl="1" algn="just">
                  <a:lnSpc>
                    <a:spcPct val="150000"/>
                  </a:lnSpc>
                  <a:buClr>
                    <a:schemeClr val="accent2"/>
                  </a:buClr>
                </a:pPr>
                <a:r>
                  <a:rPr lang="fr-FR" sz="1200" dirty="0"/>
                  <a:t>Une autre option est l'imputation par </a:t>
                </a:r>
                <a:r>
                  <a:rPr lang="fr-FR" sz="1200"/>
                  <a:t>la régression, </a:t>
                </a:r>
                <a:r>
                  <a:rPr lang="fr-FR" sz="1200" dirty="0"/>
                  <a:t>qui estime les valeurs manquantes en ajustant un modèle de régression aux données disponibles.</a:t>
                </a: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92014" cy="3454790"/>
              </a:xfrm>
              <a:blipFill>
                <a:blip r:embed="rId2"/>
                <a:stretch>
                  <a:fillRect r="-1553"/>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54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968581" cy="413741"/>
          </a:xfrm>
        </p:spPr>
        <p:txBody>
          <a:bodyPr>
            <a:noAutofit/>
          </a:bodyPr>
          <a:lstStyle/>
          <a:p>
            <a:r>
              <a:rPr lang="fr-FR" sz="2100" dirty="0"/>
              <a:t>Les valeurs manquantes : </a:t>
            </a:r>
            <a:r>
              <a:rPr lang="fr-FR" sz="1800" b="0" dirty="0"/>
              <a:t>autres méthodes d’imputation</a:t>
            </a:r>
            <a:endParaRPr lang="fr-FR" sz="2100" b="0" dirty="0"/>
          </a:p>
        </p:txBody>
      </p:sp>
    </p:spTree>
    <p:extLst>
      <p:ext uri="{BB962C8B-B14F-4D97-AF65-F5344CB8AC3E}">
        <p14:creationId xmlns:p14="http://schemas.microsoft.com/office/powerpoint/2010/main" val="3558721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fontScale="92500"/>
          </a:bodyPr>
          <a:lstStyle/>
          <a:p>
            <a:pPr marL="600075" lvl="1" indent="-257175" algn="just">
              <a:lnSpc>
                <a:spcPct val="150000"/>
              </a:lnSpc>
              <a:buClr>
                <a:schemeClr val="accent2"/>
              </a:buClr>
              <a:buFont typeface="+mj-lt"/>
              <a:buAutoNum type="arabicPeriod"/>
            </a:pPr>
            <a:r>
              <a:rPr lang="fr-FR" sz="1200" dirty="0"/>
              <a:t>Identifiez les entités avec des données manquantes dans votre jeu de données.</a:t>
            </a:r>
          </a:p>
          <a:p>
            <a:pPr marL="600075" lvl="1" indent="-257175" algn="just">
              <a:lnSpc>
                <a:spcPct val="150000"/>
              </a:lnSpc>
              <a:buClr>
                <a:schemeClr val="accent2"/>
              </a:buClr>
              <a:buFont typeface="+mj-lt"/>
              <a:buAutoNum type="arabicPeriod"/>
            </a:pPr>
            <a:r>
              <a:rPr lang="fr-FR" sz="1200" dirty="0"/>
              <a:t>Décidez d'une stratégie pour gérer les données manquantes (</a:t>
            </a:r>
            <a:r>
              <a:rPr lang="fr-FR" sz="1200"/>
              <a:t>par exemple, suppression, </a:t>
            </a:r>
            <a:r>
              <a:rPr lang="fr-FR" sz="1200" dirty="0"/>
              <a:t>remplissage ou imputation).</a:t>
            </a:r>
          </a:p>
          <a:p>
            <a:pPr marL="600075" lvl="1" indent="-257175" algn="just">
              <a:lnSpc>
                <a:spcPct val="150000"/>
              </a:lnSpc>
              <a:buClr>
                <a:schemeClr val="accent2"/>
              </a:buClr>
              <a:buFont typeface="+mj-lt"/>
              <a:buAutoNum type="arabicPeriod"/>
            </a:pPr>
            <a:r>
              <a:rPr lang="fr-FR" sz="1200" dirty="0"/>
              <a:t>Appliquez la stratégie choisie à l'ensemble d'entraînement. Si vous </a:t>
            </a:r>
            <a:r>
              <a:rPr lang="fr-FR" sz="1200"/>
              <a:t>utilisez l'imputation, </a:t>
            </a:r>
            <a:r>
              <a:rPr lang="fr-FR" sz="1200" dirty="0"/>
              <a:t>ajustez l'imputation sur l'ensemble d'apprentissage et enregistrez les paramètres d'imputation.</a:t>
            </a:r>
          </a:p>
          <a:p>
            <a:pPr marL="600075" lvl="1" indent="-257175" algn="just">
              <a:lnSpc>
                <a:spcPct val="150000"/>
              </a:lnSpc>
              <a:buClr>
                <a:schemeClr val="accent2"/>
              </a:buClr>
              <a:buFont typeface="+mj-lt"/>
              <a:buAutoNum type="arabicPeriod"/>
            </a:pPr>
            <a:r>
              <a:rPr lang="fr-FR" sz="1200" dirty="0"/>
              <a:t>Entraînez votre modèle d'apprentissage automatique à l'aide de l'ensemble d'entraînement traité.</a:t>
            </a:r>
          </a:p>
          <a:p>
            <a:pPr marL="600075" lvl="1" indent="-257175" algn="just">
              <a:lnSpc>
                <a:spcPct val="150000"/>
              </a:lnSpc>
              <a:buClr>
                <a:schemeClr val="accent2"/>
              </a:buClr>
              <a:buFont typeface="+mj-lt"/>
              <a:buAutoNum type="arabicPeriod"/>
            </a:pPr>
            <a:r>
              <a:rPr lang="fr-FR" sz="1200" dirty="0"/>
              <a:t>Avant de faire des prédictions avec l'ensemble </a:t>
            </a:r>
            <a:r>
              <a:rPr lang="fr-FR" sz="1200"/>
              <a:t>de test, </a:t>
            </a:r>
            <a:r>
              <a:rPr lang="fr-FR" sz="1200" dirty="0"/>
              <a:t>appliquez la même stratégie pour gérer les données manquantes à l'aide des paramètres de l'ensemble d'apprentissage.</a:t>
            </a:r>
          </a:p>
          <a:p>
            <a:pPr marL="600075" lvl="1" indent="-257175" algn="just">
              <a:lnSpc>
                <a:spcPct val="150000"/>
              </a:lnSpc>
              <a:buClr>
                <a:schemeClr val="accent2"/>
              </a:buClr>
              <a:buFont typeface="+mj-lt"/>
              <a:buAutoNum type="arabicPeriod"/>
            </a:pPr>
            <a:r>
              <a:rPr lang="fr-FR" sz="1200" dirty="0"/>
              <a:t>Évaluez les performances du modèle sur l'ensemble de test traité.</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55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Les valeurs manquantes : </a:t>
            </a:r>
            <a:r>
              <a:rPr lang="fr-FR" sz="1800" b="0" dirty="0"/>
              <a:t>conseils</a:t>
            </a:r>
            <a:endParaRPr lang="fr-FR" sz="2100" b="0" dirty="0"/>
          </a:p>
        </p:txBody>
      </p:sp>
    </p:spTree>
    <p:extLst>
      <p:ext uri="{BB962C8B-B14F-4D97-AF65-F5344CB8AC3E}">
        <p14:creationId xmlns:p14="http://schemas.microsoft.com/office/powerpoint/2010/main" val="2269226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Construction d’un modèle</a:t>
            </a:r>
          </a:p>
        </p:txBody>
      </p:sp>
    </p:spTree>
    <p:extLst>
      <p:ext uri="{BB962C8B-B14F-4D97-AF65-F5344CB8AC3E}">
        <p14:creationId xmlns:p14="http://schemas.microsoft.com/office/powerpoint/2010/main" val="4044902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1777117" y="1391970"/>
            <a:ext cx="4861808" cy="3454790"/>
          </a:xfrm>
        </p:spPr>
        <p:txBody>
          <a:bodyPr>
            <a:normAutofit fontScale="85000" lnSpcReduction="20000"/>
          </a:bodyPr>
          <a:lstStyle/>
          <a:p>
            <a:pPr algn="just">
              <a:lnSpc>
                <a:spcPct val="150000"/>
              </a:lnSpc>
              <a:buClr>
                <a:schemeClr val="accent2"/>
              </a:buClr>
            </a:pPr>
            <a:r>
              <a:rPr lang="fr-FR" sz="1500" b="1" dirty="0"/>
              <a:t>Prétraitement (data </a:t>
            </a:r>
            <a:r>
              <a:rPr lang="fr-FR" sz="1500" b="1" dirty="0" err="1"/>
              <a:t>pre-processing</a:t>
            </a:r>
            <a:r>
              <a:rPr lang="fr-FR" sz="1500" b="1" dirty="0"/>
              <a:t>)</a:t>
            </a:r>
          </a:p>
          <a:p>
            <a:pPr lvl="1" algn="just">
              <a:lnSpc>
                <a:spcPct val="150000"/>
              </a:lnSpc>
              <a:buClr>
                <a:schemeClr val="accent2"/>
              </a:buClr>
            </a:pPr>
            <a:r>
              <a:rPr lang="fr-FR" sz="1200" dirty="0"/>
              <a:t>Importation des données (import)</a:t>
            </a:r>
          </a:p>
          <a:p>
            <a:pPr lvl="1" algn="just">
              <a:lnSpc>
                <a:spcPct val="150000"/>
              </a:lnSpc>
              <a:buClr>
                <a:schemeClr val="accent2"/>
              </a:buClr>
            </a:pPr>
            <a:r>
              <a:rPr lang="fr-FR" sz="1200" dirty="0"/>
              <a:t>Nettoyage des données (data </a:t>
            </a:r>
            <a:r>
              <a:rPr lang="fr-FR" sz="1200" dirty="0" err="1"/>
              <a:t>wrangling</a:t>
            </a:r>
            <a:r>
              <a:rPr lang="fr-FR" sz="1200" dirty="0"/>
              <a:t>)</a:t>
            </a:r>
          </a:p>
          <a:p>
            <a:pPr lvl="1" algn="just">
              <a:lnSpc>
                <a:spcPct val="150000"/>
              </a:lnSpc>
              <a:buClr>
                <a:schemeClr val="accent2"/>
              </a:buClr>
            </a:pPr>
            <a:r>
              <a:rPr lang="fr-FR" sz="1200" dirty="0"/>
              <a:t>Imputation des valeurs manquantes (data imputation)</a:t>
            </a:r>
          </a:p>
          <a:p>
            <a:pPr lvl="1" algn="just">
              <a:lnSpc>
                <a:spcPct val="150000"/>
              </a:lnSpc>
              <a:buClr>
                <a:schemeClr val="accent2"/>
              </a:buClr>
            </a:pPr>
            <a:r>
              <a:rPr lang="fr-FR" sz="1200" dirty="0"/>
              <a:t>Séparation en données d’entrainement et de test (split)</a:t>
            </a:r>
          </a:p>
          <a:p>
            <a:pPr algn="just">
              <a:lnSpc>
                <a:spcPct val="150000"/>
              </a:lnSpc>
              <a:buClr>
                <a:schemeClr val="accent2"/>
              </a:buClr>
            </a:pPr>
            <a:r>
              <a:rPr lang="fr-FR" sz="1500" b="1" dirty="0"/>
              <a:t>Modélisation</a:t>
            </a:r>
          </a:p>
          <a:p>
            <a:pPr lvl="1" algn="just">
              <a:lnSpc>
                <a:spcPct val="150000"/>
              </a:lnSpc>
              <a:buClr>
                <a:schemeClr val="accent2"/>
              </a:buClr>
            </a:pPr>
            <a:r>
              <a:rPr lang="fr-FR" sz="1200" dirty="0"/>
              <a:t>Construction du modèle</a:t>
            </a:r>
          </a:p>
          <a:p>
            <a:pPr lvl="1" algn="just">
              <a:lnSpc>
                <a:spcPct val="150000"/>
              </a:lnSpc>
              <a:buClr>
                <a:schemeClr val="accent2"/>
              </a:buClr>
            </a:pPr>
            <a:r>
              <a:rPr lang="fr-FR" sz="1200" dirty="0"/>
              <a:t>Entrainement du modèle</a:t>
            </a:r>
          </a:p>
          <a:p>
            <a:pPr lvl="1" algn="just">
              <a:lnSpc>
                <a:spcPct val="150000"/>
              </a:lnSpc>
              <a:buClr>
                <a:schemeClr val="accent2"/>
              </a:buClr>
            </a:pPr>
            <a:r>
              <a:rPr lang="fr-FR" sz="1200" dirty="0"/>
              <a:t>Prédictions</a:t>
            </a:r>
          </a:p>
          <a:p>
            <a:pPr algn="just">
              <a:lnSpc>
                <a:spcPct val="150000"/>
              </a:lnSpc>
              <a:buClr>
                <a:schemeClr val="accent2"/>
              </a:buClr>
            </a:pPr>
            <a:r>
              <a:rPr lang="fr-FR" sz="1500" b="1" dirty="0"/>
              <a:t>Evaluation</a:t>
            </a:r>
          </a:p>
          <a:p>
            <a:pPr lvl="1" algn="just">
              <a:lnSpc>
                <a:spcPct val="150000"/>
              </a:lnSpc>
              <a:buClr>
                <a:schemeClr val="accent2"/>
              </a:buClr>
            </a:pPr>
            <a:r>
              <a:rPr lang="fr-FR" sz="1200" dirty="0"/>
              <a:t>Métriques de performances</a:t>
            </a:r>
          </a:p>
          <a:p>
            <a:pPr lvl="1" algn="just">
              <a:lnSpc>
                <a:spcPct val="150000"/>
              </a:lnSpc>
              <a:buClr>
                <a:schemeClr val="accent2"/>
              </a:buClr>
            </a:pPr>
            <a:r>
              <a:rPr lang="fr-FR" sz="1200" dirty="0"/>
              <a:t>Avis sur les métriques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57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Construction d’un modèle</a:t>
            </a:r>
            <a:endParaRPr lang="fr-FR" sz="2100" b="0" dirty="0"/>
          </a:p>
        </p:txBody>
      </p:sp>
      <p:grpSp>
        <p:nvGrpSpPr>
          <p:cNvPr id="5" name="Google Shape;9723;p99">
            <a:extLst>
              <a:ext uri="{FF2B5EF4-FFF2-40B4-BE49-F238E27FC236}">
                <a16:creationId xmlns:a16="http://schemas.microsoft.com/office/drawing/2014/main" id="{3DCC6E03-50D1-49F9-9DD5-516BD834E636}"/>
              </a:ext>
            </a:extLst>
          </p:cNvPr>
          <p:cNvGrpSpPr/>
          <p:nvPr/>
        </p:nvGrpSpPr>
        <p:grpSpPr>
          <a:xfrm>
            <a:off x="1134802" y="1363597"/>
            <a:ext cx="369720" cy="369360"/>
            <a:chOff x="2497320" y="2744280"/>
            <a:chExt cx="369720" cy="369360"/>
          </a:xfrm>
        </p:grpSpPr>
        <p:sp>
          <p:nvSpPr>
            <p:cNvPr id="6" name="Google Shape;9724;p99">
              <a:extLst>
                <a:ext uri="{FF2B5EF4-FFF2-40B4-BE49-F238E27FC236}">
                  <a16:creationId xmlns:a16="http://schemas.microsoft.com/office/drawing/2014/main" id="{3CA9C9CE-BC80-4002-9AA5-B13C6F8E8DEA}"/>
                </a:ext>
              </a:extLst>
            </p:cNvPr>
            <p:cNvSpPr/>
            <p:nvPr/>
          </p:nvSpPr>
          <p:spPr>
            <a:xfrm>
              <a:off x="2497320" y="2744280"/>
              <a:ext cx="283320" cy="283680"/>
            </a:xfrm>
            <a:custGeom>
              <a:avLst/>
              <a:gdLst/>
              <a:ahLst/>
              <a:cxnLst/>
              <a:rect l="l" t="t" r="r" b="b"/>
              <a:pathLst>
                <a:path w="8955" h="8967">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7" name="Google Shape;9725;p99">
              <a:extLst>
                <a:ext uri="{FF2B5EF4-FFF2-40B4-BE49-F238E27FC236}">
                  <a16:creationId xmlns:a16="http://schemas.microsoft.com/office/drawing/2014/main" id="{C432CDEC-BEB6-4CA8-A043-7276E8BA6B46}"/>
                </a:ext>
              </a:extLst>
            </p:cNvPr>
            <p:cNvSpPr/>
            <p:nvPr/>
          </p:nvSpPr>
          <p:spPr>
            <a:xfrm>
              <a:off x="2592360" y="2821680"/>
              <a:ext cx="112320" cy="97200"/>
            </a:xfrm>
            <a:custGeom>
              <a:avLst/>
              <a:gdLst/>
              <a:ahLst/>
              <a:cxnLst/>
              <a:rect l="l" t="t" r="r" b="b"/>
              <a:pathLst>
                <a:path w="3573" h="3097">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8" name="Google Shape;9726;p99">
              <a:extLst>
                <a:ext uri="{FF2B5EF4-FFF2-40B4-BE49-F238E27FC236}">
                  <a16:creationId xmlns:a16="http://schemas.microsoft.com/office/drawing/2014/main" id="{95D782D7-1363-41B5-AEFE-F4A9CED18E93}"/>
                </a:ext>
              </a:extLst>
            </p:cNvPr>
            <p:cNvSpPr/>
            <p:nvPr/>
          </p:nvSpPr>
          <p:spPr>
            <a:xfrm>
              <a:off x="2574360" y="2862000"/>
              <a:ext cx="105480" cy="89640"/>
            </a:xfrm>
            <a:custGeom>
              <a:avLst/>
              <a:gdLst/>
              <a:ahLst/>
              <a:cxnLst/>
              <a:rect l="l" t="t" r="r" b="b"/>
              <a:pathLst>
                <a:path w="3359" h="2858">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9" name="Google Shape;9727;p99">
              <a:extLst>
                <a:ext uri="{FF2B5EF4-FFF2-40B4-BE49-F238E27FC236}">
                  <a16:creationId xmlns:a16="http://schemas.microsoft.com/office/drawing/2014/main" id="{7EC242A8-0686-4EE2-B976-10974368D2C4}"/>
                </a:ext>
              </a:extLst>
            </p:cNvPr>
            <p:cNvSpPr/>
            <p:nvPr/>
          </p:nvSpPr>
          <p:spPr>
            <a:xfrm>
              <a:off x="2676960" y="2923560"/>
              <a:ext cx="190080" cy="190080"/>
            </a:xfrm>
            <a:custGeom>
              <a:avLst/>
              <a:gdLst/>
              <a:ahLst/>
              <a:cxnLst/>
              <a:rect l="l" t="t" r="r" b="b"/>
              <a:pathLst>
                <a:path w="6025" h="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10" name="Google Shape;9728;p99">
              <a:extLst>
                <a:ext uri="{FF2B5EF4-FFF2-40B4-BE49-F238E27FC236}">
                  <a16:creationId xmlns:a16="http://schemas.microsoft.com/office/drawing/2014/main" id="{475D45E5-E586-462F-87A7-0793F9B9F4F6}"/>
                </a:ext>
              </a:extLst>
            </p:cNvPr>
            <p:cNvSpPr/>
            <p:nvPr/>
          </p:nvSpPr>
          <p:spPr>
            <a:xfrm>
              <a:off x="2738880" y="2986920"/>
              <a:ext cx="64080" cy="64080"/>
            </a:xfrm>
            <a:custGeom>
              <a:avLst/>
              <a:gdLst/>
              <a:ahLst/>
              <a:cxnLst/>
              <a:rect l="l" t="t" r="r" b="b"/>
              <a:pathLst>
                <a:path w="2049" h="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11" name="Google Shape;9729;p99">
              <a:extLst>
                <a:ext uri="{FF2B5EF4-FFF2-40B4-BE49-F238E27FC236}">
                  <a16:creationId xmlns:a16="http://schemas.microsoft.com/office/drawing/2014/main" id="{D74B557D-83AA-486B-8F4F-734F8552C610}"/>
                </a:ext>
              </a:extLst>
            </p:cNvPr>
            <p:cNvSpPr/>
            <p:nvPr/>
          </p:nvSpPr>
          <p:spPr>
            <a:xfrm>
              <a:off x="2604600" y="2851920"/>
              <a:ext cx="69480" cy="70200"/>
            </a:xfrm>
            <a:custGeom>
              <a:avLst/>
              <a:gdLst/>
              <a:ahLst/>
              <a:cxnLst/>
              <a:rect l="l" t="t" r="r" b="b"/>
              <a:pathLst>
                <a:path w="2227" h="224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12" name="Google Shape;9886;p99">
            <a:extLst>
              <a:ext uri="{FF2B5EF4-FFF2-40B4-BE49-F238E27FC236}">
                <a16:creationId xmlns:a16="http://schemas.microsoft.com/office/drawing/2014/main" id="{0BB13B6A-E3BB-4DFA-91F1-81EC2DF2C667}"/>
              </a:ext>
            </a:extLst>
          </p:cNvPr>
          <p:cNvGrpSpPr/>
          <p:nvPr/>
        </p:nvGrpSpPr>
        <p:grpSpPr>
          <a:xfrm>
            <a:off x="1211842" y="4008973"/>
            <a:ext cx="355320" cy="264240"/>
            <a:chOff x="5216400" y="3725640"/>
            <a:chExt cx="355320" cy="264240"/>
          </a:xfrm>
        </p:grpSpPr>
        <p:sp>
          <p:nvSpPr>
            <p:cNvPr id="13" name="Google Shape;9887;p99">
              <a:extLst>
                <a:ext uri="{FF2B5EF4-FFF2-40B4-BE49-F238E27FC236}">
                  <a16:creationId xmlns:a16="http://schemas.microsoft.com/office/drawing/2014/main" id="{5FDF7633-CF68-4F19-B256-F9126443DC60}"/>
                </a:ext>
              </a:extLst>
            </p:cNvPr>
            <p:cNvSpPr/>
            <p:nvPr/>
          </p:nvSpPr>
          <p:spPr>
            <a:xfrm>
              <a:off x="5216400" y="3814200"/>
              <a:ext cx="295560" cy="175680"/>
            </a:xfrm>
            <a:custGeom>
              <a:avLst/>
              <a:gdLst/>
              <a:ahLst/>
              <a:cxn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15" name="Google Shape;9888;p99">
              <a:extLst>
                <a:ext uri="{FF2B5EF4-FFF2-40B4-BE49-F238E27FC236}">
                  <a16:creationId xmlns:a16="http://schemas.microsoft.com/office/drawing/2014/main" id="{133804A8-218F-43F5-BE18-D935A84D3723}"/>
                </a:ext>
              </a:extLst>
            </p:cNvPr>
            <p:cNvSpPr/>
            <p:nvPr/>
          </p:nvSpPr>
          <p:spPr>
            <a:xfrm>
              <a:off x="5304960" y="3725640"/>
              <a:ext cx="266760" cy="169560"/>
            </a:xfrm>
            <a:custGeom>
              <a:avLst/>
              <a:gdLst/>
              <a:ahLst/>
              <a:cxn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grpSp>
        <p:nvGrpSpPr>
          <p:cNvPr id="16" name="Google Shape;9949;p99">
            <a:extLst>
              <a:ext uri="{FF2B5EF4-FFF2-40B4-BE49-F238E27FC236}">
                <a16:creationId xmlns:a16="http://schemas.microsoft.com/office/drawing/2014/main" id="{386703E8-442B-46E5-A599-4BEDCBFC9453}"/>
              </a:ext>
            </a:extLst>
          </p:cNvPr>
          <p:cNvGrpSpPr/>
          <p:nvPr/>
        </p:nvGrpSpPr>
        <p:grpSpPr>
          <a:xfrm>
            <a:off x="1099162" y="2746405"/>
            <a:ext cx="373680" cy="372960"/>
            <a:chOff x="1421640" y="4125600"/>
            <a:chExt cx="373680" cy="372960"/>
          </a:xfrm>
        </p:grpSpPr>
        <p:sp>
          <p:nvSpPr>
            <p:cNvPr id="17" name="Google Shape;9950;p99">
              <a:extLst>
                <a:ext uri="{FF2B5EF4-FFF2-40B4-BE49-F238E27FC236}">
                  <a16:creationId xmlns:a16="http://schemas.microsoft.com/office/drawing/2014/main" id="{A5337FF7-9EE9-443F-A4AF-9BE84274D0E5}"/>
                </a:ext>
              </a:extLst>
            </p:cNvPr>
            <p:cNvSpPr/>
            <p:nvPr/>
          </p:nvSpPr>
          <p:spPr>
            <a:xfrm>
              <a:off x="1421640" y="4266000"/>
              <a:ext cx="373680" cy="232560"/>
            </a:xfrm>
            <a:custGeom>
              <a:avLst/>
              <a:gdLst/>
              <a:ahLst/>
              <a:cxnLst/>
              <a:rect l="l" t="t" r="r" b="b"/>
              <a:pathLst>
                <a:path w="11800" h="7359">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w="0">
              <a:noFill/>
            </a:ln>
          </p:spPr>
          <p:style>
            <a:lnRef idx="0">
              <a:scrgbClr r="0" g="0" b="0"/>
            </a:lnRef>
            <a:fillRef idx="0">
              <a:scrgbClr r="0" g="0" b="0"/>
            </a:fillRef>
            <a:effectRef idx="0">
              <a:scrgbClr r="0" g="0" b="0"/>
            </a:effectRef>
            <a:fontRef idx="minor"/>
          </p:style>
        </p:sp>
        <p:sp>
          <p:nvSpPr>
            <p:cNvPr id="18" name="Google Shape;9951;p99">
              <a:extLst>
                <a:ext uri="{FF2B5EF4-FFF2-40B4-BE49-F238E27FC236}">
                  <a16:creationId xmlns:a16="http://schemas.microsoft.com/office/drawing/2014/main" id="{A09008CB-857B-4961-AB64-4E7BD8A05DDB}"/>
                </a:ext>
              </a:extLst>
            </p:cNvPr>
            <p:cNvSpPr/>
            <p:nvPr/>
          </p:nvSpPr>
          <p:spPr>
            <a:xfrm>
              <a:off x="1428120" y="4125600"/>
              <a:ext cx="356040" cy="214560"/>
            </a:xfrm>
            <a:custGeom>
              <a:avLst/>
              <a:gdLst/>
              <a:ahLst/>
              <a:cxnLst/>
              <a:rect l="l" t="t" r="r" b="b"/>
              <a:pathLst>
                <a:path w="11241" h="6789">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w="0">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218481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Evaluation d’un modèle</a:t>
            </a:r>
          </a:p>
        </p:txBody>
      </p:sp>
    </p:spTree>
    <p:extLst>
      <p:ext uri="{BB962C8B-B14F-4D97-AF65-F5344CB8AC3E}">
        <p14:creationId xmlns:p14="http://schemas.microsoft.com/office/powerpoint/2010/main" val="2978951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200" dirty="0"/>
              <a:t>L'évaluation du modèle est le processus d'évaluation des performances d’un algorithme d'apprentissage automatique sur des données qu’il n’a jamais vu auparavant. </a:t>
            </a:r>
          </a:p>
          <a:p>
            <a:pPr lvl="1" algn="just">
              <a:lnSpc>
                <a:spcPct val="150000"/>
              </a:lnSpc>
              <a:buClr>
                <a:schemeClr val="accent2"/>
              </a:buClr>
            </a:pPr>
            <a:r>
              <a:rPr lang="fr-FR" sz="1200" dirty="0"/>
              <a:t>Il vous aide à déterminer si le modèle se généralise bien et peut faire des prédictions précises sur de nouveaux points de données. </a:t>
            </a:r>
          </a:p>
          <a:p>
            <a:pPr lvl="1" algn="just">
              <a:lnSpc>
                <a:spcPct val="150000"/>
              </a:lnSpc>
              <a:buClr>
                <a:schemeClr val="accent2"/>
              </a:buClr>
            </a:pPr>
            <a:r>
              <a:rPr lang="fr-FR" sz="1200" dirty="0"/>
              <a:t>Il existe différentes métriques et techniques pour évaluer </a:t>
            </a:r>
            <a:r>
              <a:rPr lang="fr-FR" sz="1200"/>
              <a:t>les modèles, </a:t>
            </a:r>
            <a:r>
              <a:rPr lang="fr-FR" sz="1200" dirty="0"/>
              <a:t>selon le type de problème que vous résolvez </a:t>
            </a:r>
            <a:r>
              <a:rPr lang="fr-FR" sz="1200"/>
              <a:t>(classification, régression, </a:t>
            </a:r>
            <a:r>
              <a:rPr lang="fr-FR" sz="1200" dirty="0"/>
              <a:t>etc.).</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59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Évaluation d’un modèle</a:t>
            </a:r>
            <a:endParaRPr lang="fr-FR" sz="2100" b="0" dirty="0"/>
          </a:p>
        </p:txBody>
      </p:sp>
    </p:spTree>
    <p:extLst>
      <p:ext uri="{BB962C8B-B14F-4D97-AF65-F5344CB8AC3E}">
        <p14:creationId xmlns:p14="http://schemas.microsoft.com/office/powerpoint/2010/main" val="39702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PlaceHolder 6"/>
          <p:cNvSpPr>
            <a:spLocks noGrp="1"/>
          </p:cNvSpPr>
          <p:nvPr>
            <p:ph type="title"/>
          </p:nvPr>
        </p:nvSpPr>
        <p:spPr>
          <a:xfrm>
            <a:off x="4840200" y="3405960"/>
            <a:ext cx="950400" cy="649440"/>
          </a:xfrm>
          <a:prstGeom prst="rect">
            <a:avLst/>
          </a:prstGeom>
          <a:noFill/>
          <a:ln w="0">
            <a:noFill/>
          </a:ln>
        </p:spPr>
        <p:txBody>
          <a:bodyPr lIns="90000" tIns="91440" rIns="90000" bIns="91440" anchor="b">
            <a:noAutofit/>
          </a:bodyPr>
          <a:lstStyle/>
          <a:p>
            <a:pPr algn="ctr">
              <a:lnSpc>
                <a:spcPct val="100000"/>
              </a:lnSpc>
              <a:buNone/>
              <a:tabLst>
                <a:tab pos="0" algn="l"/>
              </a:tabLst>
            </a:pPr>
            <a:r>
              <a:rPr lang="en" sz="3500" b="1" strike="noStrike" spc="-1">
                <a:solidFill>
                  <a:srgbClr val="FFFFFF"/>
                </a:solidFill>
                <a:latin typeface="Archivo"/>
                <a:ea typeface="Archivo"/>
              </a:rPr>
              <a:t>0</a:t>
            </a:r>
            <a:endParaRPr lang="fr-FR" sz="3500" b="0" strike="noStrike" spc="-1">
              <a:latin typeface="Arial"/>
            </a:endParaRPr>
          </a:p>
        </p:txBody>
      </p:sp>
      <p:sp>
        <p:nvSpPr>
          <p:cNvPr id="5" name="Content Placeholder 15">
            <a:extLst>
              <a:ext uri="{FF2B5EF4-FFF2-40B4-BE49-F238E27FC236}">
                <a16:creationId xmlns:a16="http://schemas.microsoft.com/office/drawing/2014/main" id="{419BC166-0F05-45CC-B532-23C68EBA982E}"/>
              </a:ext>
            </a:extLst>
          </p:cNvPr>
          <p:cNvSpPr txBox="1">
            <a:spLocks/>
          </p:cNvSpPr>
          <p:nvPr/>
        </p:nvSpPr>
        <p:spPr>
          <a:xfrm>
            <a:off x="622836" y="2425356"/>
            <a:ext cx="3794664" cy="15330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00000"/>
              </a:lnSpc>
              <a:buClr>
                <a:schemeClr val="accent2"/>
              </a:buClr>
            </a:pPr>
            <a:r>
              <a:rPr lang="fr-FR" sz="2000" dirty="0"/>
              <a:t>Approche théorique</a:t>
            </a:r>
          </a:p>
          <a:p>
            <a:pPr lvl="1" algn="just">
              <a:lnSpc>
                <a:spcPct val="100000"/>
              </a:lnSpc>
              <a:buClr>
                <a:schemeClr val="accent2"/>
              </a:buClr>
            </a:pPr>
            <a:r>
              <a:rPr lang="fr-FR" sz="2000" dirty="0"/>
              <a:t>Démonstration python</a:t>
            </a:r>
          </a:p>
          <a:p>
            <a:pPr lvl="1" algn="just">
              <a:lnSpc>
                <a:spcPct val="100000"/>
              </a:lnSpc>
              <a:buClr>
                <a:schemeClr val="accent2"/>
              </a:buClr>
            </a:pPr>
            <a:r>
              <a:rPr lang="fr-FR" sz="2000" dirty="0"/>
              <a:t>Conseil &amp; astuces</a:t>
            </a:r>
          </a:p>
          <a:p>
            <a:pPr lvl="1" algn="just">
              <a:lnSpc>
                <a:spcPct val="100000"/>
              </a:lnSpc>
              <a:buClr>
                <a:schemeClr val="accent2"/>
              </a:buClr>
            </a:pPr>
            <a:endParaRPr lang="fr-FR" sz="2000" dirty="0"/>
          </a:p>
        </p:txBody>
      </p:sp>
      <p:sp>
        <p:nvSpPr>
          <p:cNvPr id="6" name="Content Placeholder 15">
            <a:extLst>
              <a:ext uri="{FF2B5EF4-FFF2-40B4-BE49-F238E27FC236}">
                <a16:creationId xmlns:a16="http://schemas.microsoft.com/office/drawing/2014/main" id="{69A6546D-125B-42CD-B4CC-9B62ED17167F}"/>
              </a:ext>
            </a:extLst>
          </p:cNvPr>
          <p:cNvSpPr txBox="1">
            <a:spLocks/>
          </p:cNvSpPr>
          <p:nvPr/>
        </p:nvSpPr>
        <p:spPr>
          <a:xfrm>
            <a:off x="4388988" y="1686587"/>
            <a:ext cx="3794664" cy="1533073"/>
          </a:xfrm>
          <a:prstGeom prst="rect">
            <a:avLst/>
          </a:prstGeom>
        </p:spPr>
        <p:txBody>
          <a:bodyPr>
            <a:normAutofit/>
          </a:bodyPr>
          <a:lstStyle>
            <a:defPPr>
              <a:defRPr lang="fr-FR"/>
            </a:defPPr>
            <a:lvl1pPr marL="228600" indent="-228600">
              <a:lnSpc>
                <a:spcPct val="90000"/>
              </a:lnSpc>
              <a:spcBef>
                <a:spcPts val="1000"/>
              </a:spcBef>
              <a:buFont typeface="Arial" panose="020B0604020202020204" pitchFamily="34" charset="0"/>
              <a:buChar char="•"/>
              <a:defRPr sz="2800"/>
            </a:lvl1pPr>
            <a:lvl2pPr marL="685800" lvl="1" indent="-228600" algn="just">
              <a:lnSpc>
                <a:spcPct val="100000"/>
              </a:lnSpc>
              <a:spcBef>
                <a:spcPts val="500"/>
              </a:spcBef>
              <a:buClr>
                <a:schemeClr val="accent2"/>
              </a:buClr>
              <a:buFont typeface="Arial" panose="020B0604020202020204" pitchFamily="34" charset="0"/>
              <a:buChar char="•"/>
              <a:defRPr sz="20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1"/>
            <a:r>
              <a:rPr lang="fr-FR" dirty="0"/>
              <a:t>Exercice pratique</a:t>
            </a:r>
          </a:p>
          <a:p>
            <a:pPr lvl="1"/>
            <a:r>
              <a:rPr lang="fr-FR" dirty="0"/>
              <a:t>Correction des exercices</a:t>
            </a:r>
          </a:p>
          <a:p>
            <a:pPr lvl="1"/>
            <a:endParaRPr lang="fr-FR" dirty="0"/>
          </a:p>
        </p:txBody>
      </p:sp>
      <p:grpSp>
        <p:nvGrpSpPr>
          <p:cNvPr id="9" name="Google Shape;739;p40">
            <a:extLst>
              <a:ext uri="{FF2B5EF4-FFF2-40B4-BE49-F238E27FC236}">
                <a16:creationId xmlns:a16="http://schemas.microsoft.com/office/drawing/2014/main" id="{BD62DC2A-02B8-41B9-BE36-7B0EFC5391D7}"/>
              </a:ext>
            </a:extLst>
          </p:cNvPr>
          <p:cNvGrpSpPr/>
          <p:nvPr/>
        </p:nvGrpSpPr>
        <p:grpSpPr>
          <a:xfrm>
            <a:off x="4440900" y="2762053"/>
            <a:ext cx="4223160" cy="2412000"/>
            <a:chOff x="4402800" y="2778120"/>
            <a:chExt cx="4223160" cy="2412000"/>
          </a:xfrm>
        </p:grpSpPr>
        <p:sp>
          <p:nvSpPr>
            <p:cNvPr id="10" name="Google Shape;740;p40">
              <a:extLst>
                <a:ext uri="{FF2B5EF4-FFF2-40B4-BE49-F238E27FC236}">
                  <a16:creationId xmlns:a16="http://schemas.microsoft.com/office/drawing/2014/main" id="{3B68EC8C-36DD-40E0-8A5F-2853AF4906B3}"/>
                </a:ext>
              </a:extLst>
            </p:cNvPr>
            <p:cNvSpPr/>
            <p:nvPr/>
          </p:nvSpPr>
          <p:spPr>
            <a:xfrm>
              <a:off x="5537880" y="3537000"/>
              <a:ext cx="888840" cy="1613520"/>
            </a:xfrm>
            <a:custGeom>
              <a:avLst/>
              <a:gdLst/>
              <a:ahLst/>
              <a:cxnLst/>
              <a:rect l="l" t="t" r="r" b="b"/>
              <a:pathLst>
                <a:path w="46615" h="84582">
                  <a:moveTo>
                    <a:pt x="4940" y="68152"/>
                  </a:moveTo>
                  <a:cubicBezTo>
                    <a:pt x="6163" y="73315"/>
                    <a:pt x="7961" y="79113"/>
                    <a:pt x="9826" y="84581"/>
                  </a:cubicBezTo>
                  <a:lnTo>
                    <a:pt x="40765" y="84581"/>
                  </a:lnTo>
                  <a:cubicBezTo>
                    <a:pt x="41462" y="82332"/>
                    <a:pt x="42155" y="79918"/>
                    <a:pt x="42814" y="77353"/>
                  </a:cubicBezTo>
                  <a:cubicBezTo>
                    <a:pt x="46615" y="62549"/>
                    <a:pt x="42615" y="49746"/>
                    <a:pt x="39013" y="43944"/>
                  </a:cubicBezTo>
                  <a:cubicBezTo>
                    <a:pt x="35412" y="38143"/>
                    <a:pt x="32311" y="31240"/>
                    <a:pt x="37805" y="22779"/>
                  </a:cubicBezTo>
                  <a:cubicBezTo>
                    <a:pt x="43297" y="14318"/>
                    <a:pt x="43815" y="7734"/>
                    <a:pt x="43815" y="7734"/>
                  </a:cubicBezTo>
                  <a:cubicBezTo>
                    <a:pt x="43014" y="4533"/>
                    <a:pt x="40513" y="3432"/>
                    <a:pt x="34018" y="334"/>
                  </a:cubicBezTo>
                  <a:cubicBezTo>
                    <a:pt x="34018" y="334"/>
                    <a:pt x="33631" y="205"/>
                    <a:pt x="33029" y="1"/>
                  </a:cubicBezTo>
                  <a:cubicBezTo>
                    <a:pt x="31654" y="5586"/>
                    <a:pt x="28751" y="10030"/>
                    <a:pt x="23608" y="10935"/>
                  </a:cubicBezTo>
                  <a:cubicBezTo>
                    <a:pt x="16909" y="12115"/>
                    <a:pt x="10861" y="8028"/>
                    <a:pt x="7802" y="854"/>
                  </a:cubicBezTo>
                  <a:cubicBezTo>
                    <a:pt x="4852" y="1724"/>
                    <a:pt x="1567" y="2652"/>
                    <a:pt x="1" y="3534"/>
                  </a:cubicBezTo>
                  <a:cubicBezTo>
                    <a:pt x="1" y="3534"/>
                    <a:pt x="8204" y="21339"/>
                    <a:pt x="9768" y="31406"/>
                  </a:cubicBezTo>
                  <a:cubicBezTo>
                    <a:pt x="11331" y="41473"/>
                    <a:pt x="1202" y="52346"/>
                    <a:pt x="4940" y="68152"/>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1" name="Google Shape;741;p40">
              <a:extLst>
                <a:ext uri="{FF2B5EF4-FFF2-40B4-BE49-F238E27FC236}">
                  <a16:creationId xmlns:a16="http://schemas.microsoft.com/office/drawing/2014/main" id="{E519AF3F-68BB-44CE-9A16-E4CE035A50AC}"/>
                </a:ext>
              </a:extLst>
            </p:cNvPr>
            <p:cNvSpPr/>
            <p:nvPr/>
          </p:nvSpPr>
          <p:spPr>
            <a:xfrm>
              <a:off x="5686560" y="3319920"/>
              <a:ext cx="480600" cy="447120"/>
            </a:xfrm>
            <a:custGeom>
              <a:avLst/>
              <a:gdLst/>
              <a:ahLst/>
              <a:cxnLst/>
              <a:rect l="l" t="t" r="r" b="b"/>
              <a:pathLst>
                <a:path w="25229" h="23488">
                  <a:moveTo>
                    <a:pt x="15807" y="22308"/>
                  </a:moveTo>
                  <a:cubicBezTo>
                    <a:pt x="20949" y="21402"/>
                    <a:pt x="23853" y="16959"/>
                    <a:pt x="25228" y="11372"/>
                  </a:cubicBezTo>
                  <a:cubicBezTo>
                    <a:pt x="23076" y="10644"/>
                    <a:pt x="18014" y="8907"/>
                    <a:pt x="16607" y="8203"/>
                  </a:cubicBezTo>
                  <a:cubicBezTo>
                    <a:pt x="14807" y="7303"/>
                    <a:pt x="15308" y="1"/>
                    <a:pt x="15308" y="1"/>
                  </a:cubicBezTo>
                  <a:lnTo>
                    <a:pt x="5800" y="2714"/>
                  </a:lnTo>
                  <a:lnTo>
                    <a:pt x="5800" y="9804"/>
                  </a:lnTo>
                  <a:cubicBezTo>
                    <a:pt x="5800" y="10469"/>
                    <a:pt x="3083" y="11315"/>
                    <a:pt x="1" y="12227"/>
                  </a:cubicBezTo>
                  <a:cubicBezTo>
                    <a:pt x="3060" y="19401"/>
                    <a:pt x="9108" y="23488"/>
                    <a:pt x="15807" y="22308"/>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2" name="Google Shape;742;p40">
              <a:extLst>
                <a:ext uri="{FF2B5EF4-FFF2-40B4-BE49-F238E27FC236}">
                  <a16:creationId xmlns:a16="http://schemas.microsoft.com/office/drawing/2014/main" id="{5BBF6E98-896C-4D78-92F6-3C6B95221CA0}"/>
                </a:ext>
              </a:extLst>
            </p:cNvPr>
            <p:cNvSpPr/>
            <p:nvPr/>
          </p:nvSpPr>
          <p:spPr>
            <a:xfrm>
              <a:off x="5797440" y="3322080"/>
              <a:ext cx="369720" cy="424440"/>
            </a:xfrm>
            <a:custGeom>
              <a:avLst/>
              <a:gdLst/>
              <a:ahLst/>
              <a:cxnLst/>
              <a:rect l="l" t="t" r="r" b="b"/>
              <a:pathLst>
                <a:path w="19430" h="22295">
                  <a:moveTo>
                    <a:pt x="9509" y="0"/>
                  </a:moveTo>
                  <a:lnTo>
                    <a:pt x="1" y="2713"/>
                  </a:lnTo>
                  <a:lnTo>
                    <a:pt x="1" y="8738"/>
                  </a:lnTo>
                  <a:cubicBezTo>
                    <a:pt x="4019" y="10909"/>
                    <a:pt x="8526" y="14936"/>
                    <a:pt x="10057" y="22295"/>
                  </a:cubicBezTo>
                  <a:cubicBezTo>
                    <a:pt x="15168" y="21369"/>
                    <a:pt x="18058" y="16940"/>
                    <a:pt x="19429" y="11372"/>
                  </a:cubicBezTo>
                  <a:cubicBezTo>
                    <a:pt x="17277" y="10644"/>
                    <a:pt x="12215" y="8905"/>
                    <a:pt x="10808" y="8202"/>
                  </a:cubicBezTo>
                  <a:cubicBezTo>
                    <a:pt x="9008" y="7302"/>
                    <a:pt x="9509" y="0"/>
                    <a:pt x="9509" y="0"/>
                  </a:cubicBez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13" name="Google Shape;743;p40">
              <a:extLst>
                <a:ext uri="{FF2B5EF4-FFF2-40B4-BE49-F238E27FC236}">
                  <a16:creationId xmlns:a16="http://schemas.microsoft.com/office/drawing/2014/main" id="{DC3D14F3-C626-4E8E-8926-9CA8E87EB680}"/>
                </a:ext>
              </a:extLst>
            </p:cNvPr>
            <p:cNvSpPr/>
            <p:nvPr/>
          </p:nvSpPr>
          <p:spPr>
            <a:xfrm>
              <a:off x="5573880" y="4104720"/>
              <a:ext cx="541800" cy="243360"/>
            </a:xfrm>
            <a:custGeom>
              <a:avLst/>
              <a:gdLst/>
              <a:ahLst/>
              <a:cxnLst/>
              <a:rect l="l" t="t" r="r" b="b"/>
              <a:pathLst>
                <a:path w="28441" h="12805">
                  <a:moveTo>
                    <a:pt x="27071" y="3178"/>
                  </a:moveTo>
                  <a:cubicBezTo>
                    <a:pt x="22828" y="4476"/>
                    <a:pt x="18825" y="5902"/>
                    <a:pt x="16705" y="5902"/>
                  </a:cubicBezTo>
                  <a:cubicBezTo>
                    <a:pt x="12505" y="5902"/>
                    <a:pt x="6303" y="1"/>
                    <a:pt x="3369" y="3609"/>
                  </a:cubicBezTo>
                  <a:cubicBezTo>
                    <a:pt x="437" y="7218"/>
                    <a:pt x="1" y="9604"/>
                    <a:pt x="2297" y="11205"/>
                  </a:cubicBezTo>
                  <a:cubicBezTo>
                    <a:pt x="4593" y="12805"/>
                    <a:pt x="11905" y="10605"/>
                    <a:pt x="15404" y="11305"/>
                  </a:cubicBezTo>
                  <a:cubicBezTo>
                    <a:pt x="16968" y="11617"/>
                    <a:pt x="22296" y="11889"/>
                    <a:pt x="27959" y="11802"/>
                  </a:cubicBezTo>
                  <a:cubicBezTo>
                    <a:pt x="28440" y="9550"/>
                    <a:pt x="28371" y="5436"/>
                    <a:pt x="27071" y="3178"/>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4" name="Google Shape;744;p40">
              <a:extLst>
                <a:ext uri="{FF2B5EF4-FFF2-40B4-BE49-F238E27FC236}">
                  <a16:creationId xmlns:a16="http://schemas.microsoft.com/office/drawing/2014/main" id="{3CB91EE4-0C26-49CE-B7CB-446613C74FE2}"/>
                </a:ext>
              </a:extLst>
            </p:cNvPr>
            <p:cNvSpPr/>
            <p:nvPr/>
          </p:nvSpPr>
          <p:spPr>
            <a:xfrm>
              <a:off x="6203520" y="3609360"/>
              <a:ext cx="261360" cy="669960"/>
            </a:xfrm>
            <a:custGeom>
              <a:avLst/>
              <a:gdLst/>
              <a:ahLst/>
              <a:cxnLst/>
              <a:rect l="l" t="t" r="r" b="b"/>
              <a:pathLst>
                <a:path w="13741" h="35155">
                  <a:moveTo>
                    <a:pt x="9104" y="3945"/>
                  </a:moveTo>
                  <a:cubicBezTo>
                    <a:pt x="8117" y="0"/>
                    <a:pt x="0" y="7246"/>
                    <a:pt x="2001" y="13848"/>
                  </a:cubicBezTo>
                  <a:cubicBezTo>
                    <a:pt x="3718" y="19509"/>
                    <a:pt x="3094" y="27116"/>
                    <a:pt x="3094" y="27116"/>
                  </a:cubicBezTo>
                  <a:lnTo>
                    <a:pt x="11040" y="35154"/>
                  </a:lnTo>
                  <a:cubicBezTo>
                    <a:pt x="13741" y="31852"/>
                    <a:pt x="9903" y="7146"/>
                    <a:pt x="9104" y="3945"/>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6" name="Google Shape;745;p40">
              <a:extLst>
                <a:ext uri="{FF2B5EF4-FFF2-40B4-BE49-F238E27FC236}">
                  <a16:creationId xmlns:a16="http://schemas.microsoft.com/office/drawing/2014/main" id="{23421536-A918-4792-A6CB-0C6E589D6AF6}"/>
                </a:ext>
              </a:extLst>
            </p:cNvPr>
            <p:cNvSpPr/>
            <p:nvPr/>
          </p:nvSpPr>
          <p:spPr>
            <a:xfrm>
              <a:off x="6090840" y="4119120"/>
              <a:ext cx="390960" cy="209880"/>
            </a:xfrm>
            <a:custGeom>
              <a:avLst/>
              <a:gdLst/>
              <a:ahLst/>
              <a:cxnLst/>
              <a:rect l="l" t="t" r="r" b="b"/>
              <a:pathLst>
                <a:path w="20544" h="11050">
                  <a:moveTo>
                    <a:pt x="11642" y="449"/>
                  </a:moveTo>
                  <a:cubicBezTo>
                    <a:pt x="8569" y="1"/>
                    <a:pt x="4169" y="1152"/>
                    <a:pt x="0" y="2426"/>
                  </a:cubicBezTo>
                  <a:cubicBezTo>
                    <a:pt x="1300" y="4684"/>
                    <a:pt x="1369" y="8798"/>
                    <a:pt x="889" y="11050"/>
                  </a:cubicBezTo>
                  <a:cubicBezTo>
                    <a:pt x="7912" y="10941"/>
                    <a:pt x="15448" y="10279"/>
                    <a:pt x="16943" y="8452"/>
                  </a:cubicBezTo>
                  <a:cubicBezTo>
                    <a:pt x="16943" y="8452"/>
                    <a:pt x="20544" y="1750"/>
                    <a:pt x="11642" y="449"/>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7" name="Google Shape;746;p40">
              <a:extLst>
                <a:ext uri="{FF2B5EF4-FFF2-40B4-BE49-F238E27FC236}">
                  <a16:creationId xmlns:a16="http://schemas.microsoft.com/office/drawing/2014/main" id="{86C1B850-4362-402D-A37F-42383901F628}"/>
                </a:ext>
              </a:extLst>
            </p:cNvPr>
            <p:cNvSpPr/>
            <p:nvPr/>
          </p:nvSpPr>
          <p:spPr>
            <a:xfrm>
              <a:off x="5723640" y="3081960"/>
              <a:ext cx="211320" cy="337680"/>
            </a:xfrm>
            <a:custGeom>
              <a:avLst/>
              <a:gdLst/>
              <a:ahLst/>
              <a:cxnLst/>
              <a:rect l="l" t="t" r="r" b="b"/>
              <a:pathLst>
                <a:path w="11128" h="17742">
                  <a:moveTo>
                    <a:pt x="1670" y="1554"/>
                  </a:moveTo>
                  <a:cubicBezTo>
                    <a:pt x="1" y="4799"/>
                    <a:pt x="187" y="15831"/>
                    <a:pt x="4822" y="16851"/>
                  </a:cubicBezTo>
                  <a:cubicBezTo>
                    <a:pt x="8871" y="17742"/>
                    <a:pt x="11128" y="13792"/>
                    <a:pt x="11128" y="13792"/>
                  </a:cubicBezTo>
                  <a:lnTo>
                    <a:pt x="11128" y="6473"/>
                  </a:lnTo>
                  <a:cubicBezTo>
                    <a:pt x="11128" y="6473"/>
                    <a:pt x="8844" y="5284"/>
                    <a:pt x="8532" y="2481"/>
                  </a:cubicBezTo>
                  <a:cubicBezTo>
                    <a:pt x="8282" y="238"/>
                    <a:pt x="6954" y="0"/>
                    <a:pt x="6954" y="0"/>
                  </a:cubicBezTo>
                  <a:cubicBezTo>
                    <a:pt x="6954" y="0"/>
                    <a:pt x="4173" y="1646"/>
                    <a:pt x="1670" y="1554"/>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18" name="Google Shape;747;p40">
              <a:extLst>
                <a:ext uri="{FF2B5EF4-FFF2-40B4-BE49-F238E27FC236}">
                  <a16:creationId xmlns:a16="http://schemas.microsoft.com/office/drawing/2014/main" id="{2271105B-9007-44E1-B608-0F2EB159DCAF}"/>
                </a:ext>
              </a:extLst>
            </p:cNvPr>
            <p:cNvSpPr/>
            <p:nvPr/>
          </p:nvSpPr>
          <p:spPr>
            <a:xfrm>
              <a:off x="5476680" y="3546720"/>
              <a:ext cx="293040" cy="588600"/>
            </a:xfrm>
            <a:custGeom>
              <a:avLst/>
              <a:gdLst/>
              <a:ahLst/>
              <a:cxnLst/>
              <a:rect l="l" t="t" r="r" b="b"/>
              <a:pathLst>
                <a:path w="15404" h="30896">
                  <a:moveTo>
                    <a:pt x="7397" y="30896"/>
                  </a:moveTo>
                  <a:cubicBezTo>
                    <a:pt x="5305" y="26681"/>
                    <a:pt x="3913" y="21369"/>
                    <a:pt x="2688" y="18370"/>
                  </a:cubicBezTo>
                  <a:cubicBezTo>
                    <a:pt x="376" y="12712"/>
                    <a:pt x="0" y="4824"/>
                    <a:pt x="3200" y="3022"/>
                  </a:cubicBezTo>
                  <a:cubicBezTo>
                    <a:pt x="9103" y="1"/>
                    <a:pt x="11602" y="10393"/>
                    <a:pt x="12004" y="13410"/>
                  </a:cubicBezTo>
                  <a:cubicBezTo>
                    <a:pt x="12403" y="16426"/>
                    <a:pt x="13204" y="23477"/>
                    <a:pt x="15404" y="26004"/>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19" name="Google Shape;748;p40">
              <a:extLst>
                <a:ext uri="{FF2B5EF4-FFF2-40B4-BE49-F238E27FC236}">
                  <a16:creationId xmlns:a16="http://schemas.microsoft.com/office/drawing/2014/main" id="{1370BB7C-5698-461C-BD5D-F62AAF0F1FB4}"/>
                </a:ext>
              </a:extLst>
            </p:cNvPr>
            <p:cNvSpPr/>
            <p:nvPr/>
          </p:nvSpPr>
          <p:spPr>
            <a:xfrm>
              <a:off x="5724000" y="2990880"/>
              <a:ext cx="468360" cy="636480"/>
            </a:xfrm>
            <a:custGeom>
              <a:avLst/>
              <a:gdLst/>
              <a:ahLst/>
              <a:cxnLst/>
              <a:rect l="l" t="t" r="r" b="b"/>
              <a:pathLst>
                <a:path w="24586" h="33393">
                  <a:moveTo>
                    <a:pt x="8777" y="1"/>
                  </a:moveTo>
                  <a:cubicBezTo>
                    <a:pt x="4301" y="1"/>
                    <a:pt x="1" y="3341"/>
                    <a:pt x="1" y="9105"/>
                  </a:cubicBezTo>
                  <a:lnTo>
                    <a:pt x="1" y="28879"/>
                  </a:lnTo>
                  <a:cubicBezTo>
                    <a:pt x="2185" y="28197"/>
                    <a:pt x="3834" y="27568"/>
                    <a:pt x="3834" y="27050"/>
                  </a:cubicBezTo>
                  <a:lnTo>
                    <a:pt x="3834" y="21242"/>
                  </a:lnTo>
                  <a:cubicBezTo>
                    <a:pt x="152" y="18899"/>
                    <a:pt x="77" y="9370"/>
                    <a:pt x="1640" y="6330"/>
                  </a:cubicBezTo>
                  <a:lnTo>
                    <a:pt x="1640" y="6330"/>
                  </a:lnTo>
                  <a:cubicBezTo>
                    <a:pt x="1708" y="6332"/>
                    <a:pt x="1776" y="6334"/>
                    <a:pt x="1844" y="6334"/>
                  </a:cubicBezTo>
                  <a:cubicBezTo>
                    <a:pt x="4292" y="6334"/>
                    <a:pt x="6924" y="4776"/>
                    <a:pt x="6924" y="4776"/>
                  </a:cubicBezTo>
                  <a:cubicBezTo>
                    <a:pt x="6924" y="4776"/>
                    <a:pt x="8250" y="5014"/>
                    <a:pt x="8502" y="7257"/>
                  </a:cubicBezTo>
                  <a:cubicBezTo>
                    <a:pt x="8813" y="10060"/>
                    <a:pt x="11098" y="11251"/>
                    <a:pt x="11098" y="11251"/>
                  </a:cubicBezTo>
                  <a:lnTo>
                    <a:pt x="11098" y="18568"/>
                  </a:lnTo>
                  <a:cubicBezTo>
                    <a:pt x="11098" y="25439"/>
                    <a:pt x="12751" y="32952"/>
                    <a:pt x="16667" y="33368"/>
                  </a:cubicBezTo>
                  <a:cubicBezTo>
                    <a:pt x="16820" y="33385"/>
                    <a:pt x="16967" y="33392"/>
                    <a:pt x="17109" y="33392"/>
                  </a:cubicBezTo>
                  <a:cubicBezTo>
                    <a:pt x="20524" y="33392"/>
                    <a:pt x="21318" y="28936"/>
                    <a:pt x="23976" y="28936"/>
                  </a:cubicBezTo>
                  <a:cubicBezTo>
                    <a:pt x="24065" y="28936"/>
                    <a:pt x="24157" y="28941"/>
                    <a:pt x="24251" y="28952"/>
                  </a:cubicBezTo>
                  <a:cubicBezTo>
                    <a:pt x="24251" y="28952"/>
                    <a:pt x="24585" y="26035"/>
                    <a:pt x="20585" y="23535"/>
                  </a:cubicBezTo>
                  <a:cubicBezTo>
                    <a:pt x="16584" y="21035"/>
                    <a:pt x="21043" y="7244"/>
                    <a:pt x="14335" y="1938"/>
                  </a:cubicBezTo>
                  <a:cubicBezTo>
                    <a:pt x="12670" y="622"/>
                    <a:pt x="10707" y="1"/>
                    <a:pt x="8777" y="1"/>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20" name="Google Shape;749;p40">
              <a:extLst>
                <a:ext uri="{FF2B5EF4-FFF2-40B4-BE49-F238E27FC236}">
                  <a16:creationId xmlns:a16="http://schemas.microsoft.com/office/drawing/2014/main" id="{20E78021-5FCF-41B6-B492-13BE9DF4A7C6}"/>
                </a:ext>
              </a:extLst>
            </p:cNvPr>
            <p:cNvSpPr/>
            <p:nvPr/>
          </p:nvSpPr>
          <p:spPr>
            <a:xfrm>
              <a:off x="5617800" y="3946320"/>
              <a:ext cx="281520" cy="315360"/>
            </a:xfrm>
            <a:custGeom>
              <a:avLst/>
              <a:gdLst/>
              <a:ahLst/>
              <a:cxnLst/>
              <a:rect l="l" t="t" r="r" b="b"/>
              <a:pathLst>
                <a:path w="14812" h="16586">
                  <a:moveTo>
                    <a:pt x="5721" y="1"/>
                  </a:moveTo>
                  <a:cubicBezTo>
                    <a:pt x="3536" y="2987"/>
                    <a:pt x="114" y="5598"/>
                    <a:pt x="0" y="9975"/>
                  </a:cubicBezTo>
                  <a:cubicBezTo>
                    <a:pt x="1859" y="13711"/>
                    <a:pt x="4269" y="16585"/>
                    <a:pt x="7607" y="16208"/>
                  </a:cubicBezTo>
                  <a:cubicBezTo>
                    <a:pt x="12528" y="15654"/>
                    <a:pt x="14230" y="9864"/>
                    <a:pt x="14811" y="4563"/>
                  </a:cubicBezTo>
                  <a:cubicBezTo>
                    <a:pt x="11526" y="4816"/>
                    <a:pt x="7339" y="2215"/>
                    <a:pt x="5721" y="1"/>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21" name="Google Shape;750;p40">
              <a:extLst>
                <a:ext uri="{FF2B5EF4-FFF2-40B4-BE49-F238E27FC236}">
                  <a16:creationId xmlns:a16="http://schemas.microsoft.com/office/drawing/2014/main" id="{64AA5F24-B87D-4700-99B3-7DE2682B63BF}"/>
                </a:ext>
              </a:extLst>
            </p:cNvPr>
            <p:cNvSpPr/>
            <p:nvPr/>
          </p:nvSpPr>
          <p:spPr>
            <a:xfrm>
              <a:off x="5726880" y="3423600"/>
              <a:ext cx="219960" cy="613440"/>
            </a:xfrm>
            <a:custGeom>
              <a:avLst/>
              <a:gdLst/>
              <a:ahLst/>
              <a:cxnLst/>
              <a:rect l="l" t="t" r="r" b="b"/>
              <a:pathLst>
                <a:path w="11583" h="32200">
                  <a:moveTo>
                    <a:pt x="7430" y="428"/>
                  </a:moveTo>
                  <a:cubicBezTo>
                    <a:pt x="6492" y="855"/>
                    <a:pt x="3165" y="3754"/>
                    <a:pt x="3165" y="4479"/>
                  </a:cubicBezTo>
                  <a:cubicBezTo>
                    <a:pt x="3165" y="5204"/>
                    <a:pt x="4657" y="10664"/>
                    <a:pt x="4657" y="12327"/>
                  </a:cubicBezTo>
                  <a:cubicBezTo>
                    <a:pt x="4657" y="13990"/>
                    <a:pt x="3134" y="21238"/>
                    <a:pt x="1131" y="25527"/>
                  </a:cubicBezTo>
                  <a:cubicBezTo>
                    <a:pt x="830" y="26173"/>
                    <a:pt x="438" y="26784"/>
                    <a:pt x="0" y="27383"/>
                  </a:cubicBezTo>
                  <a:cubicBezTo>
                    <a:pt x="1618" y="29597"/>
                    <a:pt x="5805" y="32199"/>
                    <a:pt x="9092" y="31945"/>
                  </a:cubicBezTo>
                  <a:cubicBezTo>
                    <a:pt x="9349" y="29595"/>
                    <a:pt x="9387" y="27344"/>
                    <a:pt x="9387" y="25685"/>
                  </a:cubicBezTo>
                  <a:cubicBezTo>
                    <a:pt x="9387" y="25685"/>
                    <a:pt x="9723" y="13561"/>
                    <a:pt x="10275" y="12698"/>
                  </a:cubicBezTo>
                  <a:cubicBezTo>
                    <a:pt x="10775" y="11912"/>
                    <a:pt x="10772" y="10615"/>
                    <a:pt x="10772" y="9510"/>
                  </a:cubicBezTo>
                  <a:lnTo>
                    <a:pt x="10772" y="7264"/>
                  </a:lnTo>
                  <a:cubicBezTo>
                    <a:pt x="10772" y="7264"/>
                    <a:pt x="11535" y="7215"/>
                    <a:pt x="11579" y="5902"/>
                  </a:cubicBezTo>
                  <a:cubicBezTo>
                    <a:pt x="11581" y="5862"/>
                    <a:pt x="11581" y="5823"/>
                    <a:pt x="11581" y="5782"/>
                  </a:cubicBezTo>
                  <a:cubicBezTo>
                    <a:pt x="11582" y="4351"/>
                    <a:pt x="8368" y="0"/>
                    <a:pt x="7430" y="428"/>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22" name="Google Shape;751;p40">
              <a:extLst>
                <a:ext uri="{FF2B5EF4-FFF2-40B4-BE49-F238E27FC236}">
                  <a16:creationId xmlns:a16="http://schemas.microsoft.com/office/drawing/2014/main" id="{7338A445-EE0C-4A60-A623-1BAE38A3C6D7}"/>
                </a:ext>
              </a:extLst>
            </p:cNvPr>
            <p:cNvSpPr/>
            <p:nvPr/>
          </p:nvSpPr>
          <p:spPr>
            <a:xfrm>
              <a:off x="7405560" y="3534120"/>
              <a:ext cx="224280" cy="681480"/>
            </a:xfrm>
            <a:custGeom>
              <a:avLst/>
              <a:gdLst/>
              <a:ahLst/>
              <a:cxnLst/>
              <a:rect l="l" t="t" r="r" b="b"/>
              <a:pathLst>
                <a:path w="11811" h="35751">
                  <a:moveTo>
                    <a:pt x="0" y="1"/>
                  </a:moveTo>
                  <a:lnTo>
                    <a:pt x="0" y="35390"/>
                  </a:lnTo>
                  <a:cubicBezTo>
                    <a:pt x="0" y="35390"/>
                    <a:pt x="11811" y="35750"/>
                    <a:pt x="11451" y="35390"/>
                  </a:cubicBezTo>
                  <a:cubicBezTo>
                    <a:pt x="11091" y="35030"/>
                    <a:pt x="11451" y="18948"/>
                    <a:pt x="11451" y="18948"/>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23" name="Google Shape;752;p40">
              <a:extLst>
                <a:ext uri="{FF2B5EF4-FFF2-40B4-BE49-F238E27FC236}">
                  <a16:creationId xmlns:a16="http://schemas.microsoft.com/office/drawing/2014/main" id="{D7DFA7CB-A66A-47E2-83D1-01BDDE91F5E4}"/>
                </a:ext>
              </a:extLst>
            </p:cNvPr>
            <p:cNvSpPr/>
            <p:nvPr/>
          </p:nvSpPr>
          <p:spPr>
            <a:xfrm>
              <a:off x="7683840" y="4238280"/>
              <a:ext cx="497520" cy="907920"/>
            </a:xfrm>
            <a:custGeom>
              <a:avLst/>
              <a:gdLst/>
              <a:ahLst/>
              <a:cxnLst/>
              <a:rect l="l" t="t" r="r" b="b"/>
              <a:pathLst>
                <a:path w="26114" h="47626">
                  <a:moveTo>
                    <a:pt x="8765" y="2265"/>
                  </a:moveTo>
                  <a:cubicBezTo>
                    <a:pt x="9742" y="8890"/>
                    <a:pt x="9131" y="16437"/>
                    <a:pt x="8765" y="19289"/>
                  </a:cubicBezTo>
                  <a:cubicBezTo>
                    <a:pt x="8400" y="22141"/>
                    <a:pt x="0" y="47625"/>
                    <a:pt x="0" y="47625"/>
                  </a:cubicBezTo>
                  <a:lnTo>
                    <a:pt x="20476" y="47625"/>
                  </a:lnTo>
                  <a:lnTo>
                    <a:pt x="26114" y="20626"/>
                  </a:lnTo>
                  <a:lnTo>
                    <a:pt x="18632" y="1"/>
                  </a:lnTo>
                  <a:close/>
                </a:path>
              </a:pathLst>
            </a:custGeom>
            <a:solidFill>
              <a:srgbClr val="1C399B"/>
            </a:solidFill>
            <a:ln w="0">
              <a:noFill/>
            </a:ln>
          </p:spPr>
          <p:style>
            <a:lnRef idx="0">
              <a:scrgbClr r="0" g="0" b="0"/>
            </a:lnRef>
            <a:fillRef idx="0">
              <a:scrgbClr r="0" g="0" b="0"/>
            </a:fillRef>
            <a:effectRef idx="0">
              <a:scrgbClr r="0" g="0" b="0"/>
            </a:effectRef>
            <a:fontRef idx="minor"/>
          </p:style>
        </p:sp>
        <p:sp>
          <p:nvSpPr>
            <p:cNvPr id="24" name="Google Shape;753;p40">
              <a:extLst>
                <a:ext uri="{FF2B5EF4-FFF2-40B4-BE49-F238E27FC236}">
                  <a16:creationId xmlns:a16="http://schemas.microsoft.com/office/drawing/2014/main" id="{95A512FC-548D-4CBE-BC80-FA6A97AFA5B0}"/>
                </a:ext>
              </a:extLst>
            </p:cNvPr>
            <p:cNvSpPr/>
            <p:nvPr/>
          </p:nvSpPr>
          <p:spPr>
            <a:xfrm>
              <a:off x="7651800" y="4238280"/>
              <a:ext cx="529200" cy="912240"/>
            </a:xfrm>
            <a:custGeom>
              <a:avLst/>
              <a:gdLst/>
              <a:ahLst/>
              <a:cxnLst/>
              <a:rect l="l" t="t" r="r" b="b"/>
              <a:pathLst>
                <a:path w="27788" h="47841">
                  <a:moveTo>
                    <a:pt x="10439" y="2265"/>
                  </a:moveTo>
                  <a:cubicBezTo>
                    <a:pt x="11416" y="8890"/>
                    <a:pt x="10805" y="16437"/>
                    <a:pt x="10439" y="19289"/>
                  </a:cubicBezTo>
                  <a:cubicBezTo>
                    <a:pt x="10074" y="22141"/>
                    <a:pt x="1" y="47840"/>
                    <a:pt x="1" y="47840"/>
                  </a:cubicBezTo>
                  <a:lnTo>
                    <a:pt x="22150" y="47840"/>
                  </a:lnTo>
                  <a:lnTo>
                    <a:pt x="27788" y="20626"/>
                  </a:lnTo>
                  <a:lnTo>
                    <a:pt x="20306" y="1"/>
                  </a:ln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25" name="Google Shape;754;p40">
              <a:extLst>
                <a:ext uri="{FF2B5EF4-FFF2-40B4-BE49-F238E27FC236}">
                  <a16:creationId xmlns:a16="http://schemas.microsoft.com/office/drawing/2014/main" id="{8AAA87B9-2FED-42FD-9573-E80C139E7778}"/>
                </a:ext>
              </a:extLst>
            </p:cNvPr>
            <p:cNvSpPr/>
            <p:nvPr/>
          </p:nvSpPr>
          <p:spPr>
            <a:xfrm>
              <a:off x="7912080" y="4147560"/>
              <a:ext cx="713880" cy="1002960"/>
            </a:xfrm>
            <a:custGeom>
              <a:avLst/>
              <a:gdLst/>
              <a:ahLst/>
              <a:cxnLst/>
              <a:rect l="l" t="t" r="r" b="b"/>
              <a:pathLst>
                <a:path w="37464" h="52599">
                  <a:moveTo>
                    <a:pt x="20931" y="1"/>
                  </a:moveTo>
                  <a:cubicBezTo>
                    <a:pt x="23947" y="9455"/>
                    <a:pt x="37463" y="12513"/>
                    <a:pt x="33735" y="27782"/>
                  </a:cubicBezTo>
                  <a:cubicBezTo>
                    <a:pt x="31042" y="38804"/>
                    <a:pt x="25553" y="52598"/>
                    <a:pt x="25553" y="52598"/>
                  </a:cubicBezTo>
                  <a:lnTo>
                    <a:pt x="1" y="52598"/>
                  </a:lnTo>
                  <a:cubicBezTo>
                    <a:pt x="1" y="52598"/>
                    <a:pt x="8015" y="28566"/>
                    <a:pt x="8015" y="25384"/>
                  </a:cubicBezTo>
                  <a:cubicBezTo>
                    <a:pt x="8015" y="22202"/>
                    <a:pt x="2982" y="5847"/>
                    <a:pt x="2982" y="5847"/>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26" name="Google Shape;755;p40">
              <a:extLst>
                <a:ext uri="{FF2B5EF4-FFF2-40B4-BE49-F238E27FC236}">
                  <a16:creationId xmlns:a16="http://schemas.microsoft.com/office/drawing/2014/main" id="{26E0941B-2470-4E61-9A54-E6CB2E401D73}"/>
                </a:ext>
              </a:extLst>
            </p:cNvPr>
            <p:cNvSpPr/>
            <p:nvPr/>
          </p:nvSpPr>
          <p:spPr>
            <a:xfrm>
              <a:off x="7374600" y="3381120"/>
              <a:ext cx="947160" cy="956520"/>
            </a:xfrm>
            <a:custGeom>
              <a:avLst/>
              <a:gdLst/>
              <a:ahLst/>
              <a:cxnLst/>
              <a:rect l="l" t="t" r="r" b="b"/>
              <a:pathLst>
                <a:path w="49673" h="50174">
                  <a:moveTo>
                    <a:pt x="5770" y="0"/>
                  </a:moveTo>
                  <a:cubicBezTo>
                    <a:pt x="2754" y="1437"/>
                    <a:pt x="0" y="7839"/>
                    <a:pt x="2754" y="13851"/>
                  </a:cubicBezTo>
                  <a:cubicBezTo>
                    <a:pt x="5510" y="19861"/>
                    <a:pt x="5901" y="18786"/>
                    <a:pt x="6947" y="23505"/>
                  </a:cubicBezTo>
                  <a:cubicBezTo>
                    <a:pt x="7992" y="28225"/>
                    <a:pt x="7582" y="30837"/>
                    <a:pt x="16215" y="36716"/>
                  </a:cubicBezTo>
                  <a:cubicBezTo>
                    <a:pt x="24848" y="42597"/>
                    <a:pt x="24586" y="44163"/>
                    <a:pt x="24979" y="47168"/>
                  </a:cubicBezTo>
                  <a:cubicBezTo>
                    <a:pt x="25371" y="50174"/>
                    <a:pt x="49673" y="49521"/>
                    <a:pt x="49283" y="38284"/>
                  </a:cubicBezTo>
                  <a:cubicBezTo>
                    <a:pt x="48891" y="27047"/>
                    <a:pt x="49510" y="14071"/>
                    <a:pt x="42275" y="7950"/>
                  </a:cubicBezTo>
                  <a:cubicBezTo>
                    <a:pt x="35039" y="1829"/>
                    <a:pt x="5770" y="0"/>
                    <a:pt x="5770" y="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27" name="Google Shape;756;p40">
              <a:extLst>
                <a:ext uri="{FF2B5EF4-FFF2-40B4-BE49-F238E27FC236}">
                  <a16:creationId xmlns:a16="http://schemas.microsoft.com/office/drawing/2014/main" id="{A6E1F200-CF87-4CF0-9E48-199FB24C00DA}"/>
                </a:ext>
              </a:extLst>
            </p:cNvPr>
            <p:cNvSpPr/>
            <p:nvPr/>
          </p:nvSpPr>
          <p:spPr>
            <a:xfrm>
              <a:off x="7427160" y="3115800"/>
              <a:ext cx="232560" cy="642600"/>
            </a:xfrm>
            <a:custGeom>
              <a:avLst/>
              <a:gdLst/>
              <a:ahLst/>
              <a:cxnLst/>
              <a:rect l="l" t="t" r="r" b="b"/>
              <a:pathLst>
                <a:path w="12247" h="33730">
                  <a:moveTo>
                    <a:pt x="0" y="0"/>
                  </a:moveTo>
                  <a:lnTo>
                    <a:pt x="0" y="33730"/>
                  </a:lnTo>
                  <a:cubicBezTo>
                    <a:pt x="0" y="33730"/>
                    <a:pt x="12247" y="27159"/>
                    <a:pt x="12138" y="20730"/>
                  </a:cubicBezTo>
                  <a:cubicBezTo>
                    <a:pt x="12027" y="14301"/>
                    <a:pt x="6601" y="0"/>
                    <a:pt x="6601" y="0"/>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28" name="Google Shape;757;p40">
              <a:extLst>
                <a:ext uri="{FF2B5EF4-FFF2-40B4-BE49-F238E27FC236}">
                  <a16:creationId xmlns:a16="http://schemas.microsoft.com/office/drawing/2014/main" id="{4BA64F94-CE95-4382-80A3-FE30FE7E50EB}"/>
                </a:ext>
              </a:extLst>
            </p:cNvPr>
            <p:cNvSpPr/>
            <p:nvPr/>
          </p:nvSpPr>
          <p:spPr>
            <a:xfrm>
              <a:off x="7591320" y="3366720"/>
              <a:ext cx="184320" cy="487800"/>
            </a:xfrm>
            <a:custGeom>
              <a:avLst/>
              <a:gdLst/>
              <a:ahLst/>
              <a:cxnLst/>
              <a:rect l="l" t="t" r="r" b="b"/>
              <a:pathLst>
                <a:path w="9720" h="25615">
                  <a:moveTo>
                    <a:pt x="1" y="7093"/>
                  </a:moveTo>
                  <a:cubicBezTo>
                    <a:pt x="1" y="7093"/>
                    <a:pt x="1631" y="9733"/>
                    <a:pt x="2183" y="10867"/>
                  </a:cubicBezTo>
                  <a:cubicBezTo>
                    <a:pt x="2736" y="12002"/>
                    <a:pt x="284" y="17018"/>
                    <a:pt x="1092" y="21316"/>
                  </a:cubicBezTo>
                  <a:cubicBezTo>
                    <a:pt x="1901" y="25615"/>
                    <a:pt x="7221" y="24884"/>
                    <a:pt x="8410" y="21316"/>
                  </a:cubicBezTo>
                  <a:cubicBezTo>
                    <a:pt x="8767" y="20243"/>
                    <a:pt x="9719" y="12615"/>
                    <a:pt x="9719" y="12615"/>
                  </a:cubicBezTo>
                  <a:lnTo>
                    <a:pt x="9719" y="1"/>
                  </a:ln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29" name="Google Shape;758;p40">
              <a:extLst>
                <a:ext uri="{FF2B5EF4-FFF2-40B4-BE49-F238E27FC236}">
                  <a16:creationId xmlns:a16="http://schemas.microsoft.com/office/drawing/2014/main" id="{24A945D0-6F37-4032-AE82-FA2D06E262FF}"/>
                </a:ext>
              </a:extLst>
            </p:cNvPr>
            <p:cNvSpPr/>
            <p:nvPr/>
          </p:nvSpPr>
          <p:spPr>
            <a:xfrm>
              <a:off x="7591320" y="3366720"/>
              <a:ext cx="184320" cy="461880"/>
            </a:xfrm>
            <a:custGeom>
              <a:avLst/>
              <a:gdLst/>
              <a:ahLst/>
              <a:cxnLst/>
              <a:rect l="l" t="t" r="r" b="b"/>
              <a:pathLst>
                <a:path w="9721" h="24262">
                  <a:moveTo>
                    <a:pt x="9720" y="1"/>
                  </a:moveTo>
                  <a:lnTo>
                    <a:pt x="0" y="7093"/>
                  </a:lnTo>
                  <a:cubicBezTo>
                    <a:pt x="0" y="7093"/>
                    <a:pt x="1632" y="9733"/>
                    <a:pt x="2184" y="10867"/>
                  </a:cubicBezTo>
                  <a:cubicBezTo>
                    <a:pt x="2547" y="10461"/>
                    <a:pt x="2910" y="10279"/>
                    <a:pt x="3265" y="10279"/>
                  </a:cubicBezTo>
                  <a:cubicBezTo>
                    <a:pt x="6274" y="10279"/>
                    <a:pt x="8594" y="23423"/>
                    <a:pt x="3547" y="24165"/>
                  </a:cubicBezTo>
                  <a:cubicBezTo>
                    <a:pt x="3560" y="24168"/>
                    <a:pt x="3574" y="24168"/>
                    <a:pt x="3588" y="24173"/>
                  </a:cubicBezTo>
                  <a:lnTo>
                    <a:pt x="4395" y="24261"/>
                  </a:lnTo>
                  <a:cubicBezTo>
                    <a:pt x="6041" y="24260"/>
                    <a:pt x="7789" y="23181"/>
                    <a:pt x="8409" y="21316"/>
                  </a:cubicBezTo>
                  <a:cubicBezTo>
                    <a:pt x="8768" y="20243"/>
                    <a:pt x="9720" y="12615"/>
                    <a:pt x="9720" y="12615"/>
                  </a:cubicBezTo>
                  <a:lnTo>
                    <a:pt x="9720" y="1"/>
                  </a:ln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30" name="Google Shape;759;p40">
              <a:extLst>
                <a:ext uri="{FF2B5EF4-FFF2-40B4-BE49-F238E27FC236}">
                  <a16:creationId xmlns:a16="http://schemas.microsoft.com/office/drawing/2014/main" id="{58EE7239-4AFD-4B6A-9096-F67A73B89C3D}"/>
                </a:ext>
              </a:extLst>
            </p:cNvPr>
            <p:cNvSpPr/>
            <p:nvPr/>
          </p:nvSpPr>
          <p:spPr>
            <a:xfrm>
              <a:off x="7422480" y="2882880"/>
              <a:ext cx="454320" cy="637560"/>
            </a:xfrm>
            <a:custGeom>
              <a:avLst/>
              <a:gdLst/>
              <a:ahLst/>
              <a:cxnLst/>
              <a:rect l="l" t="t" r="r" b="b"/>
              <a:pathLst>
                <a:path w="23860" h="33450">
                  <a:moveTo>
                    <a:pt x="1673" y="11241"/>
                  </a:moveTo>
                  <a:cubicBezTo>
                    <a:pt x="1" y="21618"/>
                    <a:pt x="1841" y="31185"/>
                    <a:pt x="6845" y="32317"/>
                  </a:cubicBezTo>
                  <a:cubicBezTo>
                    <a:pt x="11851" y="33449"/>
                    <a:pt x="19022" y="27977"/>
                    <a:pt x="19022" y="23150"/>
                  </a:cubicBezTo>
                  <a:cubicBezTo>
                    <a:pt x="19022" y="18322"/>
                    <a:pt x="23859" y="5744"/>
                    <a:pt x="18356" y="2872"/>
                  </a:cubicBezTo>
                  <a:cubicBezTo>
                    <a:pt x="12851" y="1"/>
                    <a:pt x="2741" y="4628"/>
                    <a:pt x="1673" y="11241"/>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31" name="Google Shape;760;p40">
              <a:extLst>
                <a:ext uri="{FF2B5EF4-FFF2-40B4-BE49-F238E27FC236}">
                  <a16:creationId xmlns:a16="http://schemas.microsoft.com/office/drawing/2014/main" id="{97BD0486-6B13-43DB-90E3-098F92D7A3FB}"/>
                </a:ext>
              </a:extLst>
            </p:cNvPr>
            <p:cNvSpPr/>
            <p:nvPr/>
          </p:nvSpPr>
          <p:spPr>
            <a:xfrm>
              <a:off x="7413120" y="2893680"/>
              <a:ext cx="773280" cy="829800"/>
            </a:xfrm>
            <a:custGeom>
              <a:avLst/>
              <a:gdLst/>
              <a:ahLst/>
              <a:cxnLst/>
              <a:rect l="l" t="t" r="r" b="b"/>
              <a:pathLst>
                <a:path w="40569" h="43535">
                  <a:moveTo>
                    <a:pt x="12930" y="0"/>
                  </a:moveTo>
                  <a:cubicBezTo>
                    <a:pt x="10549" y="0"/>
                    <a:pt x="6972" y="2123"/>
                    <a:pt x="4089" y="4523"/>
                  </a:cubicBezTo>
                  <a:cubicBezTo>
                    <a:pt x="667" y="7375"/>
                    <a:pt x="1" y="13188"/>
                    <a:pt x="1419" y="13188"/>
                  </a:cubicBezTo>
                  <a:cubicBezTo>
                    <a:pt x="1539" y="13188"/>
                    <a:pt x="1675" y="13146"/>
                    <a:pt x="1825" y="13057"/>
                  </a:cubicBezTo>
                  <a:cubicBezTo>
                    <a:pt x="3742" y="11917"/>
                    <a:pt x="6355" y="9721"/>
                    <a:pt x="6355" y="9721"/>
                  </a:cubicBezTo>
                  <a:cubicBezTo>
                    <a:pt x="6905" y="16251"/>
                    <a:pt x="17607" y="17616"/>
                    <a:pt x="17607" y="17616"/>
                  </a:cubicBezTo>
                  <a:lnTo>
                    <a:pt x="17646" y="43535"/>
                  </a:lnTo>
                  <a:cubicBezTo>
                    <a:pt x="22384" y="43535"/>
                    <a:pt x="25782" y="32651"/>
                    <a:pt x="28479" y="32651"/>
                  </a:cubicBezTo>
                  <a:cubicBezTo>
                    <a:pt x="31177" y="32651"/>
                    <a:pt x="34002" y="30426"/>
                    <a:pt x="34002" y="30426"/>
                  </a:cubicBezTo>
                  <a:cubicBezTo>
                    <a:pt x="38195" y="31895"/>
                    <a:pt x="40240" y="33493"/>
                    <a:pt x="40240" y="33493"/>
                  </a:cubicBezTo>
                  <a:cubicBezTo>
                    <a:pt x="40240" y="33493"/>
                    <a:pt x="40568" y="32026"/>
                    <a:pt x="39581" y="27486"/>
                  </a:cubicBezTo>
                  <a:cubicBezTo>
                    <a:pt x="38956" y="24611"/>
                    <a:pt x="36090" y="24084"/>
                    <a:pt x="34071" y="24084"/>
                  </a:cubicBezTo>
                  <a:cubicBezTo>
                    <a:pt x="32901" y="24084"/>
                    <a:pt x="32015" y="24261"/>
                    <a:pt x="32015" y="24261"/>
                  </a:cubicBezTo>
                  <a:cubicBezTo>
                    <a:pt x="32936" y="21300"/>
                    <a:pt x="30962" y="20313"/>
                    <a:pt x="29778" y="18734"/>
                  </a:cubicBezTo>
                  <a:cubicBezTo>
                    <a:pt x="28593" y="17156"/>
                    <a:pt x="28329" y="11498"/>
                    <a:pt x="24580" y="5181"/>
                  </a:cubicBezTo>
                  <a:cubicBezTo>
                    <a:pt x="22147" y="1084"/>
                    <a:pt x="18690" y="364"/>
                    <a:pt x="16562" y="364"/>
                  </a:cubicBezTo>
                  <a:cubicBezTo>
                    <a:pt x="15409" y="364"/>
                    <a:pt x="14646" y="575"/>
                    <a:pt x="14646" y="575"/>
                  </a:cubicBezTo>
                  <a:cubicBezTo>
                    <a:pt x="14204" y="177"/>
                    <a:pt x="13617" y="0"/>
                    <a:pt x="12930" y="0"/>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32" name="Google Shape;761;p40">
              <a:extLst>
                <a:ext uri="{FF2B5EF4-FFF2-40B4-BE49-F238E27FC236}">
                  <a16:creationId xmlns:a16="http://schemas.microsoft.com/office/drawing/2014/main" id="{4A3EFC0B-FC5D-448D-A41D-510505D59ABD}"/>
                </a:ext>
              </a:extLst>
            </p:cNvPr>
            <p:cNvSpPr/>
            <p:nvPr/>
          </p:nvSpPr>
          <p:spPr>
            <a:xfrm>
              <a:off x="5946840" y="4131720"/>
              <a:ext cx="552600" cy="999720"/>
            </a:xfrm>
            <a:custGeom>
              <a:avLst/>
              <a:gdLst/>
              <a:ahLst/>
              <a:cxnLst/>
              <a:rect l="l" t="t" r="r" b="b"/>
              <a:pathLst>
                <a:path w="29001" h="52429">
                  <a:moveTo>
                    <a:pt x="23140" y="0"/>
                  </a:moveTo>
                  <a:cubicBezTo>
                    <a:pt x="10709" y="12945"/>
                    <a:pt x="1" y="52429"/>
                    <a:pt x="1" y="52429"/>
                  </a:cubicBezTo>
                  <a:lnTo>
                    <a:pt x="17847" y="52429"/>
                  </a:lnTo>
                  <a:lnTo>
                    <a:pt x="29001" y="26214"/>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33" name="Google Shape;762;p40">
              <a:extLst>
                <a:ext uri="{FF2B5EF4-FFF2-40B4-BE49-F238E27FC236}">
                  <a16:creationId xmlns:a16="http://schemas.microsoft.com/office/drawing/2014/main" id="{0EF00311-B52A-40FA-BCFF-08891DC9EF59}"/>
                </a:ext>
              </a:extLst>
            </p:cNvPr>
            <p:cNvSpPr/>
            <p:nvPr/>
          </p:nvSpPr>
          <p:spPr>
            <a:xfrm>
              <a:off x="6354360" y="3930480"/>
              <a:ext cx="1269000" cy="1168200"/>
            </a:xfrm>
            <a:custGeom>
              <a:avLst/>
              <a:gdLst/>
              <a:ahLst/>
              <a:cxnLst/>
              <a:rect l="l" t="t" r="r" b="b"/>
              <a:pathLst>
                <a:path w="66539" h="61257">
                  <a:moveTo>
                    <a:pt x="66539" y="12679"/>
                  </a:moveTo>
                  <a:cubicBezTo>
                    <a:pt x="63938" y="9725"/>
                    <a:pt x="50084" y="0"/>
                    <a:pt x="32422" y="1057"/>
                  </a:cubicBezTo>
                  <a:cubicBezTo>
                    <a:pt x="16849" y="1988"/>
                    <a:pt x="4253" y="6800"/>
                    <a:pt x="1797" y="10541"/>
                  </a:cubicBezTo>
                  <a:cubicBezTo>
                    <a:pt x="0" y="13278"/>
                    <a:pt x="3936" y="31751"/>
                    <a:pt x="6672" y="39105"/>
                  </a:cubicBezTo>
                  <a:cubicBezTo>
                    <a:pt x="9411" y="46461"/>
                    <a:pt x="10606" y="54330"/>
                    <a:pt x="10606" y="61000"/>
                  </a:cubicBezTo>
                  <a:cubicBezTo>
                    <a:pt x="10606" y="61000"/>
                    <a:pt x="54652" y="60743"/>
                    <a:pt x="54908" y="61000"/>
                  </a:cubicBezTo>
                  <a:cubicBezTo>
                    <a:pt x="55166" y="61256"/>
                    <a:pt x="60382" y="44751"/>
                    <a:pt x="61065" y="36541"/>
                  </a:cubicBezTo>
                  <a:cubicBezTo>
                    <a:pt x="61749" y="28331"/>
                    <a:pt x="60211" y="19265"/>
                    <a:pt x="66539" y="12679"/>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34" name="Google Shape;763;p40">
              <a:extLst>
                <a:ext uri="{FF2B5EF4-FFF2-40B4-BE49-F238E27FC236}">
                  <a16:creationId xmlns:a16="http://schemas.microsoft.com/office/drawing/2014/main" id="{7469E2B4-CD31-4C54-A925-FE5EBA72E2C0}"/>
                </a:ext>
              </a:extLst>
            </p:cNvPr>
            <p:cNvSpPr/>
            <p:nvPr/>
          </p:nvSpPr>
          <p:spPr>
            <a:xfrm>
              <a:off x="6839640" y="3657960"/>
              <a:ext cx="333000" cy="490320"/>
            </a:xfrm>
            <a:custGeom>
              <a:avLst/>
              <a:gdLst/>
              <a:ahLst/>
              <a:cxnLst/>
              <a:rect l="l" t="t" r="r" b="b"/>
              <a:pathLst>
                <a:path w="17499" h="25743">
                  <a:moveTo>
                    <a:pt x="17279" y="0"/>
                  </a:moveTo>
                  <a:cubicBezTo>
                    <a:pt x="17279" y="0"/>
                    <a:pt x="17499" y="13689"/>
                    <a:pt x="17279" y="17775"/>
                  </a:cubicBezTo>
                  <a:cubicBezTo>
                    <a:pt x="17060" y="21862"/>
                    <a:pt x="10726" y="25539"/>
                    <a:pt x="8378" y="25641"/>
                  </a:cubicBezTo>
                  <a:cubicBezTo>
                    <a:pt x="6028" y="25742"/>
                    <a:pt x="818" y="22270"/>
                    <a:pt x="0" y="16447"/>
                  </a:cubicBezTo>
                  <a:lnTo>
                    <a:pt x="0" y="4087"/>
                  </a:ln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35" name="Google Shape;764;p40">
              <a:extLst>
                <a:ext uri="{FF2B5EF4-FFF2-40B4-BE49-F238E27FC236}">
                  <a16:creationId xmlns:a16="http://schemas.microsoft.com/office/drawing/2014/main" id="{4DB11E34-2D68-49E8-8D0A-53D149490CA7}"/>
                </a:ext>
              </a:extLst>
            </p:cNvPr>
            <p:cNvSpPr/>
            <p:nvPr/>
          </p:nvSpPr>
          <p:spPr>
            <a:xfrm>
              <a:off x="6839640" y="3657960"/>
              <a:ext cx="330480" cy="346680"/>
            </a:xfrm>
            <a:custGeom>
              <a:avLst/>
              <a:gdLst/>
              <a:ahLst/>
              <a:cxnLst/>
              <a:rect l="l" t="t" r="r" b="b"/>
              <a:pathLst>
                <a:path w="17364" h="18223">
                  <a:moveTo>
                    <a:pt x="17279" y="0"/>
                  </a:moveTo>
                  <a:lnTo>
                    <a:pt x="0" y="4087"/>
                  </a:lnTo>
                  <a:lnTo>
                    <a:pt x="0" y="14222"/>
                  </a:lnTo>
                  <a:cubicBezTo>
                    <a:pt x="630" y="16995"/>
                    <a:pt x="2816" y="18223"/>
                    <a:pt x="5265" y="18223"/>
                  </a:cubicBezTo>
                  <a:cubicBezTo>
                    <a:pt x="8411" y="18223"/>
                    <a:pt x="11992" y="16198"/>
                    <a:pt x="13271" y="12822"/>
                  </a:cubicBezTo>
                  <a:cubicBezTo>
                    <a:pt x="14574" y="9381"/>
                    <a:pt x="15689" y="8359"/>
                    <a:pt x="17363" y="7438"/>
                  </a:cubicBezTo>
                  <a:cubicBezTo>
                    <a:pt x="17336" y="3470"/>
                    <a:pt x="17279" y="0"/>
                    <a:pt x="17279" y="0"/>
                  </a:cubicBez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36" name="Google Shape;765;p40">
              <a:extLst>
                <a:ext uri="{FF2B5EF4-FFF2-40B4-BE49-F238E27FC236}">
                  <a16:creationId xmlns:a16="http://schemas.microsoft.com/office/drawing/2014/main" id="{3D5B9F0D-1ACF-4C1A-8141-D62A84382C7B}"/>
                </a:ext>
              </a:extLst>
            </p:cNvPr>
            <p:cNvSpPr/>
            <p:nvPr/>
          </p:nvSpPr>
          <p:spPr>
            <a:xfrm>
              <a:off x="6741720" y="3324240"/>
              <a:ext cx="423360" cy="608040"/>
            </a:xfrm>
            <a:custGeom>
              <a:avLst/>
              <a:gdLst/>
              <a:ahLst/>
              <a:cxnLst/>
              <a:rect l="l" t="t" r="r" b="b"/>
              <a:pathLst>
                <a:path w="22236" h="31917">
                  <a:moveTo>
                    <a:pt x="549" y="12179"/>
                  </a:moveTo>
                  <a:cubicBezTo>
                    <a:pt x="1198" y="22208"/>
                    <a:pt x="5286" y="31917"/>
                    <a:pt x="11763" y="30893"/>
                  </a:cubicBezTo>
                  <a:cubicBezTo>
                    <a:pt x="19796" y="29624"/>
                    <a:pt x="22236" y="17440"/>
                    <a:pt x="21918" y="10800"/>
                  </a:cubicBezTo>
                  <a:cubicBezTo>
                    <a:pt x="21601" y="4160"/>
                    <a:pt x="17817" y="10"/>
                    <a:pt x="12058" y="3"/>
                  </a:cubicBezTo>
                  <a:cubicBezTo>
                    <a:pt x="6578" y="0"/>
                    <a:pt x="1" y="3687"/>
                    <a:pt x="549" y="12179"/>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37" name="Google Shape;766;p40">
              <a:extLst>
                <a:ext uri="{FF2B5EF4-FFF2-40B4-BE49-F238E27FC236}">
                  <a16:creationId xmlns:a16="http://schemas.microsoft.com/office/drawing/2014/main" id="{B563C9A7-EE99-4EF2-B2F7-9849A837EF00}"/>
                </a:ext>
              </a:extLst>
            </p:cNvPr>
            <p:cNvSpPr/>
            <p:nvPr/>
          </p:nvSpPr>
          <p:spPr>
            <a:xfrm>
              <a:off x="7134480" y="3544200"/>
              <a:ext cx="68760" cy="142200"/>
            </a:xfrm>
            <a:custGeom>
              <a:avLst/>
              <a:gdLst/>
              <a:ahLst/>
              <a:cxnLst/>
              <a:rect l="l" t="t" r="r" b="b"/>
              <a:pathLst>
                <a:path w="3650" h="7500">
                  <a:moveTo>
                    <a:pt x="3220" y="3983"/>
                  </a:moveTo>
                  <a:cubicBezTo>
                    <a:pt x="2791" y="5982"/>
                    <a:pt x="1818" y="7500"/>
                    <a:pt x="1047" y="7372"/>
                  </a:cubicBezTo>
                  <a:cubicBezTo>
                    <a:pt x="277" y="7243"/>
                    <a:pt x="0" y="5518"/>
                    <a:pt x="430" y="3517"/>
                  </a:cubicBezTo>
                  <a:cubicBezTo>
                    <a:pt x="859" y="1518"/>
                    <a:pt x="1832" y="0"/>
                    <a:pt x="2603" y="130"/>
                  </a:cubicBezTo>
                  <a:cubicBezTo>
                    <a:pt x="3374" y="258"/>
                    <a:pt x="3650" y="1984"/>
                    <a:pt x="3220" y="3983"/>
                  </a:cubicBezTo>
                  <a:close/>
                </a:path>
              </a:pathLst>
            </a:custGeom>
            <a:solidFill>
              <a:srgbClr val="C1BCDA"/>
            </a:solidFill>
            <a:ln w="0">
              <a:noFill/>
            </a:ln>
          </p:spPr>
          <p:style>
            <a:lnRef idx="0">
              <a:scrgbClr r="0" g="0" b="0"/>
            </a:lnRef>
            <a:fillRef idx="0">
              <a:scrgbClr r="0" g="0" b="0"/>
            </a:fillRef>
            <a:effectRef idx="0">
              <a:scrgbClr r="0" g="0" b="0"/>
            </a:effectRef>
            <a:fontRef idx="minor"/>
          </p:style>
        </p:sp>
        <p:sp>
          <p:nvSpPr>
            <p:cNvPr id="38" name="Google Shape;767;p40">
              <a:extLst>
                <a:ext uri="{FF2B5EF4-FFF2-40B4-BE49-F238E27FC236}">
                  <a16:creationId xmlns:a16="http://schemas.microsoft.com/office/drawing/2014/main" id="{5DB84FCB-50C7-474B-808A-A21EC442924B}"/>
                </a:ext>
              </a:extLst>
            </p:cNvPr>
            <p:cNvSpPr/>
            <p:nvPr/>
          </p:nvSpPr>
          <p:spPr>
            <a:xfrm>
              <a:off x="6729480" y="3291120"/>
              <a:ext cx="484560" cy="335520"/>
            </a:xfrm>
            <a:custGeom>
              <a:avLst/>
              <a:gdLst/>
              <a:ahLst/>
              <a:cxnLst/>
              <a:rect l="l" t="t" r="r" b="b"/>
              <a:pathLst>
                <a:path w="25437" h="17631">
                  <a:moveTo>
                    <a:pt x="12170" y="1"/>
                  </a:moveTo>
                  <a:cubicBezTo>
                    <a:pt x="11898" y="1"/>
                    <a:pt x="11614" y="7"/>
                    <a:pt x="11316" y="19"/>
                  </a:cubicBezTo>
                  <a:cubicBezTo>
                    <a:pt x="4391" y="306"/>
                    <a:pt x="2695" y="3878"/>
                    <a:pt x="2750" y="5207"/>
                  </a:cubicBezTo>
                  <a:cubicBezTo>
                    <a:pt x="2805" y="6536"/>
                    <a:pt x="181" y="6645"/>
                    <a:pt x="91" y="9756"/>
                  </a:cubicBezTo>
                  <a:cubicBezTo>
                    <a:pt x="1" y="12866"/>
                    <a:pt x="86" y="13601"/>
                    <a:pt x="1310" y="15474"/>
                  </a:cubicBezTo>
                  <a:cubicBezTo>
                    <a:pt x="1310" y="15474"/>
                    <a:pt x="1219" y="11976"/>
                    <a:pt x="2408" y="11976"/>
                  </a:cubicBezTo>
                  <a:cubicBezTo>
                    <a:pt x="2414" y="11976"/>
                    <a:pt x="2420" y="11976"/>
                    <a:pt x="2426" y="11976"/>
                  </a:cubicBezTo>
                  <a:cubicBezTo>
                    <a:pt x="2491" y="11978"/>
                    <a:pt x="2554" y="11979"/>
                    <a:pt x="2615" y="11979"/>
                  </a:cubicBezTo>
                  <a:cubicBezTo>
                    <a:pt x="4555" y="11979"/>
                    <a:pt x="5237" y="11070"/>
                    <a:pt x="5237" y="11070"/>
                  </a:cubicBezTo>
                  <a:cubicBezTo>
                    <a:pt x="6898" y="12558"/>
                    <a:pt x="8754" y="12970"/>
                    <a:pt x="10493" y="12970"/>
                  </a:cubicBezTo>
                  <a:cubicBezTo>
                    <a:pt x="12644" y="12970"/>
                    <a:pt x="14614" y="12340"/>
                    <a:pt x="15809" y="12340"/>
                  </a:cubicBezTo>
                  <a:cubicBezTo>
                    <a:pt x="16494" y="12340"/>
                    <a:pt x="16925" y="12547"/>
                    <a:pt x="16990" y="13197"/>
                  </a:cubicBezTo>
                  <a:cubicBezTo>
                    <a:pt x="17176" y="15083"/>
                    <a:pt x="17782" y="15325"/>
                    <a:pt x="18408" y="15325"/>
                  </a:cubicBezTo>
                  <a:cubicBezTo>
                    <a:pt x="18624" y="15325"/>
                    <a:pt x="18843" y="15296"/>
                    <a:pt x="19047" y="15296"/>
                  </a:cubicBezTo>
                  <a:cubicBezTo>
                    <a:pt x="19441" y="15296"/>
                    <a:pt x="19784" y="15403"/>
                    <a:pt x="19955" y="16033"/>
                  </a:cubicBezTo>
                  <a:cubicBezTo>
                    <a:pt x="20135" y="16698"/>
                    <a:pt x="20377" y="17170"/>
                    <a:pt x="20588" y="17491"/>
                  </a:cubicBezTo>
                  <a:cubicBezTo>
                    <a:pt x="20652" y="17587"/>
                    <a:pt x="20755" y="17630"/>
                    <a:pt x="20859" y="17630"/>
                  </a:cubicBezTo>
                  <a:cubicBezTo>
                    <a:pt x="21010" y="17630"/>
                    <a:pt x="21162" y="17537"/>
                    <a:pt x="21193" y="17377"/>
                  </a:cubicBezTo>
                  <a:cubicBezTo>
                    <a:pt x="21934" y="13573"/>
                    <a:pt x="23816" y="13393"/>
                    <a:pt x="23816" y="13393"/>
                  </a:cubicBezTo>
                  <a:cubicBezTo>
                    <a:pt x="25437" y="5519"/>
                    <a:pt x="22112" y="3319"/>
                    <a:pt x="19968" y="3113"/>
                  </a:cubicBezTo>
                  <a:cubicBezTo>
                    <a:pt x="17916" y="2915"/>
                    <a:pt x="18209" y="1"/>
                    <a:pt x="12170" y="1"/>
                  </a:cubicBezTo>
                  <a:close/>
                </a:path>
              </a:pathLst>
            </a:custGeom>
            <a:solidFill>
              <a:schemeClr val="dk1"/>
            </a:solidFill>
            <a:ln w="0">
              <a:noFill/>
            </a:ln>
          </p:spPr>
          <p:style>
            <a:lnRef idx="0">
              <a:scrgbClr r="0" g="0" b="0"/>
            </a:lnRef>
            <a:fillRef idx="0">
              <a:scrgbClr r="0" g="0" b="0"/>
            </a:fillRef>
            <a:effectRef idx="0">
              <a:scrgbClr r="0" g="0" b="0"/>
            </a:effectRef>
            <a:fontRef idx="minor"/>
          </p:style>
        </p:sp>
        <p:sp>
          <p:nvSpPr>
            <p:cNvPr id="39" name="Google Shape;768;p40">
              <a:extLst>
                <a:ext uri="{FF2B5EF4-FFF2-40B4-BE49-F238E27FC236}">
                  <a16:creationId xmlns:a16="http://schemas.microsoft.com/office/drawing/2014/main" id="{C7A6D7FE-6928-4DF6-9794-FC7D3C20BCC9}"/>
                </a:ext>
              </a:extLst>
            </p:cNvPr>
            <p:cNvSpPr/>
            <p:nvPr/>
          </p:nvSpPr>
          <p:spPr>
            <a:xfrm>
              <a:off x="6717960" y="3963960"/>
              <a:ext cx="265320" cy="317160"/>
            </a:xfrm>
            <a:custGeom>
              <a:avLst/>
              <a:gdLst/>
              <a:ahLst/>
              <a:cxnLst/>
              <a:rect l="l" t="t" r="r" b="b"/>
              <a:pathLst>
                <a:path w="13966" h="16682">
                  <a:moveTo>
                    <a:pt x="6360" y="1"/>
                  </a:moveTo>
                  <a:cubicBezTo>
                    <a:pt x="4323" y="283"/>
                    <a:pt x="2370" y="631"/>
                    <a:pt x="514" y="1024"/>
                  </a:cubicBezTo>
                  <a:cubicBezTo>
                    <a:pt x="1" y="3923"/>
                    <a:pt x="2177" y="13313"/>
                    <a:pt x="6362" y="16519"/>
                  </a:cubicBezTo>
                  <a:cubicBezTo>
                    <a:pt x="6362" y="16519"/>
                    <a:pt x="6489" y="16681"/>
                    <a:pt x="6736" y="16681"/>
                  </a:cubicBezTo>
                  <a:cubicBezTo>
                    <a:pt x="7011" y="16681"/>
                    <a:pt x="7435" y="16479"/>
                    <a:pt x="7996" y="15622"/>
                  </a:cubicBezTo>
                  <a:cubicBezTo>
                    <a:pt x="9012" y="14071"/>
                    <a:pt x="12369" y="9511"/>
                    <a:pt x="13774" y="9511"/>
                  </a:cubicBezTo>
                  <a:cubicBezTo>
                    <a:pt x="13842" y="9511"/>
                    <a:pt x="13907" y="9522"/>
                    <a:pt x="13966" y="9545"/>
                  </a:cubicBezTo>
                  <a:lnTo>
                    <a:pt x="13961" y="9537"/>
                  </a:lnTo>
                  <a:cubicBezTo>
                    <a:pt x="11398" y="9003"/>
                    <a:pt x="7098" y="5674"/>
                    <a:pt x="6360" y="425"/>
                  </a:cubicBezTo>
                  <a:lnTo>
                    <a:pt x="6360" y="1"/>
                  </a:lnTo>
                  <a:close/>
                </a:path>
              </a:pathLst>
            </a:custGeom>
            <a:solidFill>
              <a:srgbClr val="385FD4"/>
            </a:solidFill>
            <a:ln w="0">
              <a:noFill/>
            </a:ln>
          </p:spPr>
          <p:style>
            <a:lnRef idx="0">
              <a:scrgbClr r="0" g="0" b="0"/>
            </a:lnRef>
            <a:fillRef idx="0">
              <a:scrgbClr r="0" g="0" b="0"/>
            </a:fillRef>
            <a:effectRef idx="0">
              <a:scrgbClr r="0" g="0" b="0"/>
            </a:effectRef>
            <a:fontRef idx="minor"/>
          </p:style>
        </p:sp>
        <p:sp>
          <p:nvSpPr>
            <p:cNvPr id="40" name="Google Shape;769;p40">
              <a:extLst>
                <a:ext uri="{FF2B5EF4-FFF2-40B4-BE49-F238E27FC236}">
                  <a16:creationId xmlns:a16="http://schemas.microsoft.com/office/drawing/2014/main" id="{E9179954-0FC8-4CE8-9188-F1AA2E07AB03}"/>
                </a:ext>
              </a:extLst>
            </p:cNvPr>
            <p:cNvSpPr/>
            <p:nvPr/>
          </p:nvSpPr>
          <p:spPr>
            <a:xfrm>
              <a:off x="7020360" y="3961440"/>
              <a:ext cx="262080" cy="328680"/>
            </a:xfrm>
            <a:custGeom>
              <a:avLst/>
              <a:gdLst/>
              <a:ahLst/>
              <a:cxnLst/>
              <a:rect l="l" t="t" r="r" b="b"/>
              <a:pathLst>
                <a:path w="13781" h="17269">
                  <a:moveTo>
                    <a:pt x="55" y="9512"/>
                  </a:moveTo>
                  <a:cubicBezTo>
                    <a:pt x="36" y="9516"/>
                    <a:pt x="18" y="9522"/>
                    <a:pt x="0" y="9529"/>
                  </a:cubicBezTo>
                  <a:cubicBezTo>
                    <a:pt x="19" y="9523"/>
                    <a:pt x="37" y="9518"/>
                    <a:pt x="55" y="9512"/>
                  </a:cubicBezTo>
                  <a:close/>
                  <a:moveTo>
                    <a:pt x="7865" y="0"/>
                  </a:moveTo>
                  <a:cubicBezTo>
                    <a:pt x="7849" y="738"/>
                    <a:pt x="7828" y="1384"/>
                    <a:pt x="7803" y="1879"/>
                  </a:cubicBezTo>
                  <a:cubicBezTo>
                    <a:pt x="7613" y="5410"/>
                    <a:pt x="2859" y="8634"/>
                    <a:pt x="55" y="9512"/>
                  </a:cubicBezTo>
                  <a:lnTo>
                    <a:pt x="55" y="9512"/>
                  </a:lnTo>
                  <a:cubicBezTo>
                    <a:pt x="91" y="9504"/>
                    <a:pt x="128" y="9500"/>
                    <a:pt x="168" y="9500"/>
                  </a:cubicBezTo>
                  <a:cubicBezTo>
                    <a:pt x="1688" y="9500"/>
                    <a:pt x="6207" y="15454"/>
                    <a:pt x="7017" y="16807"/>
                  </a:cubicBezTo>
                  <a:cubicBezTo>
                    <a:pt x="7203" y="17120"/>
                    <a:pt x="7425" y="17269"/>
                    <a:pt x="7673" y="17269"/>
                  </a:cubicBezTo>
                  <a:cubicBezTo>
                    <a:pt x="8543" y="17269"/>
                    <a:pt x="9744" y="15438"/>
                    <a:pt x="10939" y="12386"/>
                  </a:cubicBezTo>
                  <a:cubicBezTo>
                    <a:pt x="12056" y="9535"/>
                    <a:pt x="13780" y="4624"/>
                    <a:pt x="13057" y="1156"/>
                  </a:cubicBezTo>
                  <a:cubicBezTo>
                    <a:pt x="11348" y="679"/>
                    <a:pt x="9615" y="292"/>
                    <a:pt x="7865" y="0"/>
                  </a:cubicBezTo>
                  <a:close/>
                </a:path>
              </a:pathLst>
            </a:custGeom>
            <a:solidFill>
              <a:srgbClr val="385FD4"/>
            </a:solidFill>
            <a:ln w="0">
              <a:noFill/>
            </a:ln>
          </p:spPr>
          <p:style>
            <a:lnRef idx="0">
              <a:scrgbClr r="0" g="0" b="0"/>
            </a:lnRef>
            <a:fillRef idx="0">
              <a:scrgbClr r="0" g="0" b="0"/>
            </a:fillRef>
            <a:effectRef idx="0">
              <a:scrgbClr r="0" g="0" b="0"/>
            </a:effectRef>
            <a:fontRef idx="minor"/>
          </p:style>
        </p:sp>
        <p:sp>
          <p:nvSpPr>
            <p:cNvPr id="41" name="Google Shape;770;p40">
              <a:extLst>
                <a:ext uri="{FF2B5EF4-FFF2-40B4-BE49-F238E27FC236}">
                  <a16:creationId xmlns:a16="http://schemas.microsoft.com/office/drawing/2014/main" id="{27387485-3C52-4C79-B57A-C5429CDD23E9}"/>
                </a:ext>
              </a:extLst>
            </p:cNvPr>
            <p:cNvSpPr/>
            <p:nvPr/>
          </p:nvSpPr>
          <p:spPr>
            <a:xfrm>
              <a:off x="6729840" y="3915360"/>
              <a:ext cx="253800" cy="353520"/>
            </a:xfrm>
            <a:custGeom>
              <a:avLst/>
              <a:gdLst/>
              <a:ahLst/>
              <a:cxnLst/>
              <a:rect l="l" t="t" r="r" b="b"/>
              <a:pathLst>
                <a:path w="13359" h="18585">
                  <a:moveTo>
                    <a:pt x="5753" y="2977"/>
                  </a:moveTo>
                  <a:lnTo>
                    <a:pt x="5753" y="1"/>
                  </a:lnTo>
                  <a:cubicBezTo>
                    <a:pt x="3171" y="1136"/>
                    <a:pt x="779" y="2093"/>
                    <a:pt x="515" y="3571"/>
                  </a:cubicBezTo>
                  <a:cubicBezTo>
                    <a:pt x="0" y="6467"/>
                    <a:pt x="2325" y="14884"/>
                    <a:pt x="5753" y="17855"/>
                  </a:cubicBezTo>
                  <a:cubicBezTo>
                    <a:pt x="5753" y="17855"/>
                    <a:pt x="6323" y="18584"/>
                    <a:pt x="7389" y="16958"/>
                  </a:cubicBezTo>
                  <a:cubicBezTo>
                    <a:pt x="8453" y="15333"/>
                    <a:pt x="12097" y="11609"/>
                    <a:pt x="13358" y="12097"/>
                  </a:cubicBezTo>
                  <a:lnTo>
                    <a:pt x="13354" y="12089"/>
                  </a:lnTo>
                  <a:cubicBezTo>
                    <a:pt x="10791" y="11557"/>
                    <a:pt x="6491" y="8226"/>
                    <a:pt x="5753" y="2977"/>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42" name="Google Shape;771;p40">
              <a:extLst>
                <a:ext uri="{FF2B5EF4-FFF2-40B4-BE49-F238E27FC236}">
                  <a16:creationId xmlns:a16="http://schemas.microsoft.com/office/drawing/2014/main" id="{3A2062EE-70A3-4BD3-A1B0-169C55195FA7}"/>
                </a:ext>
              </a:extLst>
            </p:cNvPr>
            <p:cNvSpPr/>
            <p:nvPr/>
          </p:nvSpPr>
          <p:spPr>
            <a:xfrm>
              <a:off x="7020360" y="3895560"/>
              <a:ext cx="252360" cy="389160"/>
            </a:xfrm>
            <a:custGeom>
              <a:avLst/>
              <a:gdLst/>
              <a:ahLst/>
              <a:cxnLst/>
              <a:rect l="l" t="t" r="r" b="b"/>
              <a:pathLst>
                <a:path w="13283" h="20447">
                  <a:moveTo>
                    <a:pt x="12117" y="3494"/>
                  </a:moveTo>
                  <a:cubicBezTo>
                    <a:pt x="11403" y="1877"/>
                    <a:pt x="9085" y="563"/>
                    <a:pt x="7898" y="1"/>
                  </a:cubicBezTo>
                  <a:cubicBezTo>
                    <a:pt x="7891" y="2199"/>
                    <a:pt x="7865" y="4157"/>
                    <a:pt x="7801" y="5327"/>
                  </a:cubicBezTo>
                  <a:cubicBezTo>
                    <a:pt x="7610" y="8881"/>
                    <a:pt x="2797" y="12124"/>
                    <a:pt x="0" y="12977"/>
                  </a:cubicBezTo>
                  <a:lnTo>
                    <a:pt x="0" y="12977"/>
                  </a:lnTo>
                  <a:cubicBezTo>
                    <a:pt x="1320" y="12464"/>
                    <a:pt x="6175" y="17632"/>
                    <a:pt x="7015" y="19039"/>
                  </a:cubicBezTo>
                  <a:cubicBezTo>
                    <a:pt x="7857" y="20446"/>
                    <a:pt x="8897" y="18807"/>
                    <a:pt x="10604" y="14952"/>
                  </a:cubicBezTo>
                  <a:cubicBezTo>
                    <a:pt x="12341" y="11028"/>
                    <a:pt x="13283" y="6131"/>
                    <a:pt x="12117" y="3494"/>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43" name="Google Shape;772;p40">
              <a:extLst>
                <a:ext uri="{FF2B5EF4-FFF2-40B4-BE49-F238E27FC236}">
                  <a16:creationId xmlns:a16="http://schemas.microsoft.com/office/drawing/2014/main" id="{2FB03E01-86E8-48D0-B911-C6A28A2599E6}"/>
                </a:ext>
              </a:extLst>
            </p:cNvPr>
            <p:cNvSpPr/>
            <p:nvPr/>
          </p:nvSpPr>
          <p:spPr>
            <a:xfrm>
              <a:off x="7403040" y="4172400"/>
              <a:ext cx="383400" cy="764640"/>
            </a:xfrm>
            <a:custGeom>
              <a:avLst/>
              <a:gdLst/>
              <a:ahLst/>
              <a:cxnLst/>
              <a:rect l="l" t="t" r="r" b="b"/>
              <a:pathLst>
                <a:path w="20137" h="40117">
                  <a:moveTo>
                    <a:pt x="20137" y="40116"/>
                  </a:moveTo>
                  <a:cubicBezTo>
                    <a:pt x="20137" y="28765"/>
                    <a:pt x="16830" y="6015"/>
                    <a:pt x="11584" y="0"/>
                  </a:cubicBezTo>
                  <a:cubicBezTo>
                    <a:pt x="11584" y="0"/>
                    <a:pt x="3374" y="4392"/>
                    <a:pt x="776" y="18311"/>
                  </a:cubicBezTo>
                  <a:cubicBezTo>
                    <a:pt x="1" y="22470"/>
                    <a:pt x="1321" y="34352"/>
                    <a:pt x="1663" y="39369"/>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44" name="Google Shape;773;p40">
              <a:extLst>
                <a:ext uri="{FF2B5EF4-FFF2-40B4-BE49-F238E27FC236}">
                  <a16:creationId xmlns:a16="http://schemas.microsoft.com/office/drawing/2014/main" id="{A2914B4A-B57C-4FA6-8539-60A5AA21BDB3}"/>
                </a:ext>
              </a:extLst>
            </p:cNvPr>
            <p:cNvSpPr/>
            <p:nvPr/>
          </p:nvSpPr>
          <p:spPr>
            <a:xfrm>
              <a:off x="7173000" y="4782240"/>
              <a:ext cx="624240" cy="367920"/>
            </a:xfrm>
            <a:custGeom>
              <a:avLst/>
              <a:gdLst/>
              <a:ahLst/>
              <a:cxnLst/>
              <a:rect l="l" t="t" r="r" b="b"/>
              <a:pathLst>
                <a:path w="32758" h="19338">
                  <a:moveTo>
                    <a:pt x="185" y="19337"/>
                  </a:moveTo>
                  <a:lnTo>
                    <a:pt x="25099" y="19337"/>
                  </a:lnTo>
                  <a:cubicBezTo>
                    <a:pt x="28789" y="19337"/>
                    <a:pt x="32758" y="16324"/>
                    <a:pt x="32200" y="8163"/>
                  </a:cubicBezTo>
                  <a:cubicBezTo>
                    <a:pt x="31644" y="0"/>
                    <a:pt x="18289" y="1145"/>
                    <a:pt x="13727" y="7416"/>
                  </a:cubicBezTo>
                  <a:lnTo>
                    <a:pt x="1" y="9513"/>
                  </a:ln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45" name="Google Shape;774;p40">
              <a:extLst>
                <a:ext uri="{FF2B5EF4-FFF2-40B4-BE49-F238E27FC236}">
                  <a16:creationId xmlns:a16="http://schemas.microsoft.com/office/drawing/2014/main" id="{C2B10E02-8BA3-48CE-A0DA-D244C854C582}"/>
                </a:ext>
              </a:extLst>
            </p:cNvPr>
            <p:cNvSpPr/>
            <p:nvPr/>
          </p:nvSpPr>
          <p:spPr>
            <a:xfrm>
              <a:off x="6638400" y="4936320"/>
              <a:ext cx="629640" cy="214200"/>
            </a:xfrm>
            <a:custGeom>
              <a:avLst/>
              <a:gdLst/>
              <a:ahLst/>
              <a:cxnLst/>
              <a:rect l="l" t="t" r="r" b="b"/>
              <a:pathLst>
                <a:path w="33036" h="11277">
                  <a:moveTo>
                    <a:pt x="15638" y="10777"/>
                  </a:moveTo>
                  <a:lnTo>
                    <a:pt x="16816" y="9672"/>
                  </a:lnTo>
                  <a:lnTo>
                    <a:pt x="20399" y="10941"/>
                  </a:lnTo>
                  <a:cubicBezTo>
                    <a:pt x="21021" y="11163"/>
                    <a:pt x="21676" y="11275"/>
                    <a:pt x="22336" y="11275"/>
                  </a:cubicBezTo>
                  <a:lnTo>
                    <a:pt x="29449" y="11275"/>
                  </a:lnTo>
                  <a:cubicBezTo>
                    <a:pt x="29449" y="11275"/>
                    <a:pt x="32814" y="10555"/>
                    <a:pt x="32925" y="6583"/>
                  </a:cubicBezTo>
                  <a:cubicBezTo>
                    <a:pt x="33035" y="2611"/>
                    <a:pt x="29615" y="1452"/>
                    <a:pt x="28124" y="1452"/>
                  </a:cubicBezTo>
                  <a:lnTo>
                    <a:pt x="20328" y="1452"/>
                  </a:lnTo>
                  <a:cubicBezTo>
                    <a:pt x="19936" y="1452"/>
                    <a:pt x="19548" y="1411"/>
                    <a:pt x="19164" y="1332"/>
                  </a:cubicBezTo>
                  <a:lnTo>
                    <a:pt x="13619" y="173"/>
                  </a:lnTo>
                  <a:cubicBezTo>
                    <a:pt x="12800" y="1"/>
                    <a:pt x="11947" y="137"/>
                    <a:pt x="11221" y="554"/>
                  </a:cubicBezTo>
                  <a:lnTo>
                    <a:pt x="8077" y="2360"/>
                  </a:lnTo>
                  <a:cubicBezTo>
                    <a:pt x="7469" y="2709"/>
                    <a:pt x="6910" y="3139"/>
                    <a:pt x="6414" y="3635"/>
                  </a:cubicBezTo>
                  <a:lnTo>
                    <a:pt x="711" y="9350"/>
                  </a:lnTo>
                  <a:cubicBezTo>
                    <a:pt x="1" y="10060"/>
                    <a:pt x="506" y="11276"/>
                    <a:pt x="1510" y="11276"/>
                  </a:cubicBezTo>
                  <a:lnTo>
                    <a:pt x="14376" y="11276"/>
                  </a:lnTo>
                  <a:cubicBezTo>
                    <a:pt x="14845" y="11276"/>
                    <a:pt x="15295" y="11098"/>
                    <a:pt x="15638" y="10777"/>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46" name="Google Shape;775;p40">
              <a:extLst>
                <a:ext uri="{FF2B5EF4-FFF2-40B4-BE49-F238E27FC236}">
                  <a16:creationId xmlns:a16="http://schemas.microsoft.com/office/drawing/2014/main" id="{7C070EF2-2B9D-491A-B1EC-D5901077EB35}"/>
                </a:ext>
              </a:extLst>
            </p:cNvPr>
            <p:cNvSpPr/>
            <p:nvPr/>
          </p:nvSpPr>
          <p:spPr>
            <a:xfrm>
              <a:off x="7431120" y="3501360"/>
              <a:ext cx="843120" cy="1074600"/>
            </a:xfrm>
            <a:custGeom>
              <a:avLst/>
              <a:gdLst/>
              <a:ahLst/>
              <a:cxnLst/>
              <a:rect l="l" t="t" r="r" b="b"/>
              <a:pathLst>
                <a:path w="44219" h="56351">
                  <a:moveTo>
                    <a:pt x="40175" y="3086"/>
                  </a:moveTo>
                  <a:cubicBezTo>
                    <a:pt x="34834" y="1"/>
                    <a:pt x="25474" y="8781"/>
                    <a:pt x="27488" y="19158"/>
                  </a:cubicBezTo>
                  <a:cubicBezTo>
                    <a:pt x="29501" y="29536"/>
                    <a:pt x="18104" y="42412"/>
                    <a:pt x="18104" y="42412"/>
                  </a:cubicBezTo>
                  <a:cubicBezTo>
                    <a:pt x="18104" y="42412"/>
                    <a:pt x="5186" y="47600"/>
                    <a:pt x="0" y="48582"/>
                  </a:cubicBezTo>
                  <a:cubicBezTo>
                    <a:pt x="1245" y="50349"/>
                    <a:pt x="2663" y="52972"/>
                    <a:pt x="3307" y="56350"/>
                  </a:cubicBezTo>
                  <a:cubicBezTo>
                    <a:pt x="11791" y="55652"/>
                    <a:pt x="23961" y="53926"/>
                    <a:pt x="28882" y="49827"/>
                  </a:cubicBezTo>
                  <a:cubicBezTo>
                    <a:pt x="36317" y="43631"/>
                    <a:pt x="44214" y="20784"/>
                    <a:pt x="44216" y="13526"/>
                  </a:cubicBezTo>
                  <a:cubicBezTo>
                    <a:pt x="44219" y="5078"/>
                    <a:pt x="40175" y="3086"/>
                    <a:pt x="40175" y="3086"/>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7" name="Google Shape;776;p40">
              <a:extLst>
                <a:ext uri="{FF2B5EF4-FFF2-40B4-BE49-F238E27FC236}">
                  <a16:creationId xmlns:a16="http://schemas.microsoft.com/office/drawing/2014/main" id="{19120A5E-941D-4490-81B8-A6DBF55F078D}"/>
                </a:ext>
              </a:extLst>
            </p:cNvPr>
            <p:cNvSpPr/>
            <p:nvPr/>
          </p:nvSpPr>
          <p:spPr>
            <a:xfrm>
              <a:off x="6835320" y="4428720"/>
              <a:ext cx="658080" cy="253440"/>
            </a:xfrm>
            <a:custGeom>
              <a:avLst/>
              <a:gdLst/>
              <a:ahLst/>
              <a:cxnLst/>
              <a:rect l="l" t="t" r="r" b="b"/>
              <a:pathLst>
                <a:path w="34525" h="13327">
                  <a:moveTo>
                    <a:pt x="29867" y="161"/>
                  </a:moveTo>
                  <a:lnTo>
                    <a:pt x="13166" y="161"/>
                  </a:lnTo>
                  <a:cubicBezTo>
                    <a:pt x="13166" y="161"/>
                    <a:pt x="1238" y="4201"/>
                    <a:pt x="929" y="4891"/>
                  </a:cubicBezTo>
                  <a:cubicBezTo>
                    <a:pt x="619" y="5581"/>
                    <a:pt x="0" y="9690"/>
                    <a:pt x="929" y="10656"/>
                  </a:cubicBezTo>
                  <a:cubicBezTo>
                    <a:pt x="1859" y="11623"/>
                    <a:pt x="7899" y="13327"/>
                    <a:pt x="9449" y="13017"/>
                  </a:cubicBezTo>
                  <a:cubicBezTo>
                    <a:pt x="10998" y="12706"/>
                    <a:pt x="23078" y="8215"/>
                    <a:pt x="25867" y="8215"/>
                  </a:cubicBezTo>
                  <a:cubicBezTo>
                    <a:pt x="26810" y="8215"/>
                    <a:pt x="30186" y="8125"/>
                    <a:pt x="34524" y="7768"/>
                  </a:cubicBezTo>
                  <a:cubicBezTo>
                    <a:pt x="33880" y="4390"/>
                    <a:pt x="32462" y="1767"/>
                    <a:pt x="31217" y="0"/>
                  </a:cubicBezTo>
                  <a:cubicBezTo>
                    <a:pt x="30676" y="103"/>
                    <a:pt x="30216" y="161"/>
                    <a:pt x="29867" y="161"/>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48" name="Google Shape;777;p40">
              <a:extLst>
                <a:ext uri="{FF2B5EF4-FFF2-40B4-BE49-F238E27FC236}">
                  <a16:creationId xmlns:a16="http://schemas.microsoft.com/office/drawing/2014/main" id="{1CDFC415-7FFE-4279-AF19-494589E67EDE}"/>
                </a:ext>
              </a:extLst>
            </p:cNvPr>
            <p:cNvSpPr/>
            <p:nvPr/>
          </p:nvSpPr>
          <p:spPr>
            <a:xfrm>
              <a:off x="5362200" y="4048920"/>
              <a:ext cx="242280" cy="233280"/>
            </a:xfrm>
            <a:custGeom>
              <a:avLst/>
              <a:gdLst/>
              <a:ahLst/>
              <a:cxnLst/>
              <a:rect l="l" t="t" r="r" b="b"/>
              <a:pathLst>
                <a:path w="12747" h="12278">
                  <a:moveTo>
                    <a:pt x="1" y="8967"/>
                  </a:moveTo>
                  <a:cubicBezTo>
                    <a:pt x="1" y="8967"/>
                    <a:pt x="4185" y="12277"/>
                    <a:pt x="8467" y="8967"/>
                  </a:cubicBezTo>
                  <a:cubicBezTo>
                    <a:pt x="12746" y="5656"/>
                    <a:pt x="9798" y="1"/>
                    <a:pt x="9798" y="1"/>
                  </a:cubicBezTo>
                  <a:lnTo>
                    <a:pt x="1" y="5220"/>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49" name="Google Shape;778;p40">
              <a:extLst>
                <a:ext uri="{FF2B5EF4-FFF2-40B4-BE49-F238E27FC236}">
                  <a16:creationId xmlns:a16="http://schemas.microsoft.com/office/drawing/2014/main" id="{6528C8A8-3AA7-46A2-9AD5-57B25BB0E324}"/>
                </a:ext>
              </a:extLst>
            </p:cNvPr>
            <p:cNvSpPr/>
            <p:nvPr/>
          </p:nvSpPr>
          <p:spPr>
            <a:xfrm>
              <a:off x="5324040" y="3627720"/>
              <a:ext cx="152640" cy="471600"/>
            </a:xfrm>
            <a:custGeom>
              <a:avLst/>
              <a:gdLst/>
              <a:ahLst/>
              <a:cxnLst/>
              <a:rect l="l" t="t" r="r" b="b"/>
              <a:pathLst>
                <a:path w="8051" h="24761">
                  <a:moveTo>
                    <a:pt x="8051" y="1"/>
                  </a:moveTo>
                  <a:lnTo>
                    <a:pt x="8051" y="24761"/>
                  </a:lnTo>
                  <a:lnTo>
                    <a:pt x="0" y="24761"/>
                  </a:lnTo>
                  <a:lnTo>
                    <a:pt x="0" y="1356"/>
                  </a:ln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50" name="Google Shape;779;p40">
              <a:extLst>
                <a:ext uri="{FF2B5EF4-FFF2-40B4-BE49-F238E27FC236}">
                  <a16:creationId xmlns:a16="http://schemas.microsoft.com/office/drawing/2014/main" id="{B891D0C9-0393-4070-8D98-C2897D5EFBD6}"/>
                </a:ext>
              </a:extLst>
            </p:cNvPr>
            <p:cNvSpPr/>
            <p:nvPr/>
          </p:nvSpPr>
          <p:spPr>
            <a:xfrm>
              <a:off x="5074920" y="4472280"/>
              <a:ext cx="360000" cy="678240"/>
            </a:xfrm>
            <a:custGeom>
              <a:avLst/>
              <a:gdLst/>
              <a:ahLst/>
              <a:cxnLst/>
              <a:rect l="l" t="t" r="r" b="b"/>
              <a:pathLst>
                <a:path w="18924" h="35586">
                  <a:moveTo>
                    <a:pt x="7979" y="17272"/>
                  </a:moveTo>
                  <a:cubicBezTo>
                    <a:pt x="7205" y="21403"/>
                    <a:pt x="2802" y="27206"/>
                    <a:pt x="1" y="35585"/>
                  </a:cubicBezTo>
                  <a:lnTo>
                    <a:pt x="16002" y="35585"/>
                  </a:lnTo>
                  <a:cubicBezTo>
                    <a:pt x="17537" y="25520"/>
                    <a:pt x="18924" y="12010"/>
                    <a:pt x="16735" y="0"/>
                  </a:cubicBezTo>
                  <a:lnTo>
                    <a:pt x="7508" y="0"/>
                  </a:lnTo>
                  <a:cubicBezTo>
                    <a:pt x="8361" y="4048"/>
                    <a:pt x="8708" y="13385"/>
                    <a:pt x="7979" y="17272"/>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51" name="Google Shape;780;p40">
              <a:extLst>
                <a:ext uri="{FF2B5EF4-FFF2-40B4-BE49-F238E27FC236}">
                  <a16:creationId xmlns:a16="http://schemas.microsoft.com/office/drawing/2014/main" id="{26DD1671-71EE-4C35-BEB5-FC08A5648C76}"/>
                </a:ext>
              </a:extLst>
            </p:cNvPr>
            <p:cNvSpPr/>
            <p:nvPr/>
          </p:nvSpPr>
          <p:spPr>
            <a:xfrm>
              <a:off x="4934160" y="4472280"/>
              <a:ext cx="305640" cy="678240"/>
            </a:xfrm>
            <a:custGeom>
              <a:avLst/>
              <a:gdLst/>
              <a:ahLst/>
              <a:cxnLst/>
              <a:rect l="l" t="t" r="r" b="b"/>
              <a:pathLst>
                <a:path w="16076" h="35586">
                  <a:moveTo>
                    <a:pt x="1" y="16376"/>
                  </a:moveTo>
                  <a:cubicBezTo>
                    <a:pt x="1" y="16376"/>
                    <a:pt x="1853" y="25366"/>
                    <a:pt x="3118" y="35585"/>
                  </a:cubicBezTo>
                  <a:lnTo>
                    <a:pt x="7368" y="35585"/>
                  </a:lnTo>
                  <a:cubicBezTo>
                    <a:pt x="10169" y="27206"/>
                    <a:pt x="14572" y="21403"/>
                    <a:pt x="15346" y="17272"/>
                  </a:cubicBezTo>
                  <a:cubicBezTo>
                    <a:pt x="16075" y="13385"/>
                    <a:pt x="15728" y="4048"/>
                    <a:pt x="14875" y="0"/>
                  </a:cubicBezTo>
                  <a:lnTo>
                    <a:pt x="383" y="0"/>
                  </a:lnTo>
                  <a:close/>
                </a:path>
              </a:pathLst>
            </a:custGeom>
            <a:solidFill>
              <a:srgbClr val="1C399B"/>
            </a:solidFill>
            <a:ln w="0">
              <a:noFill/>
            </a:ln>
          </p:spPr>
          <p:style>
            <a:lnRef idx="0">
              <a:scrgbClr r="0" g="0" b="0"/>
            </a:lnRef>
            <a:fillRef idx="0">
              <a:scrgbClr r="0" g="0" b="0"/>
            </a:fillRef>
            <a:effectRef idx="0">
              <a:scrgbClr r="0" g="0" b="0"/>
            </a:effectRef>
            <a:fontRef idx="minor"/>
          </p:style>
        </p:sp>
        <p:sp>
          <p:nvSpPr>
            <p:cNvPr id="52" name="Google Shape;781;p40">
              <a:extLst>
                <a:ext uri="{FF2B5EF4-FFF2-40B4-BE49-F238E27FC236}">
                  <a16:creationId xmlns:a16="http://schemas.microsoft.com/office/drawing/2014/main" id="{9CFD4669-868D-4C51-9EB3-865D97BFB44A}"/>
                </a:ext>
              </a:extLst>
            </p:cNvPr>
            <p:cNvSpPr/>
            <p:nvPr/>
          </p:nvSpPr>
          <p:spPr>
            <a:xfrm>
              <a:off x="4680360" y="4447800"/>
              <a:ext cx="559440" cy="702720"/>
            </a:xfrm>
            <a:custGeom>
              <a:avLst/>
              <a:gdLst/>
              <a:ahLst/>
              <a:cxnLst/>
              <a:rect l="l" t="t" r="r" b="b"/>
              <a:pathLst>
                <a:path w="29366" h="36865">
                  <a:moveTo>
                    <a:pt x="28165" y="1279"/>
                  </a:moveTo>
                  <a:cubicBezTo>
                    <a:pt x="28056" y="760"/>
                    <a:pt x="27939" y="322"/>
                    <a:pt x="27815" y="0"/>
                  </a:cubicBezTo>
                  <a:lnTo>
                    <a:pt x="1" y="0"/>
                  </a:lnTo>
                  <a:cubicBezTo>
                    <a:pt x="384" y="13387"/>
                    <a:pt x="1439" y="26710"/>
                    <a:pt x="2074" y="36864"/>
                  </a:cubicBezTo>
                  <a:lnTo>
                    <a:pt x="20659" y="36864"/>
                  </a:lnTo>
                  <a:cubicBezTo>
                    <a:pt x="23459" y="28485"/>
                    <a:pt x="27863" y="22682"/>
                    <a:pt x="28637" y="18551"/>
                  </a:cubicBezTo>
                  <a:cubicBezTo>
                    <a:pt x="29365" y="14664"/>
                    <a:pt x="29018" y="5327"/>
                    <a:pt x="28165" y="1279"/>
                  </a:cubicBezTo>
                  <a:close/>
                </a:path>
              </a:pathLst>
            </a:cu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53" name="Google Shape;782;p40">
              <a:extLst>
                <a:ext uri="{FF2B5EF4-FFF2-40B4-BE49-F238E27FC236}">
                  <a16:creationId xmlns:a16="http://schemas.microsoft.com/office/drawing/2014/main" id="{22FF7B59-6313-497D-9FDE-20CB01C3C6DD}"/>
                </a:ext>
              </a:extLst>
            </p:cNvPr>
            <p:cNvSpPr/>
            <p:nvPr/>
          </p:nvSpPr>
          <p:spPr>
            <a:xfrm>
              <a:off x="4449600" y="3123000"/>
              <a:ext cx="1062720" cy="1515960"/>
            </a:xfrm>
            <a:custGeom>
              <a:avLst/>
              <a:gdLst/>
              <a:ahLst/>
              <a:cxnLst/>
              <a:rect l="l" t="t" r="r" b="b"/>
              <a:pathLst>
                <a:path w="55739" h="79471">
                  <a:moveTo>
                    <a:pt x="31055" y="4414"/>
                  </a:moveTo>
                  <a:cubicBezTo>
                    <a:pt x="14603" y="0"/>
                    <a:pt x="3490" y="7345"/>
                    <a:pt x="1666" y="17892"/>
                  </a:cubicBezTo>
                  <a:cubicBezTo>
                    <a:pt x="0" y="27525"/>
                    <a:pt x="12095" y="57356"/>
                    <a:pt x="12095" y="69419"/>
                  </a:cubicBezTo>
                  <a:cubicBezTo>
                    <a:pt x="12095" y="69419"/>
                    <a:pt x="31596" y="79471"/>
                    <a:pt x="49487" y="70698"/>
                  </a:cubicBezTo>
                  <a:cubicBezTo>
                    <a:pt x="49487" y="70698"/>
                    <a:pt x="46804" y="57904"/>
                    <a:pt x="49487" y="46573"/>
                  </a:cubicBezTo>
                  <a:cubicBezTo>
                    <a:pt x="52171" y="35241"/>
                    <a:pt x="55739" y="28749"/>
                    <a:pt x="52708" y="20620"/>
                  </a:cubicBezTo>
                  <a:cubicBezTo>
                    <a:pt x="50060" y="13518"/>
                    <a:pt x="38750" y="6480"/>
                    <a:pt x="31055" y="4414"/>
                  </a:cubicBezTo>
                  <a:close/>
                </a:path>
              </a:pathLst>
            </a:custGeom>
            <a:gradFill rotWithShape="0">
              <a:gsLst>
                <a:gs pos="0">
                  <a:srgbClr val="00D4F9"/>
                </a:gs>
                <a:gs pos="100000">
                  <a:srgbClr val="EEEEEE"/>
                </a:gs>
              </a:gsLst>
              <a:lin ang="5400000"/>
            </a:gradFill>
            <a:ln w="0">
              <a:noFill/>
            </a:ln>
          </p:spPr>
          <p:style>
            <a:lnRef idx="0">
              <a:scrgbClr r="0" g="0" b="0"/>
            </a:lnRef>
            <a:fillRef idx="0">
              <a:scrgbClr r="0" g="0" b="0"/>
            </a:fillRef>
            <a:effectRef idx="0">
              <a:scrgbClr r="0" g="0" b="0"/>
            </a:effectRef>
            <a:fontRef idx="minor"/>
          </p:style>
        </p:sp>
        <p:sp>
          <p:nvSpPr>
            <p:cNvPr id="54" name="Google Shape;783;p40">
              <a:extLst>
                <a:ext uri="{FF2B5EF4-FFF2-40B4-BE49-F238E27FC236}">
                  <a16:creationId xmlns:a16="http://schemas.microsoft.com/office/drawing/2014/main" id="{8FE54D82-D32D-4467-9EEA-799566165C1A}"/>
                </a:ext>
              </a:extLst>
            </p:cNvPr>
            <p:cNvSpPr/>
            <p:nvPr/>
          </p:nvSpPr>
          <p:spPr>
            <a:xfrm>
              <a:off x="4941360" y="2977920"/>
              <a:ext cx="338760" cy="460080"/>
            </a:xfrm>
            <a:custGeom>
              <a:avLst/>
              <a:gdLst/>
              <a:ahLst/>
              <a:cxnLst/>
              <a:rect l="l" t="t" r="r" b="b"/>
              <a:pathLst>
                <a:path w="17803" h="24169">
                  <a:moveTo>
                    <a:pt x="11450" y="1115"/>
                  </a:moveTo>
                  <a:cubicBezTo>
                    <a:pt x="11450" y="1115"/>
                    <a:pt x="5240" y="8924"/>
                    <a:pt x="2621" y="11413"/>
                  </a:cubicBezTo>
                  <a:cubicBezTo>
                    <a:pt x="1" y="13902"/>
                    <a:pt x="4835" y="18993"/>
                    <a:pt x="8503" y="21155"/>
                  </a:cubicBezTo>
                  <a:cubicBezTo>
                    <a:pt x="10926" y="22583"/>
                    <a:pt x="16034" y="24168"/>
                    <a:pt x="14528" y="19715"/>
                  </a:cubicBezTo>
                  <a:cubicBezTo>
                    <a:pt x="14528" y="19715"/>
                    <a:pt x="13676" y="17226"/>
                    <a:pt x="17803" y="13689"/>
                  </a:cubicBezTo>
                  <a:cubicBezTo>
                    <a:pt x="17803" y="13689"/>
                    <a:pt x="13218" y="1"/>
                    <a:pt x="11450" y="1115"/>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55" name="Google Shape;784;p40">
              <a:extLst>
                <a:ext uri="{FF2B5EF4-FFF2-40B4-BE49-F238E27FC236}">
                  <a16:creationId xmlns:a16="http://schemas.microsoft.com/office/drawing/2014/main" id="{30960545-CEAE-4750-850A-E7B5E8D852F4}"/>
                </a:ext>
              </a:extLst>
            </p:cNvPr>
            <p:cNvSpPr/>
            <p:nvPr/>
          </p:nvSpPr>
          <p:spPr>
            <a:xfrm>
              <a:off x="5112360" y="3047400"/>
              <a:ext cx="167760" cy="305640"/>
            </a:xfrm>
            <a:custGeom>
              <a:avLst/>
              <a:gdLst/>
              <a:ahLst/>
              <a:cxnLst/>
              <a:rect l="l" t="t" r="r" b="b"/>
              <a:pathLst>
                <a:path w="8844" h="16068">
                  <a:moveTo>
                    <a:pt x="4803" y="1"/>
                  </a:moveTo>
                  <a:lnTo>
                    <a:pt x="2780" y="955"/>
                  </a:lnTo>
                  <a:cubicBezTo>
                    <a:pt x="424" y="5789"/>
                    <a:pt x="0" y="14897"/>
                    <a:pt x="5569" y="16067"/>
                  </a:cubicBezTo>
                  <a:lnTo>
                    <a:pt x="5569" y="16067"/>
                  </a:lnTo>
                  <a:cubicBezTo>
                    <a:pt x="5567" y="16066"/>
                    <a:pt x="4720" y="13578"/>
                    <a:pt x="8844" y="10043"/>
                  </a:cubicBezTo>
                  <a:cubicBezTo>
                    <a:pt x="8844" y="10043"/>
                    <a:pt x="6717" y="3699"/>
                    <a:pt x="4803" y="1"/>
                  </a:cubicBezTo>
                  <a:close/>
                  <a:moveTo>
                    <a:pt x="5569" y="16067"/>
                  </a:moveTo>
                  <a:cubicBezTo>
                    <a:pt x="5569" y="16067"/>
                    <a:pt x="5569" y="16067"/>
                    <a:pt x="5569" y="16067"/>
                  </a:cubicBezTo>
                  <a:cubicBezTo>
                    <a:pt x="5569" y="16067"/>
                    <a:pt x="5569" y="16067"/>
                    <a:pt x="5569" y="16067"/>
                  </a:cubicBezTo>
                  <a:cubicBezTo>
                    <a:pt x="5569" y="16067"/>
                    <a:pt x="5569" y="16067"/>
                    <a:pt x="5569" y="16067"/>
                  </a:cubicBezTo>
                  <a:close/>
                </a:path>
              </a:pathLst>
            </a:custGeom>
            <a:solidFill>
              <a:srgbClr val="CB9EAE"/>
            </a:solidFill>
            <a:ln w="0">
              <a:noFill/>
            </a:ln>
          </p:spPr>
          <p:style>
            <a:lnRef idx="0">
              <a:scrgbClr r="0" g="0" b="0"/>
            </a:lnRef>
            <a:fillRef idx="0">
              <a:scrgbClr r="0" g="0" b="0"/>
            </a:fillRef>
            <a:effectRef idx="0">
              <a:scrgbClr r="0" g="0" b="0"/>
            </a:effectRef>
            <a:fontRef idx="minor"/>
          </p:style>
        </p:sp>
        <p:sp>
          <p:nvSpPr>
            <p:cNvPr id="56" name="Google Shape;785;p40">
              <a:extLst>
                <a:ext uri="{FF2B5EF4-FFF2-40B4-BE49-F238E27FC236}">
                  <a16:creationId xmlns:a16="http://schemas.microsoft.com/office/drawing/2014/main" id="{4D9C6626-1223-4FF5-9D95-D24A4C78E5C7}"/>
                </a:ext>
              </a:extLst>
            </p:cNvPr>
            <p:cNvSpPr/>
            <p:nvPr/>
          </p:nvSpPr>
          <p:spPr>
            <a:xfrm>
              <a:off x="5131440" y="2860920"/>
              <a:ext cx="388440" cy="445680"/>
            </a:xfrm>
            <a:custGeom>
              <a:avLst/>
              <a:gdLst/>
              <a:ahLst/>
              <a:cxnLst/>
              <a:rect l="l" t="t" r="r" b="b"/>
              <a:pathLst>
                <a:path w="20415" h="23408">
                  <a:moveTo>
                    <a:pt x="3925" y="5832"/>
                  </a:moveTo>
                  <a:cubicBezTo>
                    <a:pt x="4450" y="2856"/>
                    <a:pt x="1789" y="2631"/>
                    <a:pt x="954" y="5117"/>
                  </a:cubicBezTo>
                  <a:cubicBezTo>
                    <a:pt x="0" y="7956"/>
                    <a:pt x="1052" y="9924"/>
                    <a:pt x="2145" y="9269"/>
                  </a:cubicBezTo>
                  <a:cubicBezTo>
                    <a:pt x="2145" y="9269"/>
                    <a:pt x="24" y="15682"/>
                    <a:pt x="2693" y="19544"/>
                  </a:cubicBezTo>
                  <a:cubicBezTo>
                    <a:pt x="5363" y="23407"/>
                    <a:pt x="8771" y="21921"/>
                    <a:pt x="13030" y="17727"/>
                  </a:cubicBezTo>
                  <a:cubicBezTo>
                    <a:pt x="16694" y="14118"/>
                    <a:pt x="19078" y="9712"/>
                    <a:pt x="19448" y="8015"/>
                  </a:cubicBezTo>
                  <a:cubicBezTo>
                    <a:pt x="20414" y="3584"/>
                    <a:pt x="15814" y="1"/>
                    <a:pt x="11497" y="234"/>
                  </a:cubicBezTo>
                  <a:cubicBezTo>
                    <a:pt x="6214" y="517"/>
                    <a:pt x="3925" y="5832"/>
                    <a:pt x="3925" y="5832"/>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57" name="Google Shape;786;p40">
              <a:extLst>
                <a:ext uri="{FF2B5EF4-FFF2-40B4-BE49-F238E27FC236}">
                  <a16:creationId xmlns:a16="http://schemas.microsoft.com/office/drawing/2014/main" id="{16819ABA-ADAE-4239-A74B-1CA1E8B91D25}"/>
                </a:ext>
              </a:extLst>
            </p:cNvPr>
            <p:cNvSpPr/>
            <p:nvPr/>
          </p:nvSpPr>
          <p:spPr>
            <a:xfrm>
              <a:off x="5178240" y="2778120"/>
              <a:ext cx="430200" cy="298080"/>
            </a:xfrm>
            <a:custGeom>
              <a:avLst/>
              <a:gdLst/>
              <a:ahLst/>
              <a:cxnLst/>
              <a:rect l="l" t="t" r="r" b="b"/>
              <a:pathLst>
                <a:path w="22597" h="15676">
                  <a:moveTo>
                    <a:pt x="9033" y="1"/>
                  </a:moveTo>
                  <a:cubicBezTo>
                    <a:pt x="6230" y="1"/>
                    <a:pt x="1561" y="1922"/>
                    <a:pt x="0" y="7807"/>
                  </a:cubicBezTo>
                  <a:cubicBezTo>
                    <a:pt x="0" y="7807"/>
                    <a:pt x="0" y="7807"/>
                    <a:pt x="0" y="7807"/>
                  </a:cubicBezTo>
                  <a:cubicBezTo>
                    <a:pt x="2" y="7807"/>
                    <a:pt x="76" y="7792"/>
                    <a:pt x="191" y="7792"/>
                  </a:cubicBezTo>
                  <a:cubicBezTo>
                    <a:pt x="637" y="7792"/>
                    <a:pt x="1690" y="8015"/>
                    <a:pt x="1485" y="10180"/>
                  </a:cubicBezTo>
                  <a:cubicBezTo>
                    <a:pt x="1344" y="11648"/>
                    <a:pt x="1523" y="12839"/>
                    <a:pt x="2189" y="12839"/>
                  </a:cubicBezTo>
                  <a:cubicBezTo>
                    <a:pt x="2319" y="12839"/>
                    <a:pt x="2467" y="12794"/>
                    <a:pt x="2636" y="12696"/>
                  </a:cubicBezTo>
                  <a:cubicBezTo>
                    <a:pt x="3399" y="12254"/>
                    <a:pt x="4936" y="10206"/>
                    <a:pt x="6585" y="10206"/>
                  </a:cubicBezTo>
                  <a:cubicBezTo>
                    <a:pt x="7164" y="10206"/>
                    <a:pt x="7757" y="10458"/>
                    <a:pt x="8335" y="11122"/>
                  </a:cubicBezTo>
                  <a:cubicBezTo>
                    <a:pt x="10385" y="13474"/>
                    <a:pt x="12079" y="15676"/>
                    <a:pt x="15426" y="15676"/>
                  </a:cubicBezTo>
                  <a:cubicBezTo>
                    <a:pt x="15710" y="15676"/>
                    <a:pt x="16005" y="15660"/>
                    <a:pt x="16313" y="15627"/>
                  </a:cubicBezTo>
                  <a:cubicBezTo>
                    <a:pt x="21414" y="15084"/>
                    <a:pt x="22597" y="8180"/>
                    <a:pt x="18104" y="6943"/>
                  </a:cubicBezTo>
                  <a:cubicBezTo>
                    <a:pt x="18104" y="6943"/>
                    <a:pt x="20057" y="4571"/>
                    <a:pt x="16583" y="3469"/>
                  </a:cubicBezTo>
                  <a:cubicBezTo>
                    <a:pt x="13404" y="2460"/>
                    <a:pt x="13276" y="3085"/>
                    <a:pt x="11051" y="589"/>
                  </a:cubicBezTo>
                  <a:cubicBezTo>
                    <a:pt x="10726" y="223"/>
                    <a:pt x="9987" y="1"/>
                    <a:pt x="9033" y="1"/>
                  </a:cubicBezTo>
                  <a:close/>
                </a:path>
              </a:pathLst>
            </a:custGeom>
            <a:solidFill>
              <a:schemeClr val="accent4"/>
            </a:solidFill>
            <a:ln w="0">
              <a:noFill/>
            </a:ln>
          </p:spPr>
          <p:style>
            <a:lnRef idx="0">
              <a:scrgbClr r="0" g="0" b="0"/>
            </a:lnRef>
            <a:fillRef idx="0">
              <a:scrgbClr r="0" g="0" b="0"/>
            </a:fillRef>
            <a:effectRef idx="0">
              <a:scrgbClr r="0" g="0" b="0"/>
            </a:effectRef>
            <a:fontRef idx="minor"/>
          </p:style>
        </p:sp>
        <p:sp>
          <p:nvSpPr>
            <p:cNvPr id="58" name="Google Shape;787;p40">
              <a:extLst>
                <a:ext uri="{FF2B5EF4-FFF2-40B4-BE49-F238E27FC236}">
                  <a16:creationId xmlns:a16="http://schemas.microsoft.com/office/drawing/2014/main" id="{55D8842C-B637-486D-8BEC-0C2DD6103E4F}"/>
                </a:ext>
              </a:extLst>
            </p:cNvPr>
            <p:cNvSpPr/>
            <p:nvPr/>
          </p:nvSpPr>
          <p:spPr>
            <a:xfrm>
              <a:off x="4402800" y="3243240"/>
              <a:ext cx="478800" cy="961200"/>
            </a:xfrm>
            <a:custGeom>
              <a:avLst/>
              <a:gdLst/>
              <a:ahLst/>
              <a:cxnLst/>
              <a:rect l="l" t="t" r="r" b="b"/>
              <a:pathLst>
                <a:path w="25141" h="50409">
                  <a:moveTo>
                    <a:pt x="16869" y="36722"/>
                  </a:moveTo>
                  <a:cubicBezTo>
                    <a:pt x="17033" y="33290"/>
                    <a:pt x="19154" y="24390"/>
                    <a:pt x="22148" y="18704"/>
                  </a:cubicBezTo>
                  <a:cubicBezTo>
                    <a:pt x="25141" y="13017"/>
                    <a:pt x="23672" y="5704"/>
                    <a:pt x="19604" y="2843"/>
                  </a:cubicBezTo>
                  <a:cubicBezTo>
                    <a:pt x="15563" y="0"/>
                    <a:pt x="9899" y="504"/>
                    <a:pt x="7216" y="4463"/>
                  </a:cubicBezTo>
                  <a:cubicBezTo>
                    <a:pt x="0" y="15113"/>
                    <a:pt x="2096" y="39054"/>
                    <a:pt x="5987" y="47135"/>
                  </a:cubicBezTo>
                  <a:cubicBezTo>
                    <a:pt x="6759" y="48740"/>
                    <a:pt x="8621" y="49782"/>
                    <a:pt x="11148" y="50409"/>
                  </a:cubicBezTo>
                  <a:cubicBezTo>
                    <a:pt x="5671" y="47907"/>
                    <a:pt x="11164" y="35418"/>
                    <a:pt x="16869" y="36722"/>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59" name="Google Shape;788;p40">
              <a:extLst>
                <a:ext uri="{FF2B5EF4-FFF2-40B4-BE49-F238E27FC236}">
                  <a16:creationId xmlns:a16="http://schemas.microsoft.com/office/drawing/2014/main" id="{6DA28B32-217C-4111-8037-245D978046E3}"/>
                </a:ext>
              </a:extLst>
            </p:cNvPr>
            <p:cNvSpPr/>
            <p:nvPr/>
          </p:nvSpPr>
          <p:spPr>
            <a:xfrm>
              <a:off x="5122080" y="3865320"/>
              <a:ext cx="611280" cy="364320"/>
            </a:xfrm>
            <a:custGeom>
              <a:avLst/>
              <a:gdLst/>
              <a:ahLst/>
              <a:cxnLst/>
              <a:rect l="l" t="t" r="r" b="b"/>
              <a:pathLst>
                <a:path w="32077" h="19150">
                  <a:moveTo>
                    <a:pt x="417" y="13880"/>
                  </a:moveTo>
                  <a:lnTo>
                    <a:pt x="11226" y="801"/>
                  </a:lnTo>
                  <a:cubicBezTo>
                    <a:pt x="11692" y="238"/>
                    <a:pt x="12446" y="1"/>
                    <a:pt x="13151" y="195"/>
                  </a:cubicBezTo>
                  <a:lnTo>
                    <a:pt x="31489" y="5248"/>
                  </a:lnTo>
                  <a:cubicBezTo>
                    <a:pt x="31940" y="5373"/>
                    <a:pt x="32076" y="5946"/>
                    <a:pt x="31729" y="6260"/>
                  </a:cubicBezTo>
                  <a:lnTo>
                    <a:pt x="17859" y="18782"/>
                  </a:lnTo>
                  <a:cubicBezTo>
                    <a:pt x="17565" y="19045"/>
                    <a:pt x="17159" y="19150"/>
                    <a:pt x="16774" y="19060"/>
                  </a:cubicBezTo>
                  <a:lnTo>
                    <a:pt x="895" y="15304"/>
                  </a:lnTo>
                  <a:cubicBezTo>
                    <a:pt x="258" y="15153"/>
                    <a:pt x="0" y="14385"/>
                    <a:pt x="417" y="13880"/>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60" name="Google Shape;789;p40">
              <a:extLst>
                <a:ext uri="{FF2B5EF4-FFF2-40B4-BE49-F238E27FC236}">
                  <a16:creationId xmlns:a16="http://schemas.microsoft.com/office/drawing/2014/main" id="{E0DCF1AF-66CE-4026-B45D-517F94D383E8}"/>
                </a:ext>
              </a:extLst>
            </p:cNvPr>
            <p:cNvSpPr/>
            <p:nvPr/>
          </p:nvSpPr>
          <p:spPr>
            <a:xfrm>
              <a:off x="4511160" y="3919320"/>
              <a:ext cx="869760" cy="328680"/>
            </a:xfrm>
            <a:custGeom>
              <a:avLst/>
              <a:gdLst/>
              <a:ahLst/>
              <a:cxnLst/>
              <a:rect l="l" t="t" r="r" b="b"/>
              <a:pathLst>
                <a:path w="45631" h="17277">
                  <a:moveTo>
                    <a:pt x="45387" y="5883"/>
                  </a:moveTo>
                  <a:cubicBezTo>
                    <a:pt x="44759" y="4086"/>
                    <a:pt x="42963" y="2740"/>
                    <a:pt x="41916" y="2440"/>
                  </a:cubicBezTo>
                  <a:cubicBezTo>
                    <a:pt x="41155" y="2224"/>
                    <a:pt x="35499" y="2322"/>
                    <a:pt x="32460" y="2391"/>
                  </a:cubicBezTo>
                  <a:cubicBezTo>
                    <a:pt x="31281" y="2417"/>
                    <a:pt x="30129" y="2759"/>
                    <a:pt x="29128" y="3386"/>
                  </a:cubicBezTo>
                  <a:cubicBezTo>
                    <a:pt x="28171" y="3988"/>
                    <a:pt x="26977" y="4653"/>
                    <a:pt x="26385" y="4653"/>
                  </a:cubicBezTo>
                  <a:lnTo>
                    <a:pt x="16834" y="4653"/>
                  </a:lnTo>
                  <a:cubicBezTo>
                    <a:pt x="16834" y="4653"/>
                    <a:pt x="14191" y="2650"/>
                    <a:pt x="11198" y="1305"/>
                  </a:cubicBezTo>
                  <a:cubicBezTo>
                    <a:pt x="5493" y="1"/>
                    <a:pt x="0" y="12490"/>
                    <a:pt x="5477" y="14992"/>
                  </a:cubicBezTo>
                  <a:cubicBezTo>
                    <a:pt x="14687" y="17277"/>
                    <a:pt x="32864" y="13942"/>
                    <a:pt x="40506" y="11331"/>
                  </a:cubicBezTo>
                  <a:cubicBezTo>
                    <a:pt x="42197" y="10753"/>
                    <a:pt x="43701" y="9695"/>
                    <a:pt x="44718" y="8225"/>
                  </a:cubicBezTo>
                  <a:cubicBezTo>
                    <a:pt x="45261" y="7437"/>
                    <a:pt x="45631" y="6581"/>
                    <a:pt x="45387" y="5883"/>
                  </a:cubicBezTo>
                  <a:close/>
                </a:path>
              </a:pathLst>
            </a:custGeom>
            <a:solidFill>
              <a:srgbClr val="F8C2C4"/>
            </a:solidFill>
            <a:ln w="0">
              <a:noFill/>
            </a:ln>
          </p:spPr>
          <p:style>
            <a:lnRef idx="0">
              <a:scrgbClr r="0" g="0" b="0"/>
            </a:lnRef>
            <a:fillRef idx="0">
              <a:scrgbClr r="0" g="0" b="0"/>
            </a:fillRef>
            <a:effectRef idx="0">
              <a:scrgbClr r="0" g="0" b="0"/>
            </a:effectRef>
            <a:fontRef idx="minor"/>
          </p:style>
        </p:sp>
        <p:sp>
          <p:nvSpPr>
            <p:cNvPr id="61" name="Google Shape;790;p40">
              <a:extLst>
                <a:ext uri="{FF2B5EF4-FFF2-40B4-BE49-F238E27FC236}">
                  <a16:creationId xmlns:a16="http://schemas.microsoft.com/office/drawing/2014/main" id="{2750EB18-7C21-4C54-A800-B6A67C49E488}"/>
                </a:ext>
              </a:extLst>
            </p:cNvPr>
            <p:cNvSpPr/>
            <p:nvPr/>
          </p:nvSpPr>
          <p:spPr>
            <a:xfrm>
              <a:off x="6591600" y="5115600"/>
              <a:ext cx="573840" cy="74520"/>
            </a:xfrm>
            <a:custGeom>
              <a:avLst/>
              <a:gdLst/>
              <a:ahLst/>
              <a:cxnLst/>
              <a:rect l="l" t="t" r="r" b="b"/>
              <a:pathLst>
                <a:path w="30125" h="3957">
                  <a:moveTo>
                    <a:pt x="1240" y="3956"/>
                  </a:moveTo>
                  <a:lnTo>
                    <a:pt x="27408" y="3956"/>
                  </a:lnTo>
                  <a:cubicBezTo>
                    <a:pt x="28909" y="3956"/>
                    <a:pt x="30125" y="2740"/>
                    <a:pt x="30125" y="1240"/>
                  </a:cubicBezTo>
                  <a:lnTo>
                    <a:pt x="30125" y="1240"/>
                  </a:lnTo>
                  <a:cubicBezTo>
                    <a:pt x="30125" y="556"/>
                    <a:pt x="29570" y="0"/>
                    <a:pt x="28885" y="0"/>
                  </a:cubicBezTo>
                  <a:lnTo>
                    <a:pt x="1240" y="0"/>
                  </a:lnTo>
                  <a:cubicBezTo>
                    <a:pt x="555" y="0"/>
                    <a:pt x="0" y="556"/>
                    <a:pt x="0" y="1240"/>
                  </a:cubicBezTo>
                  <a:lnTo>
                    <a:pt x="0" y="2718"/>
                  </a:lnTo>
                  <a:cubicBezTo>
                    <a:pt x="0" y="3402"/>
                    <a:pt x="555" y="3956"/>
                    <a:pt x="1240" y="3956"/>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sp>
          <p:nvSpPr>
            <p:cNvPr id="62" name="Google Shape;791;p40">
              <a:extLst>
                <a:ext uri="{FF2B5EF4-FFF2-40B4-BE49-F238E27FC236}">
                  <a16:creationId xmlns:a16="http://schemas.microsoft.com/office/drawing/2014/main" id="{2724E496-F2B4-405D-9FC6-74777C4DC83F}"/>
                </a:ext>
              </a:extLst>
            </p:cNvPr>
            <p:cNvSpPr/>
            <p:nvPr/>
          </p:nvSpPr>
          <p:spPr>
            <a:xfrm>
              <a:off x="5439960" y="4370040"/>
              <a:ext cx="1402920" cy="819720"/>
            </a:xfrm>
            <a:custGeom>
              <a:avLst/>
              <a:gdLst/>
              <a:ahLst/>
              <a:cxnLst/>
              <a:rect l="l" t="t" r="r" b="b"/>
              <a:pathLst>
                <a:path w="73555" h="43010">
                  <a:moveTo>
                    <a:pt x="15256" y="43009"/>
                  </a:moveTo>
                  <a:lnTo>
                    <a:pt x="69916" y="43009"/>
                  </a:lnTo>
                  <a:cubicBezTo>
                    <a:pt x="72024" y="43009"/>
                    <a:pt x="73554" y="41004"/>
                    <a:pt x="72995" y="38970"/>
                  </a:cubicBezTo>
                  <a:lnTo>
                    <a:pt x="63348" y="3851"/>
                  </a:lnTo>
                  <a:cubicBezTo>
                    <a:pt x="62723" y="1577"/>
                    <a:pt x="60655" y="1"/>
                    <a:pt x="58298" y="1"/>
                  </a:cubicBezTo>
                  <a:lnTo>
                    <a:pt x="3639" y="1"/>
                  </a:lnTo>
                  <a:cubicBezTo>
                    <a:pt x="1530" y="1"/>
                    <a:pt x="1" y="2008"/>
                    <a:pt x="560" y="4042"/>
                  </a:cubicBezTo>
                  <a:lnTo>
                    <a:pt x="10207" y="39161"/>
                  </a:lnTo>
                  <a:cubicBezTo>
                    <a:pt x="10833" y="41433"/>
                    <a:pt x="12898" y="43009"/>
                    <a:pt x="15256" y="43009"/>
                  </a:cubicBezTo>
                  <a:close/>
                </a:path>
              </a:pathLst>
            </a:custGeom>
            <a:gradFill rotWithShape="0">
              <a:gsLst>
                <a:gs pos="0">
                  <a:srgbClr val="2D2183"/>
                </a:gs>
                <a:gs pos="100000">
                  <a:srgbClr val="224CE6"/>
                </a:gs>
              </a:gsLst>
              <a:lin ang="5400000"/>
            </a:gradFill>
            <a:ln w="0">
              <a:noFill/>
            </a:ln>
          </p:spPr>
          <p:style>
            <a:lnRef idx="0">
              <a:scrgbClr r="0" g="0" b="0"/>
            </a:lnRef>
            <a:fillRef idx="0">
              <a:scrgbClr r="0" g="0" b="0"/>
            </a:fillRef>
            <a:effectRef idx="0">
              <a:scrgbClr r="0" g="0" b="0"/>
            </a:effectRef>
            <a:fontRef idx="minor"/>
          </p:style>
        </p:sp>
      </p:grpSp>
      <p:sp>
        <p:nvSpPr>
          <p:cNvPr id="64" name="Google Shape;797;p41">
            <a:extLst>
              <a:ext uri="{FF2B5EF4-FFF2-40B4-BE49-F238E27FC236}">
                <a16:creationId xmlns:a16="http://schemas.microsoft.com/office/drawing/2014/main" id="{B3BB1007-3533-4678-A960-BB33A861EAB9}"/>
              </a:ext>
            </a:extLst>
          </p:cNvPr>
          <p:cNvSpPr/>
          <p:nvPr/>
        </p:nvSpPr>
        <p:spPr>
          <a:xfrm>
            <a:off x="1951872" y="1474956"/>
            <a:ext cx="950400" cy="950400"/>
          </a:xfrm>
          <a:prstGeom prst="ellipse">
            <a:avLst/>
          </a:pr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65" name="PlaceHolder 3">
            <a:extLst>
              <a:ext uri="{FF2B5EF4-FFF2-40B4-BE49-F238E27FC236}">
                <a16:creationId xmlns:a16="http://schemas.microsoft.com/office/drawing/2014/main" id="{7D896DEE-E4FC-4009-8104-E33FECA8DAE3}"/>
              </a:ext>
            </a:extLst>
          </p:cNvPr>
          <p:cNvSpPr txBox="1">
            <a:spLocks/>
          </p:cNvSpPr>
          <p:nvPr/>
        </p:nvSpPr>
        <p:spPr>
          <a:xfrm>
            <a:off x="1873032" y="1625436"/>
            <a:ext cx="1108080" cy="649440"/>
          </a:xfrm>
          <a:prstGeom prst="rect">
            <a:avLst/>
          </a:prstGeom>
          <a:noFill/>
          <a:ln w="0">
            <a:noFill/>
          </a:ln>
        </p:spPr>
        <p:txBody>
          <a:bodyPr lIns="90000" tIns="91440" rIns="9000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3500" b="1" spc="-1" dirty="0">
                <a:solidFill>
                  <a:srgbClr val="FFFFFF"/>
                </a:solidFill>
                <a:latin typeface="Archivo"/>
                <a:ea typeface="Archivo"/>
              </a:rPr>
              <a:t>01</a:t>
            </a:r>
            <a:endParaRPr lang="fr-FR" sz="3500" spc="-1" dirty="0">
              <a:latin typeface="Arial"/>
            </a:endParaRPr>
          </a:p>
        </p:txBody>
      </p:sp>
      <p:sp>
        <p:nvSpPr>
          <p:cNvPr id="66" name="Google Shape;797;p41">
            <a:extLst>
              <a:ext uri="{FF2B5EF4-FFF2-40B4-BE49-F238E27FC236}">
                <a16:creationId xmlns:a16="http://schemas.microsoft.com/office/drawing/2014/main" id="{CCE8FA22-E059-4A4A-9296-992681456AAA}"/>
              </a:ext>
            </a:extLst>
          </p:cNvPr>
          <p:cNvSpPr/>
          <p:nvPr/>
        </p:nvSpPr>
        <p:spPr>
          <a:xfrm>
            <a:off x="5653270" y="701350"/>
            <a:ext cx="950400" cy="950400"/>
          </a:xfrm>
          <a:prstGeom prst="ellipse">
            <a:avLst/>
          </a:prstGeom>
          <a:gradFill rotWithShape="0">
            <a:gsLst>
              <a:gs pos="0">
                <a:srgbClr val="00D4F9"/>
              </a:gs>
              <a:gs pos="100000">
                <a:srgbClr val="5C38F1"/>
              </a:gs>
            </a:gsLst>
            <a:lin ang="5400000"/>
          </a:gradFill>
          <a:ln w="0">
            <a:noFill/>
          </a:ln>
        </p:spPr>
        <p:style>
          <a:lnRef idx="0">
            <a:scrgbClr r="0" g="0" b="0"/>
          </a:lnRef>
          <a:fillRef idx="0">
            <a:scrgbClr r="0" g="0" b="0"/>
          </a:fillRef>
          <a:effectRef idx="0">
            <a:scrgbClr r="0" g="0" b="0"/>
          </a:effectRef>
          <a:fontRef idx="minor"/>
        </p:style>
      </p:sp>
      <p:sp>
        <p:nvSpPr>
          <p:cNvPr id="67" name="PlaceHolder 3">
            <a:extLst>
              <a:ext uri="{FF2B5EF4-FFF2-40B4-BE49-F238E27FC236}">
                <a16:creationId xmlns:a16="http://schemas.microsoft.com/office/drawing/2014/main" id="{54492240-0A88-45D4-A189-BFCE423BD944}"/>
              </a:ext>
            </a:extLst>
          </p:cNvPr>
          <p:cNvSpPr txBox="1">
            <a:spLocks/>
          </p:cNvSpPr>
          <p:nvPr/>
        </p:nvSpPr>
        <p:spPr>
          <a:xfrm>
            <a:off x="5574430" y="851830"/>
            <a:ext cx="1108080" cy="649440"/>
          </a:xfrm>
          <a:prstGeom prst="rect">
            <a:avLst/>
          </a:prstGeom>
          <a:noFill/>
          <a:ln w="0">
            <a:noFill/>
          </a:ln>
        </p:spPr>
        <p:txBody>
          <a:bodyPr lIns="90000" tIns="91440" rIns="90000" bIns="9144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3500" b="1" spc="-1" dirty="0">
                <a:solidFill>
                  <a:srgbClr val="FFFFFF"/>
                </a:solidFill>
                <a:latin typeface="Archivo"/>
                <a:ea typeface="Archivo"/>
              </a:rPr>
              <a:t>02</a:t>
            </a:r>
            <a:endParaRPr lang="fr-FR" sz="3500" spc="-1" dirty="0">
              <a:latin typeface="Arial"/>
            </a:endParaRPr>
          </a:p>
        </p:txBody>
      </p:sp>
    </p:spTree>
    <p:extLst>
      <p:ext uri="{BB962C8B-B14F-4D97-AF65-F5344CB8AC3E}">
        <p14:creationId xmlns:p14="http://schemas.microsoft.com/office/powerpoint/2010/main" val="36745364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14:m>
                  <m:oMath xmlns:m="http://schemas.openxmlformats.org/officeDocument/2006/math">
                    <m:r>
                      <a:rPr lang="fr-FR" sz="1200" b="1" i="1" dirty="0">
                        <a:latin typeface="Cambria Math" panose="02040503050406030204" pitchFamily="18" charset="0"/>
                      </a:rPr>
                      <m:t>𝑨𝒄𝒄𝒖𝒓𝒂𝒄𝒚</m:t>
                    </m:r>
                    <m:r>
                      <a:rPr lang="fr-FR" sz="1200" b="1" i="1" dirty="0">
                        <a:latin typeface="Cambria Math" panose="02040503050406030204" pitchFamily="18" charset="0"/>
                      </a:rPr>
                      <m:t> : </m:t>
                    </m:r>
                  </m:oMath>
                </a14:m>
                <a:r>
                  <a:rPr lang="fr-FR" sz="1200" dirty="0"/>
                  <a:t>la proportion d'instances correctement classées par rapport au nombre total d'instances.</a:t>
                </a:r>
              </a:p>
              <a:p>
                <a:pPr lvl="1" algn="just">
                  <a:lnSpc>
                    <a:spcPct val="150000"/>
                  </a:lnSpc>
                  <a:buClr>
                    <a:schemeClr val="accent2"/>
                  </a:buClr>
                </a:pPr>
                <a14:m>
                  <m:oMath xmlns:m="http://schemas.openxmlformats.org/officeDocument/2006/math">
                    <m:r>
                      <a:rPr lang="fr-FR" sz="1200" b="1" i="1" dirty="0">
                        <a:latin typeface="Cambria Math" panose="02040503050406030204" pitchFamily="18" charset="0"/>
                      </a:rPr>
                      <m:t>𝑷𝒓</m:t>
                    </m:r>
                    <m:r>
                      <a:rPr lang="fr-FR" sz="1200" b="1" i="1" dirty="0">
                        <a:latin typeface="Cambria Math" panose="02040503050406030204" pitchFamily="18" charset="0"/>
                      </a:rPr>
                      <m:t>é</m:t>
                    </m:r>
                    <m:r>
                      <a:rPr lang="fr-FR" sz="1200" b="1" i="1" dirty="0">
                        <a:latin typeface="Cambria Math" panose="02040503050406030204" pitchFamily="18" charset="0"/>
                      </a:rPr>
                      <m:t>𝒄𝒊𝒔𝒊𝒐𝒏</m:t>
                    </m:r>
                    <m:r>
                      <a:rPr lang="fr-FR" sz="1200" b="1" i="1" dirty="0">
                        <a:latin typeface="Cambria Math" panose="02040503050406030204" pitchFamily="18" charset="0"/>
                      </a:rPr>
                      <m:t> : </m:t>
                    </m:r>
                  </m:oMath>
                </a14:m>
                <a:r>
                  <a:rPr lang="fr-FR" sz="1200" dirty="0"/>
                  <a:t>La proportion de vrais positifs par rapport au total des positifs prédits.</a:t>
                </a:r>
              </a:p>
              <a:p>
                <a:pPr lvl="1" algn="just">
                  <a:lnSpc>
                    <a:spcPct val="150000"/>
                  </a:lnSpc>
                  <a:buClr>
                    <a:schemeClr val="accent2"/>
                  </a:buClr>
                </a:pPr>
                <a14:m>
                  <m:oMath xmlns:m="http://schemas.openxmlformats.org/officeDocument/2006/math">
                    <m:r>
                      <a:rPr lang="fr-FR" sz="1200" b="1" i="1" dirty="0">
                        <a:latin typeface="Cambria Math" panose="02040503050406030204" pitchFamily="18" charset="0"/>
                      </a:rPr>
                      <m:t>𝑹𝒂𝒑𝒑𝒆𝒍</m:t>
                    </m:r>
                    <m:r>
                      <a:rPr lang="fr-FR" sz="1200" b="1" i="1" dirty="0">
                        <a:latin typeface="Cambria Math" panose="02040503050406030204" pitchFamily="18" charset="0"/>
                      </a:rPr>
                      <m:t> (</m:t>
                    </m:r>
                    <m:r>
                      <a:rPr lang="fr-FR" sz="1200" b="1" i="1" dirty="0">
                        <a:latin typeface="Cambria Math" panose="02040503050406030204" pitchFamily="18" charset="0"/>
                      </a:rPr>
                      <m:t>𝒔𝒆𝒏𝒔𝒊𝒃𝒊𝒍𝒊𝒕</m:t>
                    </m:r>
                    <m:r>
                      <a:rPr lang="fr-FR" sz="1200" b="1" i="1" dirty="0">
                        <a:latin typeface="Cambria Math" panose="02040503050406030204" pitchFamily="18" charset="0"/>
                      </a:rPr>
                      <m:t>é) : </m:t>
                    </m:r>
                  </m:oMath>
                </a14:m>
                <a:r>
                  <a:rPr lang="fr-FR" sz="1200" dirty="0"/>
                  <a:t>La proportion de vrais positifs par rapport au total des positifs réels.</a:t>
                </a:r>
              </a:p>
              <a:p>
                <a:pPr lvl="1" algn="just">
                  <a:lnSpc>
                    <a:spcPct val="150000"/>
                  </a:lnSpc>
                  <a:buClr>
                    <a:schemeClr val="accent2"/>
                  </a:buClr>
                </a:pPr>
                <a14:m>
                  <m:oMath xmlns:m="http://schemas.openxmlformats.org/officeDocument/2006/math">
                    <m:r>
                      <a:rPr lang="fr-FR" sz="1200" b="1" i="1" dirty="0">
                        <a:latin typeface="Cambria Math" panose="02040503050406030204" pitchFamily="18" charset="0"/>
                      </a:rPr>
                      <m:t>𝑺𝒄𝒐𝒓𝒆</m:t>
                    </m:r>
                    <m:r>
                      <a:rPr lang="fr-FR" sz="1200" b="1" i="1" dirty="0">
                        <a:latin typeface="Cambria Math" panose="02040503050406030204" pitchFamily="18" charset="0"/>
                      </a:rPr>
                      <m:t> </m:t>
                    </m:r>
                    <m:r>
                      <a:rPr lang="fr-FR" sz="1200" b="1" i="1" dirty="0">
                        <a:latin typeface="Cambria Math" panose="02040503050406030204" pitchFamily="18" charset="0"/>
                      </a:rPr>
                      <m:t>𝑭</m:t>
                    </m:r>
                    <m:r>
                      <a:rPr lang="fr-FR" sz="1200" b="1" i="1" dirty="0">
                        <a:latin typeface="Cambria Math" panose="02040503050406030204" pitchFamily="18" charset="0"/>
                      </a:rPr>
                      <m:t>𝟏</m:t>
                    </m:r>
                    <m:r>
                      <a:rPr lang="fr-FR" sz="1200" b="1" i="1" dirty="0">
                        <a:latin typeface="Cambria Math" panose="02040503050406030204" pitchFamily="18" charset="0"/>
                      </a:rPr>
                      <m:t> : </m:t>
                    </m:r>
                  </m:oMath>
                </a14:m>
                <a:r>
                  <a:rPr lang="fr-FR" sz="1200" dirty="0"/>
                  <a:t>La moyenne harmonique de la précision et </a:t>
                </a:r>
                <a:r>
                  <a:rPr lang="fr-FR" sz="1200"/>
                  <a:t>du rappel, </a:t>
                </a:r>
                <a:r>
                  <a:rPr lang="fr-FR" sz="1200" dirty="0"/>
                  <a:t>fournissant un équilibre entre les deux.</a:t>
                </a: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92014" cy="3454790"/>
              </a:xfrm>
              <a:blipFill>
                <a:blip r:embed="rId2"/>
                <a:stretch>
                  <a:fillRect r="-1553"/>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60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671856" cy="413741"/>
          </a:xfrm>
        </p:spPr>
        <p:txBody>
          <a:bodyPr>
            <a:noAutofit/>
          </a:bodyPr>
          <a:lstStyle/>
          <a:p>
            <a:r>
              <a:rPr lang="fr-FR" sz="2100" dirty="0"/>
              <a:t>Évaluation d’un modèle : </a:t>
            </a:r>
            <a:r>
              <a:rPr lang="fr-FR" sz="2100" b="0" dirty="0"/>
              <a:t>métriques de classification</a:t>
            </a:r>
          </a:p>
        </p:txBody>
      </p:sp>
    </p:spTree>
    <p:extLst>
      <p:ext uri="{BB962C8B-B14F-4D97-AF65-F5344CB8AC3E}">
        <p14:creationId xmlns:p14="http://schemas.microsoft.com/office/powerpoint/2010/main" val="3499640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14:m>
                  <m:oMath xmlns:m="http://schemas.openxmlformats.org/officeDocument/2006/math">
                    <m:r>
                      <a:rPr lang="fr-FR" sz="1200" b="1" i="1" dirty="0">
                        <a:latin typeface="Cambria Math" panose="02040503050406030204" pitchFamily="18" charset="0"/>
                      </a:rPr>
                      <m:t>𝑬𝒓𝒓𝒆𝒖𝒓</m:t>
                    </m:r>
                    <m:r>
                      <a:rPr lang="fr-FR" sz="1200" b="1" i="1" dirty="0">
                        <a:latin typeface="Cambria Math" panose="02040503050406030204" pitchFamily="18" charset="0"/>
                      </a:rPr>
                      <m:t> </m:t>
                    </m:r>
                    <m:r>
                      <a:rPr lang="fr-FR" sz="1200" b="1" i="1" dirty="0">
                        <a:latin typeface="Cambria Math" panose="02040503050406030204" pitchFamily="18" charset="0"/>
                      </a:rPr>
                      <m:t>𝒂𝒃𝒔𝒐𝒍𝒖𝒆</m:t>
                    </m:r>
                    <m:r>
                      <a:rPr lang="fr-FR" sz="1200" b="1" i="1" dirty="0">
                        <a:latin typeface="Cambria Math" panose="02040503050406030204" pitchFamily="18" charset="0"/>
                      </a:rPr>
                      <m:t> </m:t>
                    </m:r>
                    <m:r>
                      <a:rPr lang="fr-FR" sz="1200" b="1" i="1" dirty="0">
                        <a:latin typeface="Cambria Math" panose="02040503050406030204" pitchFamily="18" charset="0"/>
                      </a:rPr>
                      <m:t>𝒎𝒐𝒚𝒆𝒏𝒏𝒆</m:t>
                    </m:r>
                    <m:r>
                      <a:rPr lang="fr-FR" sz="1200" b="1" i="1" dirty="0">
                        <a:latin typeface="Cambria Math" panose="02040503050406030204" pitchFamily="18" charset="0"/>
                      </a:rPr>
                      <m:t> (</m:t>
                    </m:r>
                    <m:r>
                      <a:rPr lang="fr-FR" sz="1200" b="1" i="1" dirty="0">
                        <a:latin typeface="Cambria Math" panose="02040503050406030204" pitchFamily="18" charset="0"/>
                      </a:rPr>
                      <m:t>𝑴𝑨𝑬</m:t>
                    </m:r>
                    <m:r>
                      <a:rPr lang="fr-FR" sz="1200" b="1" i="1" dirty="0">
                        <a:latin typeface="Cambria Math" panose="02040503050406030204" pitchFamily="18" charset="0"/>
                      </a:rPr>
                      <m:t>) :</m:t>
                    </m:r>
                  </m:oMath>
                </a14:m>
                <a:r>
                  <a:rPr lang="fr-FR" sz="1200" dirty="0"/>
                  <a:t> la moyenne des différences absolues entre les valeurs prévues et réelles.</a:t>
                </a:r>
              </a:p>
              <a:p>
                <a:pPr lvl="1" algn="just">
                  <a:lnSpc>
                    <a:spcPct val="150000"/>
                  </a:lnSpc>
                  <a:buClr>
                    <a:schemeClr val="accent2"/>
                  </a:buClr>
                </a:pPr>
                <a14:m>
                  <m:oMath xmlns:m="http://schemas.openxmlformats.org/officeDocument/2006/math">
                    <m:r>
                      <a:rPr lang="fr-FR" sz="1200" b="1" i="1" dirty="0">
                        <a:latin typeface="Cambria Math" panose="02040503050406030204" pitchFamily="18" charset="0"/>
                      </a:rPr>
                      <m:t>𝑬𝒓𝒓𝒆𝒖𝒓</m:t>
                    </m:r>
                    <m:r>
                      <a:rPr lang="fr-FR" sz="1200" b="1" i="1" dirty="0">
                        <a:latin typeface="Cambria Math" panose="02040503050406030204" pitchFamily="18" charset="0"/>
                      </a:rPr>
                      <m:t> </m:t>
                    </m:r>
                    <m:r>
                      <a:rPr lang="fr-FR" sz="1200" b="1" i="1" dirty="0">
                        <a:latin typeface="Cambria Math" panose="02040503050406030204" pitchFamily="18" charset="0"/>
                      </a:rPr>
                      <m:t>𝒒𝒖𝒂𝒅𝒓𝒂𝒕𝒊𝒒𝒖𝒆</m:t>
                    </m:r>
                    <m:r>
                      <a:rPr lang="fr-FR" sz="1200" b="1" i="1" dirty="0">
                        <a:latin typeface="Cambria Math" panose="02040503050406030204" pitchFamily="18" charset="0"/>
                      </a:rPr>
                      <m:t> </m:t>
                    </m:r>
                    <m:r>
                      <a:rPr lang="fr-FR" sz="1200" b="1" i="1" dirty="0">
                        <a:latin typeface="Cambria Math" panose="02040503050406030204" pitchFamily="18" charset="0"/>
                      </a:rPr>
                      <m:t>𝒎𝒐𝒚𝒆𝒏𝒏𝒆</m:t>
                    </m:r>
                    <m:r>
                      <a:rPr lang="fr-FR" sz="1200" b="1" i="1" dirty="0">
                        <a:latin typeface="Cambria Math" panose="02040503050406030204" pitchFamily="18" charset="0"/>
                      </a:rPr>
                      <m:t> (</m:t>
                    </m:r>
                    <m:r>
                      <a:rPr lang="fr-FR" sz="1200" b="1" i="1" dirty="0">
                        <a:latin typeface="Cambria Math" panose="02040503050406030204" pitchFamily="18" charset="0"/>
                      </a:rPr>
                      <m:t>𝑴𝑺𝑬</m:t>
                    </m:r>
                    <m:r>
                      <a:rPr lang="fr-FR" sz="1200" b="1" i="1" dirty="0">
                        <a:latin typeface="Cambria Math" panose="02040503050406030204" pitchFamily="18" charset="0"/>
                      </a:rPr>
                      <m:t>) : </m:t>
                    </m:r>
                  </m:oMath>
                </a14:m>
                <a:r>
                  <a:rPr lang="fr-FR" sz="1200" dirty="0"/>
                  <a:t>la moyenne des différences au carré entre les valeurs prévues et réelles.</a:t>
                </a:r>
              </a:p>
              <a:p>
                <a:pPr lvl="1" algn="just">
                  <a:lnSpc>
                    <a:spcPct val="150000"/>
                  </a:lnSpc>
                  <a:buClr>
                    <a:schemeClr val="accent2"/>
                  </a:buClr>
                </a:pPr>
                <a14:m>
                  <m:oMath xmlns:m="http://schemas.openxmlformats.org/officeDocument/2006/math">
                    <m:r>
                      <a:rPr lang="fr-FR" sz="1200" b="1" i="1" dirty="0">
                        <a:latin typeface="Cambria Math" panose="02040503050406030204" pitchFamily="18" charset="0"/>
                      </a:rPr>
                      <m:t>𝑹𝒐𝒐𝒕</m:t>
                    </m:r>
                    <m:r>
                      <a:rPr lang="fr-FR" sz="1200" b="1" i="1" dirty="0">
                        <a:latin typeface="Cambria Math" panose="02040503050406030204" pitchFamily="18" charset="0"/>
                      </a:rPr>
                      <m:t> </m:t>
                    </m:r>
                    <m:r>
                      <a:rPr lang="fr-FR" sz="1200" b="1" i="1" dirty="0" err="1">
                        <a:latin typeface="Cambria Math" panose="02040503050406030204" pitchFamily="18" charset="0"/>
                      </a:rPr>
                      <m:t>𝑴𝒆𝒂𝒏</m:t>
                    </m:r>
                    <m:r>
                      <a:rPr lang="fr-FR" sz="1200" b="1" i="1" dirty="0">
                        <a:latin typeface="Cambria Math" panose="02040503050406030204" pitchFamily="18" charset="0"/>
                      </a:rPr>
                      <m:t> </m:t>
                    </m:r>
                    <m:r>
                      <a:rPr lang="fr-FR" sz="1200" b="1" i="1" dirty="0" err="1">
                        <a:latin typeface="Cambria Math" panose="02040503050406030204" pitchFamily="18" charset="0"/>
                      </a:rPr>
                      <m:t>𝑺𝒒𝒖𝒂𝒓𝒆𝒅</m:t>
                    </m:r>
                    <m:r>
                      <a:rPr lang="fr-FR" sz="1200" b="1" i="1" dirty="0">
                        <a:latin typeface="Cambria Math" panose="02040503050406030204" pitchFamily="18" charset="0"/>
                      </a:rPr>
                      <m:t> </m:t>
                    </m:r>
                    <m:r>
                      <a:rPr lang="fr-FR" sz="1200" b="1" i="1" dirty="0" err="1">
                        <a:latin typeface="Cambria Math" panose="02040503050406030204" pitchFamily="18" charset="0"/>
                      </a:rPr>
                      <m:t>𝑬𝒓𝒓𝒐𝒓</m:t>
                    </m:r>
                    <m:r>
                      <a:rPr lang="fr-FR" sz="1200" b="1" i="1" dirty="0">
                        <a:latin typeface="Cambria Math" panose="02040503050406030204" pitchFamily="18" charset="0"/>
                      </a:rPr>
                      <m:t> </m:t>
                    </m:r>
                    <m:d>
                      <m:dPr>
                        <m:ctrlPr>
                          <a:rPr lang="fr-FR" sz="1200" b="1" i="1" dirty="0">
                            <a:latin typeface="Cambria Math" panose="02040503050406030204" pitchFamily="18" charset="0"/>
                          </a:rPr>
                        </m:ctrlPr>
                      </m:dPr>
                      <m:e>
                        <m:r>
                          <a:rPr lang="fr-FR" sz="1200" b="1" i="1" dirty="0">
                            <a:latin typeface="Cambria Math" panose="02040503050406030204" pitchFamily="18" charset="0"/>
                          </a:rPr>
                          <m:t>𝑹𝑴𝑺𝑬</m:t>
                        </m:r>
                      </m:e>
                    </m:d>
                    <m:r>
                      <a:rPr lang="fr-FR" sz="1200" b="1" i="1" dirty="0">
                        <a:latin typeface="Cambria Math" panose="02040503050406030204" pitchFamily="18" charset="0"/>
                      </a:rPr>
                      <m:t> : </m:t>
                    </m:r>
                  </m:oMath>
                </a14:m>
                <a:r>
                  <a:rPr lang="fr-FR" sz="1200" dirty="0"/>
                  <a:t>La racine carrée de l'erreur </a:t>
                </a:r>
                <a:r>
                  <a:rPr lang="fr-FR" sz="1200"/>
                  <a:t>quadratique moyenne, </a:t>
                </a:r>
                <a:r>
                  <a:rPr lang="fr-FR" sz="1200" dirty="0"/>
                  <a:t>qui est plus sensible aux grandes erreurs que MAE.</a:t>
                </a:r>
              </a:p>
              <a:p>
                <a:pPr lvl="1" algn="just">
                  <a:lnSpc>
                    <a:spcPct val="150000"/>
                  </a:lnSpc>
                  <a:buClr>
                    <a:schemeClr val="accent2"/>
                  </a:buClr>
                </a:pPr>
                <a14:m>
                  <m:oMath xmlns:m="http://schemas.openxmlformats.org/officeDocument/2006/math">
                    <m:r>
                      <a:rPr lang="fr-FR" sz="1200" b="1" i="1" dirty="0">
                        <a:latin typeface="Cambria Math" panose="02040503050406030204" pitchFamily="18" charset="0"/>
                      </a:rPr>
                      <m:t>𝑹</m:t>
                    </m:r>
                    <m:r>
                      <a:rPr lang="fr-FR" sz="1200" b="1" i="1" dirty="0">
                        <a:latin typeface="Cambria Math" panose="02040503050406030204" pitchFamily="18" charset="0"/>
                      </a:rPr>
                      <m:t> </m:t>
                    </m:r>
                    <m:r>
                      <a:rPr lang="fr-FR" sz="1200" b="1" i="1" dirty="0">
                        <a:latin typeface="Cambria Math" panose="02040503050406030204" pitchFamily="18" charset="0"/>
                      </a:rPr>
                      <m:t>𝒂𝒖</m:t>
                    </m:r>
                    <m:r>
                      <a:rPr lang="fr-FR" sz="1200" b="1" i="1" dirty="0">
                        <a:latin typeface="Cambria Math" panose="02040503050406030204" pitchFamily="18" charset="0"/>
                      </a:rPr>
                      <m:t> </m:t>
                    </m:r>
                    <m:r>
                      <a:rPr lang="fr-FR" sz="1200" b="1" i="1" dirty="0">
                        <a:latin typeface="Cambria Math" panose="02040503050406030204" pitchFamily="18" charset="0"/>
                      </a:rPr>
                      <m:t>𝒄𝒂𝒓𝒓</m:t>
                    </m:r>
                    <m:r>
                      <a:rPr lang="fr-FR" sz="1200" b="1" i="1" dirty="0">
                        <a:latin typeface="Cambria Math" panose="02040503050406030204" pitchFamily="18" charset="0"/>
                      </a:rPr>
                      <m:t>é : </m:t>
                    </m:r>
                  </m:oMath>
                </a14:m>
                <a:r>
                  <a:rPr lang="fr-FR" sz="1200" dirty="0"/>
                  <a:t>proportion de la variance de la variable dépendante qui est prévisible à partir des </a:t>
                </a:r>
                <a:r>
                  <a:rPr lang="fr-FR" sz="1200"/>
                  <a:t>variables indépendantes, </a:t>
                </a:r>
                <a:r>
                  <a:rPr lang="fr-FR" sz="1200" dirty="0"/>
                  <a:t>allant de 0 à 1.</a:t>
                </a: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92014" cy="3454790"/>
              </a:xfrm>
              <a:blipFill>
                <a:blip r:embed="rId2"/>
                <a:stretch>
                  <a:fillRect r="-1553"/>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61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Évaluation d’un modèle : </a:t>
            </a:r>
            <a:r>
              <a:rPr lang="fr-FR" sz="2100" b="0" dirty="0"/>
              <a:t>métriques de régression</a:t>
            </a:r>
          </a:p>
        </p:txBody>
      </p:sp>
    </p:spTree>
    <p:extLst>
      <p:ext uri="{BB962C8B-B14F-4D97-AF65-F5344CB8AC3E}">
        <p14:creationId xmlns:p14="http://schemas.microsoft.com/office/powerpoint/2010/main" val="1546610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200" dirty="0"/>
              <a:t>La sélection de modèles est le processus de sélection du meilleur modèle parmi un ensemble de candidats en fonction de leurs performances sur un ensemble de validation.</a:t>
            </a:r>
          </a:p>
          <a:p>
            <a:pPr lvl="1" algn="just">
              <a:lnSpc>
                <a:spcPct val="150000"/>
              </a:lnSpc>
              <a:buClr>
                <a:schemeClr val="accent2"/>
              </a:buClr>
            </a:pPr>
            <a:r>
              <a:rPr lang="fr-FR" sz="1200" dirty="0"/>
              <a:t>C'est essentiel parce que différents modèles peuvent être plus performants sur différents types </a:t>
            </a:r>
            <a:r>
              <a:rPr lang="fr-FR" sz="1200"/>
              <a:t>de données, </a:t>
            </a:r>
            <a:r>
              <a:rPr lang="fr-FR" sz="1200" dirty="0"/>
              <a:t>et il y a souvent un compromis entre la complexité du modèle et les performances.</a:t>
            </a:r>
          </a:p>
          <a:p>
            <a:pPr lvl="1" algn="just">
              <a:lnSpc>
                <a:spcPct val="150000"/>
              </a:lnSpc>
              <a:buClr>
                <a:schemeClr val="accent2"/>
              </a:buClr>
            </a:pPr>
            <a:r>
              <a:rPr lang="fr-FR" sz="1200" dirty="0"/>
              <a:t>Dans les </a:t>
            </a:r>
            <a:r>
              <a:rPr lang="fr-FR" sz="1200"/>
              <a:t>slides suivantes, </a:t>
            </a:r>
            <a:r>
              <a:rPr lang="fr-FR" sz="1200" dirty="0"/>
              <a:t>vous découvrirez les 3 techniques de sélection utilisées en Machine Learning.</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62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Évaluation d’un modèle :</a:t>
            </a:r>
            <a:r>
              <a:rPr lang="fr-FR" sz="2100" b="0" dirty="0"/>
              <a:t> pourquoi évaluer ?</a:t>
            </a:r>
          </a:p>
        </p:txBody>
      </p:sp>
    </p:spTree>
    <p:extLst>
      <p:ext uri="{BB962C8B-B14F-4D97-AF65-F5344CB8AC3E}">
        <p14:creationId xmlns:p14="http://schemas.microsoft.com/office/powerpoint/2010/main" val="1334073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200" dirty="0"/>
              <a:t>La méthode la plus simple consiste à diviser vos données en un ensemble d'apprentissage (80%) et un ensemble de test (20%). </a:t>
            </a:r>
          </a:p>
          <a:p>
            <a:pPr lvl="1" algn="just">
              <a:lnSpc>
                <a:spcPct val="150000"/>
              </a:lnSpc>
              <a:buClr>
                <a:schemeClr val="accent2"/>
              </a:buClr>
            </a:pPr>
            <a:r>
              <a:rPr lang="fr-FR" sz="1200" dirty="0"/>
              <a:t>Entraînez chaque modèle candidat sur l'ensemble d'entraînement et évaluez ses performances sur l'ensemble de test. </a:t>
            </a:r>
          </a:p>
          <a:p>
            <a:pPr lvl="1" algn="just">
              <a:lnSpc>
                <a:spcPct val="150000"/>
              </a:lnSpc>
              <a:buClr>
                <a:schemeClr val="accent2"/>
              </a:buClr>
            </a:pPr>
            <a:r>
              <a:rPr lang="fr-FR" sz="1200" dirty="0"/>
              <a:t>Choisissez le modèle avec les meilleures performances sur l'ensemble de test.</a:t>
            </a:r>
          </a:p>
          <a:p>
            <a:pPr lvl="1" algn="just">
              <a:lnSpc>
                <a:spcPct val="150000"/>
              </a:lnSpc>
              <a:buClr>
                <a:schemeClr val="accent2"/>
              </a:buClr>
            </a:pPr>
            <a:r>
              <a:rPr lang="fr-FR" sz="1200" dirty="0"/>
              <a:t>Vous mettrez en place le split 80-20 dans l’ensemble des modèles supervisés des modules de ce cours.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63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Évaluation d’un modèle :</a:t>
            </a:r>
            <a:r>
              <a:rPr lang="fr-FR" sz="2100" b="0" dirty="0"/>
              <a:t> train-test split</a:t>
            </a:r>
          </a:p>
        </p:txBody>
      </p:sp>
    </p:spTree>
    <p:extLst>
      <p:ext uri="{BB962C8B-B14F-4D97-AF65-F5344CB8AC3E}">
        <p14:creationId xmlns:p14="http://schemas.microsoft.com/office/powerpoint/2010/main" val="2818444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200" dirty="0"/>
                  <a:t>La validation croisée K-</a:t>
                </a:r>
                <a:r>
                  <a:rPr lang="fr-FR" sz="1200" dirty="0" err="1"/>
                  <a:t>Fold</a:t>
                </a:r>
                <a:r>
                  <a:rPr lang="fr-FR" sz="1200" dirty="0"/>
                  <a:t> est une méthode plus robuste qui divise vos données en k plis de taille égale. </a:t>
                </a:r>
              </a:p>
              <a:p>
                <a:pPr lvl="1" algn="just">
                  <a:lnSpc>
                    <a:spcPct val="150000"/>
                  </a:lnSpc>
                  <a:buClr>
                    <a:schemeClr val="accent2"/>
                  </a:buClr>
                </a:pPr>
                <a:r>
                  <a:rPr lang="fr-FR" sz="1200" dirty="0"/>
                  <a:t>Pour </a:t>
                </a:r>
                <a:r>
                  <a:rPr lang="fr-FR" sz="1200"/>
                  <a:t>chaque pli, </a:t>
                </a:r>
                <a:r>
                  <a:rPr lang="fr-FR" sz="1200" dirty="0"/>
                  <a:t>utilisez-le comme ensemble de test tout en utilisant les plis </a:t>
                </a:r>
                <a14:m>
                  <m:oMath xmlns:m="http://schemas.openxmlformats.org/officeDocument/2006/math">
                    <m:r>
                      <a:rPr lang="fr-FR" sz="1200" i="1" dirty="0">
                        <a:latin typeface="Cambria Math" panose="02040503050406030204" pitchFamily="18" charset="0"/>
                      </a:rPr>
                      <m:t>𝑘</m:t>
                    </m:r>
                    <m:r>
                      <a:rPr lang="fr-FR" sz="1200" i="1" dirty="0">
                        <a:latin typeface="Cambria Math" panose="02040503050406030204" pitchFamily="18" charset="0"/>
                      </a:rPr>
                      <m:t>−1</m:t>
                    </m:r>
                  </m:oMath>
                </a14:m>
                <a:r>
                  <a:rPr lang="fr-FR" sz="1200" dirty="0"/>
                  <a:t> restants comme ensemble d'entraînement. </a:t>
                </a:r>
              </a:p>
              <a:p>
                <a:pPr lvl="1" algn="just">
                  <a:lnSpc>
                    <a:spcPct val="150000"/>
                  </a:lnSpc>
                  <a:buClr>
                    <a:schemeClr val="accent2"/>
                  </a:buClr>
                </a:pPr>
                <a:r>
                  <a:rPr lang="fr-FR" sz="1200" dirty="0"/>
                  <a:t>Entraînez et évaluez chaque modèle candidat </a:t>
                </a:r>
                <a14:m>
                  <m:oMath xmlns:m="http://schemas.openxmlformats.org/officeDocument/2006/math">
                    <m:r>
                      <a:rPr lang="fr-FR" sz="1200" i="1" dirty="0">
                        <a:latin typeface="Cambria Math" panose="02040503050406030204" pitchFamily="18" charset="0"/>
                      </a:rPr>
                      <m:t>𝑘</m:t>
                    </m:r>
                  </m:oMath>
                </a14:m>
                <a:r>
                  <a:rPr lang="fr-FR" sz="1200" dirty="0"/>
                  <a:t> fois et calculez la performance moyenne sur tous les plis. </a:t>
                </a:r>
              </a:p>
              <a:p>
                <a:pPr lvl="1" algn="just">
                  <a:lnSpc>
                    <a:spcPct val="150000"/>
                  </a:lnSpc>
                  <a:buClr>
                    <a:schemeClr val="accent2"/>
                  </a:buClr>
                </a:pPr>
                <a:r>
                  <a:rPr lang="fr-FR" sz="1200" dirty="0"/>
                  <a:t>Choisissez le modèle avec les meilleures performances moyennes.</a:t>
                </a:r>
              </a:p>
              <a:p>
                <a:pPr lvl="1" algn="just">
                  <a:lnSpc>
                    <a:spcPct val="150000"/>
                  </a:lnSpc>
                  <a:buClr>
                    <a:schemeClr val="accent2"/>
                  </a:buClr>
                </a:pPr>
                <a:r>
                  <a:rPr lang="fr-FR" sz="1200" dirty="0"/>
                  <a:t>Vous mettrez en pratique la validation croisée dans les modules suivants.</a:t>
                </a: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92014" cy="3454790"/>
              </a:xfrm>
              <a:blipFill>
                <a:blip r:embed="rId2"/>
                <a:stretch>
                  <a:fillRect r="-1553"/>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64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Évaluation d’un modèle :</a:t>
            </a:r>
            <a:r>
              <a:rPr lang="fr-FR" sz="2100" b="0" dirty="0"/>
              <a:t> K-</a:t>
            </a:r>
            <a:r>
              <a:rPr lang="fr-FR" sz="2100" b="0" dirty="0" err="1"/>
              <a:t>Fold</a:t>
            </a:r>
            <a:r>
              <a:rPr lang="fr-FR" sz="2100" b="0" dirty="0"/>
              <a:t> Cross-Validation</a:t>
            </a:r>
          </a:p>
        </p:txBody>
      </p:sp>
    </p:spTree>
    <p:extLst>
      <p:ext uri="{BB962C8B-B14F-4D97-AF65-F5344CB8AC3E}">
        <p14:creationId xmlns:p14="http://schemas.microsoft.com/office/powerpoint/2010/main" val="3081537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a:bodyPr>
          <a:lstStyle/>
          <a:p>
            <a:pPr lvl="1" algn="just">
              <a:lnSpc>
                <a:spcPct val="150000"/>
              </a:lnSpc>
              <a:buClr>
                <a:schemeClr val="accent2"/>
              </a:buClr>
            </a:pPr>
            <a:r>
              <a:rPr lang="fr-FR" sz="1200" dirty="0"/>
              <a:t>Ces méthodes sont utilisées pour optimiser les hyperparamètres d'un modèle. </a:t>
            </a:r>
          </a:p>
          <a:p>
            <a:pPr lvl="1" algn="just">
              <a:lnSpc>
                <a:spcPct val="150000"/>
              </a:lnSpc>
              <a:buClr>
                <a:schemeClr val="accent2"/>
              </a:buClr>
            </a:pPr>
            <a:r>
              <a:rPr lang="fr-FR" sz="1200" dirty="0"/>
              <a:t>Dans </a:t>
            </a:r>
            <a:r>
              <a:rPr lang="fr-FR" sz="1200" err="1"/>
              <a:t>Grid</a:t>
            </a:r>
            <a:r>
              <a:rPr lang="fr-FR" sz="1200"/>
              <a:t> Search, </a:t>
            </a:r>
            <a:r>
              <a:rPr lang="fr-FR" sz="1200" dirty="0"/>
              <a:t>vous définissez un ensemble de valeurs possibles pour </a:t>
            </a:r>
            <a:r>
              <a:rPr lang="fr-FR" sz="1200"/>
              <a:t>chaque hyperparamètre, </a:t>
            </a:r>
            <a:r>
              <a:rPr lang="fr-FR" sz="1200" dirty="0"/>
              <a:t>et l'algorithme essaie toutes les combinaisons possibles. </a:t>
            </a:r>
          </a:p>
          <a:p>
            <a:pPr lvl="1" algn="just">
              <a:lnSpc>
                <a:spcPct val="150000"/>
              </a:lnSpc>
              <a:buClr>
                <a:schemeClr val="accent2"/>
              </a:buClr>
            </a:pPr>
            <a:r>
              <a:rPr lang="fr-FR" sz="1200" dirty="0"/>
              <a:t>Dans </a:t>
            </a:r>
            <a:r>
              <a:rPr lang="fr-FR" sz="1200" err="1"/>
              <a:t>Random</a:t>
            </a:r>
            <a:r>
              <a:rPr lang="fr-FR" sz="1200"/>
              <a:t> Search, </a:t>
            </a:r>
            <a:r>
              <a:rPr lang="fr-FR" sz="1200" dirty="0"/>
              <a:t>l'algorithme échantillonne une combinaison aléatoire d'hyperparamètres à partir d'une distribution spécifiée. </a:t>
            </a:r>
          </a:p>
          <a:p>
            <a:pPr lvl="1" algn="just">
              <a:lnSpc>
                <a:spcPct val="150000"/>
              </a:lnSpc>
              <a:buClr>
                <a:schemeClr val="accent2"/>
              </a:buClr>
            </a:pPr>
            <a:r>
              <a:rPr lang="fr-FR" sz="1200" dirty="0"/>
              <a:t>Les deux méthodes peuvent être combinées avec une validation croisée pour des résultats plus précis.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65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9" y="559965"/>
            <a:ext cx="7198694" cy="413741"/>
          </a:xfrm>
        </p:spPr>
        <p:txBody>
          <a:bodyPr>
            <a:noAutofit/>
          </a:bodyPr>
          <a:lstStyle/>
          <a:p>
            <a:r>
              <a:rPr lang="fr-FR" sz="2100" dirty="0"/>
              <a:t>Évaluation d’un modèle :</a:t>
            </a:r>
            <a:r>
              <a:rPr lang="fr-FR" sz="2100" b="0" dirty="0"/>
              <a:t> </a:t>
            </a:r>
            <a:r>
              <a:rPr lang="en-US" sz="2100" b="0" dirty="0"/>
              <a:t>Grid Search et Random Search</a:t>
            </a:r>
            <a:endParaRPr lang="fr-FR" sz="2100" b="0" dirty="0"/>
          </a:p>
        </p:txBody>
      </p:sp>
    </p:spTree>
    <p:extLst>
      <p:ext uri="{BB962C8B-B14F-4D97-AF65-F5344CB8AC3E}">
        <p14:creationId xmlns:p14="http://schemas.microsoft.com/office/powerpoint/2010/main" val="886697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0" y="1391970"/>
            <a:ext cx="6235229" cy="3454790"/>
          </a:xfrm>
        </p:spPr>
        <p:txBody>
          <a:bodyPr>
            <a:normAutofit/>
          </a:bodyPr>
          <a:lstStyle/>
          <a:p>
            <a:pPr lvl="1" algn="just">
              <a:lnSpc>
                <a:spcPct val="150000"/>
              </a:lnSpc>
              <a:buClr>
                <a:schemeClr val="accent2"/>
              </a:buClr>
            </a:pPr>
            <a:r>
              <a:rPr lang="fr-FR" sz="1200" dirty="0"/>
              <a:t>Voici un aperçu du processus d'évaluation et de sélection des modèles :</a:t>
            </a:r>
          </a:p>
          <a:p>
            <a:pPr marL="942975" lvl="2" indent="-257175" algn="just">
              <a:lnSpc>
                <a:spcPct val="150000"/>
              </a:lnSpc>
              <a:buClr>
                <a:schemeClr val="accent2"/>
              </a:buClr>
              <a:buFont typeface="+mj-lt"/>
              <a:buAutoNum type="arabicPeriod"/>
            </a:pPr>
            <a:r>
              <a:rPr lang="fr-FR" sz="1050" dirty="0"/>
              <a:t>Divisez votre ensemble de données en ensembles d'apprentissage et de validation (ou utilisez la validation croisée).</a:t>
            </a:r>
          </a:p>
          <a:p>
            <a:pPr marL="942975" lvl="2" indent="-257175" algn="just">
              <a:lnSpc>
                <a:spcPct val="150000"/>
              </a:lnSpc>
              <a:buClr>
                <a:schemeClr val="accent2"/>
              </a:buClr>
              <a:buFont typeface="+mj-lt"/>
              <a:buAutoNum type="arabicPeriod"/>
            </a:pPr>
            <a:r>
              <a:rPr lang="fr-FR" sz="1050" dirty="0"/>
              <a:t>Entraînez chaque modèle candidat sur l'ensemble d'entraînement (ou k-1 plis en validation croisée).</a:t>
            </a:r>
          </a:p>
          <a:p>
            <a:pPr marL="942975" lvl="2" indent="-257175" algn="just">
              <a:lnSpc>
                <a:spcPct val="150000"/>
              </a:lnSpc>
              <a:buClr>
                <a:schemeClr val="accent2"/>
              </a:buClr>
              <a:buFont typeface="+mj-lt"/>
              <a:buAutoNum type="arabicPeriod"/>
            </a:pPr>
            <a:r>
              <a:rPr lang="fr-FR" sz="1050" dirty="0"/>
              <a:t>Évaluez les performances de chaque modèle sur l'ensemble de validation (ou le k-</a:t>
            </a:r>
            <a:r>
              <a:rPr lang="fr-FR" sz="1050" dirty="0" err="1"/>
              <a:t>ième</a:t>
            </a:r>
            <a:r>
              <a:rPr lang="fr-FR" sz="1050" dirty="0"/>
              <a:t> pli dans la validation croisée) à l'aide des métriques d'évaluation appropriées.</a:t>
            </a:r>
          </a:p>
          <a:p>
            <a:pPr marL="942975" lvl="2" indent="-257175" algn="just">
              <a:lnSpc>
                <a:spcPct val="150000"/>
              </a:lnSpc>
              <a:buClr>
                <a:schemeClr val="accent2"/>
              </a:buClr>
              <a:buFont typeface="+mj-lt"/>
              <a:buAutoNum type="arabicPeriod"/>
            </a:pPr>
            <a:r>
              <a:rPr lang="fr-FR" sz="1050" dirty="0"/>
              <a:t>Comparez les performances des modèles et sélectionnez le meilleur pour votre problème.</a:t>
            </a:r>
          </a:p>
          <a:p>
            <a:pPr marL="942975" lvl="2" indent="-257175" algn="just">
              <a:lnSpc>
                <a:spcPct val="150000"/>
              </a:lnSpc>
              <a:buClr>
                <a:schemeClr val="accent2"/>
              </a:buClr>
              <a:buFont typeface="+mj-lt"/>
              <a:buAutoNum type="arabicPeriod"/>
            </a:pPr>
            <a:r>
              <a:rPr lang="fr-FR" sz="1050" dirty="0"/>
              <a:t>Entraînez le modèle choisi sur l'ensemble du jeu de données et utilisez-le pour faire des prédictions sur de nouvelles données.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66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9" y="559965"/>
            <a:ext cx="7010970" cy="413741"/>
          </a:xfrm>
        </p:spPr>
        <p:txBody>
          <a:bodyPr>
            <a:noAutofit/>
          </a:bodyPr>
          <a:lstStyle/>
          <a:p>
            <a:r>
              <a:rPr lang="fr-FR" sz="2100" dirty="0"/>
              <a:t>Évaluation d’un modèle :</a:t>
            </a:r>
            <a:r>
              <a:rPr lang="fr-FR" sz="2100" b="0" dirty="0"/>
              <a:t> </a:t>
            </a:r>
            <a:r>
              <a:rPr lang="en-US" sz="2100" b="0" dirty="0"/>
              <a:t>Grid Search et Random Search</a:t>
            </a:r>
            <a:endParaRPr lang="fr-FR" sz="2100" b="0" dirty="0"/>
          </a:p>
        </p:txBody>
      </p:sp>
    </p:spTree>
    <p:extLst>
      <p:ext uri="{BB962C8B-B14F-4D97-AF65-F5344CB8AC3E}">
        <p14:creationId xmlns:p14="http://schemas.microsoft.com/office/powerpoint/2010/main" val="19205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Régression linéaire simple</a:t>
            </a:r>
          </a:p>
        </p:txBody>
      </p:sp>
    </p:spTree>
    <p:extLst>
      <p:ext uri="{BB962C8B-B14F-4D97-AF65-F5344CB8AC3E}">
        <p14:creationId xmlns:p14="http://schemas.microsoft.com/office/powerpoint/2010/main" val="2589892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fontScale="62500" lnSpcReduction="20000"/>
          </a:bodyPr>
          <a:lstStyle/>
          <a:p>
            <a:pPr lvl="1" algn="just">
              <a:lnSpc>
                <a:spcPct val="150000"/>
              </a:lnSpc>
              <a:buClr>
                <a:schemeClr val="accent2"/>
              </a:buClr>
            </a:pPr>
            <a:r>
              <a:rPr lang="fr-FR" sz="1800" dirty="0"/>
              <a:t>Imaginez que vous ayez un ensemble de données contenant les surfaces des maisons (en m²) et leurs prix. </a:t>
            </a:r>
          </a:p>
          <a:p>
            <a:pPr lvl="1" algn="just">
              <a:lnSpc>
                <a:spcPct val="150000"/>
              </a:lnSpc>
              <a:buClr>
                <a:schemeClr val="accent2"/>
              </a:buClr>
            </a:pPr>
            <a:r>
              <a:rPr lang="fr-FR" sz="1800" dirty="0"/>
              <a:t>Vous souhaitez créer un modèle capable de </a:t>
            </a:r>
            <a:r>
              <a:rPr lang="fr-FR" sz="1800" b="1" dirty="0"/>
              <a:t>prédire</a:t>
            </a:r>
            <a:r>
              <a:rPr lang="fr-FR" sz="1800" dirty="0"/>
              <a:t> le prix d'une maison en fonction de sa taille. </a:t>
            </a:r>
          </a:p>
          <a:p>
            <a:pPr lvl="1" algn="just">
              <a:lnSpc>
                <a:spcPct val="150000"/>
              </a:lnSpc>
              <a:buClr>
                <a:schemeClr val="accent2"/>
              </a:buClr>
            </a:pPr>
            <a:r>
              <a:rPr lang="fr-FR" sz="1800" dirty="0"/>
              <a:t>La régression linéaire vous aide à trouver la « ligne de meilleur ajustement » qui représente la relation entre la taille de la maison et son prix. </a:t>
            </a:r>
          </a:p>
          <a:p>
            <a:pPr lvl="1" algn="just">
              <a:lnSpc>
                <a:spcPct val="150000"/>
              </a:lnSpc>
              <a:buClr>
                <a:schemeClr val="accent2"/>
              </a:buClr>
            </a:pPr>
            <a:r>
              <a:rPr lang="fr-FR" sz="1800" dirty="0"/>
              <a:t>Cette ligne peut être utilisée pour faire des </a:t>
            </a:r>
            <a:r>
              <a:rPr lang="fr-FR" sz="1800" b="1" dirty="0"/>
              <a:t>prédictions</a:t>
            </a:r>
            <a:r>
              <a:rPr lang="fr-FR" sz="1800" dirty="0"/>
              <a:t> pour les nouvelles tailles de maison.</a:t>
            </a:r>
          </a:p>
          <a:p>
            <a:pPr lvl="1" algn="just">
              <a:lnSpc>
                <a:spcPct val="150000"/>
              </a:lnSpc>
              <a:buClr>
                <a:schemeClr val="accent2"/>
              </a:buClr>
            </a:pPr>
            <a:r>
              <a:rPr lang="fr-FR" sz="1800"/>
              <a:t>Intuitivement, </a:t>
            </a:r>
            <a:r>
              <a:rPr lang="fr-FR" sz="1800" dirty="0"/>
              <a:t>la ligne de meilleur ajustement est celle qui minimise la distance totale entre les prix immobiliers réels et les prix immobiliers prédits (l'erreur). En ajustant les coefficients (la pente et l'ordonnée à l'origine de la </a:t>
            </a:r>
            <a:r>
              <a:rPr lang="fr-FR" sz="1800"/>
              <a:t>ligne), </a:t>
            </a:r>
            <a:r>
              <a:rPr lang="fr-FR" sz="1800" dirty="0"/>
              <a:t>nous pouvons trouver la ligne qui représente le mieux la relation entre la caractéristique d'entrée (taille de la maison) et la variable cible (prix de la maison).</a:t>
            </a: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68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 : </a:t>
            </a:r>
            <a:r>
              <a:rPr lang="fr-FR" sz="2100" b="0" dirty="0"/>
              <a:t>intuition</a:t>
            </a:r>
          </a:p>
        </p:txBody>
      </p:sp>
    </p:spTree>
    <p:extLst>
      <p:ext uri="{BB962C8B-B14F-4D97-AF65-F5344CB8AC3E}">
        <p14:creationId xmlns:p14="http://schemas.microsoft.com/office/powerpoint/2010/main" val="1430869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69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 : </a:t>
            </a:r>
            <a:r>
              <a:rPr lang="fr-FR" sz="2100" b="0" dirty="0"/>
              <a:t>intuition</a:t>
            </a:r>
          </a:p>
        </p:txBody>
      </p:sp>
      <p:grpSp>
        <p:nvGrpSpPr>
          <p:cNvPr id="36" name="Groupe 35">
            <a:extLst>
              <a:ext uri="{FF2B5EF4-FFF2-40B4-BE49-F238E27FC236}">
                <a16:creationId xmlns:a16="http://schemas.microsoft.com/office/drawing/2014/main" id="{651DF8C3-767D-4A93-AD4C-8DFCBBE09692}"/>
              </a:ext>
            </a:extLst>
          </p:cNvPr>
          <p:cNvGrpSpPr/>
          <p:nvPr/>
        </p:nvGrpSpPr>
        <p:grpSpPr>
          <a:xfrm>
            <a:off x="631147" y="1034660"/>
            <a:ext cx="6365333" cy="4006446"/>
            <a:chOff x="841528" y="1379547"/>
            <a:chExt cx="8487111" cy="5341928"/>
          </a:xfrm>
        </p:grpSpPr>
        <p:grpSp>
          <p:nvGrpSpPr>
            <p:cNvPr id="34" name="Groupe 33">
              <a:extLst>
                <a:ext uri="{FF2B5EF4-FFF2-40B4-BE49-F238E27FC236}">
                  <a16:creationId xmlns:a16="http://schemas.microsoft.com/office/drawing/2014/main" id="{7C8EC273-FA56-4843-AB84-7AB6B87B0B45}"/>
                </a:ext>
              </a:extLst>
            </p:cNvPr>
            <p:cNvGrpSpPr/>
            <p:nvPr/>
          </p:nvGrpSpPr>
          <p:grpSpPr>
            <a:xfrm>
              <a:off x="841528" y="1379547"/>
              <a:ext cx="8487111" cy="5341928"/>
              <a:chOff x="841528" y="1379547"/>
              <a:chExt cx="8487111" cy="5341928"/>
            </a:xfrm>
          </p:grpSpPr>
          <p:pic>
            <p:nvPicPr>
              <p:cNvPr id="4" name="Image 3">
                <a:extLst>
                  <a:ext uri="{FF2B5EF4-FFF2-40B4-BE49-F238E27FC236}">
                    <a16:creationId xmlns:a16="http://schemas.microsoft.com/office/drawing/2014/main" id="{2F7FD7FB-C920-4937-8F46-C2039C55C908}"/>
                  </a:ext>
                </a:extLst>
              </p:cNvPr>
              <p:cNvPicPr>
                <a:picLocks noChangeAspect="1"/>
              </p:cNvPicPr>
              <p:nvPr/>
            </p:nvPicPr>
            <p:blipFill>
              <a:blip r:embed="rId2"/>
              <a:stretch>
                <a:fillRect/>
              </a:stretch>
            </p:blipFill>
            <p:spPr>
              <a:xfrm>
                <a:off x="841528" y="1379547"/>
                <a:ext cx="8487111" cy="5341928"/>
              </a:xfrm>
              <a:prstGeom prst="rect">
                <a:avLst/>
              </a:prstGeom>
            </p:spPr>
          </p:pic>
          <p:cxnSp>
            <p:nvCxnSpPr>
              <p:cNvPr id="6" name="Connecteur droit 5">
                <a:extLst>
                  <a:ext uri="{FF2B5EF4-FFF2-40B4-BE49-F238E27FC236}">
                    <a16:creationId xmlns:a16="http://schemas.microsoft.com/office/drawing/2014/main" id="{E00FF6CF-27BE-44AF-84D6-B49CE21DB2EE}"/>
                  </a:ext>
                </a:extLst>
              </p:cNvPr>
              <p:cNvCxnSpPr/>
              <p:nvPr/>
            </p:nvCxnSpPr>
            <p:spPr>
              <a:xfrm>
                <a:off x="2184400" y="2908300"/>
                <a:ext cx="0" cy="226060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0FD8873-865E-4E0C-B7FC-BEDEA30608D3}"/>
                  </a:ext>
                </a:extLst>
              </p:cNvPr>
              <p:cNvCxnSpPr>
                <a:cxnSpLocks/>
              </p:cNvCxnSpPr>
              <p:nvPr/>
            </p:nvCxnSpPr>
            <p:spPr>
              <a:xfrm>
                <a:off x="3333750" y="2495550"/>
                <a:ext cx="0" cy="236220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32E13AA8-52EC-418C-913F-4D9B5BFEC807}"/>
                  </a:ext>
                </a:extLst>
              </p:cNvPr>
              <p:cNvCxnSpPr>
                <a:cxnSpLocks/>
              </p:cNvCxnSpPr>
              <p:nvPr/>
            </p:nvCxnSpPr>
            <p:spPr>
              <a:xfrm>
                <a:off x="4972050" y="4362450"/>
                <a:ext cx="0" cy="107950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B963561-CFE0-4465-B99A-0CF8AF1E4AB3}"/>
                  </a:ext>
                </a:extLst>
              </p:cNvPr>
              <p:cNvCxnSpPr>
                <a:cxnSpLocks/>
              </p:cNvCxnSpPr>
              <p:nvPr/>
            </p:nvCxnSpPr>
            <p:spPr>
              <a:xfrm>
                <a:off x="6203950" y="4013200"/>
                <a:ext cx="0" cy="98425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C92E9305-4822-46F7-9A47-7F6DB21CBEFA}"/>
                  </a:ext>
                </a:extLst>
              </p:cNvPr>
              <p:cNvCxnSpPr>
                <a:cxnSpLocks/>
              </p:cNvCxnSpPr>
              <p:nvPr/>
            </p:nvCxnSpPr>
            <p:spPr>
              <a:xfrm>
                <a:off x="6699250" y="3695700"/>
                <a:ext cx="0" cy="17780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3B675AF-759D-4BF0-B128-DB472D809842}"/>
                  </a:ext>
                </a:extLst>
              </p:cNvPr>
              <p:cNvCxnSpPr>
                <a:cxnSpLocks/>
              </p:cNvCxnSpPr>
              <p:nvPr/>
            </p:nvCxnSpPr>
            <p:spPr>
              <a:xfrm>
                <a:off x="5060950" y="2768600"/>
                <a:ext cx="0" cy="156210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45EA7D13-27D2-4544-939B-57F2929A8C4F}"/>
                  </a:ext>
                </a:extLst>
              </p:cNvPr>
              <p:cNvCxnSpPr>
                <a:cxnSpLocks/>
              </p:cNvCxnSpPr>
              <p:nvPr/>
            </p:nvCxnSpPr>
            <p:spPr>
              <a:xfrm>
                <a:off x="8585200" y="3340100"/>
                <a:ext cx="0" cy="53340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B4341E58-412F-4D2D-8757-A7A9749F3ADA}"/>
                  </a:ext>
                </a:extLst>
              </p:cNvPr>
              <p:cNvCxnSpPr>
                <a:cxnSpLocks/>
              </p:cNvCxnSpPr>
              <p:nvPr/>
            </p:nvCxnSpPr>
            <p:spPr>
              <a:xfrm>
                <a:off x="7442200" y="2438400"/>
                <a:ext cx="0" cy="122760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1D6DEB3-79C5-4FD1-A467-E6A1D32F665B}"/>
                  </a:ext>
                </a:extLst>
              </p:cNvPr>
              <p:cNvCxnSpPr>
                <a:cxnSpLocks/>
              </p:cNvCxnSpPr>
              <p:nvPr/>
            </p:nvCxnSpPr>
            <p:spPr>
              <a:xfrm>
                <a:off x="1771650" y="5302250"/>
                <a:ext cx="0" cy="78105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1C128B8-20CE-404E-96DF-3007E4C945F8}"/>
                  </a:ext>
                </a:extLst>
              </p:cNvPr>
              <p:cNvCxnSpPr>
                <a:cxnSpLocks/>
              </p:cNvCxnSpPr>
              <p:nvPr/>
            </p:nvCxnSpPr>
            <p:spPr>
              <a:xfrm>
                <a:off x="7689850" y="3587750"/>
                <a:ext cx="0" cy="205740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
          <p:nvSpPr>
            <p:cNvPr id="35" name="Légende : flèche courbée sans bordure 34">
              <a:extLst>
                <a:ext uri="{FF2B5EF4-FFF2-40B4-BE49-F238E27FC236}">
                  <a16:creationId xmlns:a16="http://schemas.microsoft.com/office/drawing/2014/main" id="{96050CE8-AB7F-4474-AF07-CE1FC04CE657}"/>
                </a:ext>
              </a:extLst>
            </p:cNvPr>
            <p:cNvSpPr/>
            <p:nvPr/>
          </p:nvSpPr>
          <p:spPr>
            <a:xfrm>
              <a:off x="5752860" y="3162300"/>
              <a:ext cx="997430" cy="193431"/>
            </a:xfrm>
            <a:prstGeom prst="callout2">
              <a:avLst>
                <a:gd name="adj1" fmla="val 18750"/>
                <a:gd name="adj2" fmla="val -8333"/>
                <a:gd name="adj3" fmla="val 18750"/>
                <a:gd name="adj4" fmla="val -16667"/>
                <a:gd name="adj5" fmla="val 144319"/>
                <a:gd name="adj6" fmla="val -65179"/>
              </a:avLst>
            </a:prstGeom>
            <a:solidFill>
              <a:schemeClr val="bg1">
                <a:lumMod val="95000"/>
              </a:schemeClr>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200" dirty="0">
                  <a:solidFill>
                    <a:srgbClr val="FF0000"/>
                  </a:solidFill>
                </a:rPr>
                <a:t>résidus</a:t>
              </a:r>
            </a:p>
          </p:txBody>
        </p:sp>
      </p:grpSp>
    </p:spTree>
    <p:extLst>
      <p:ext uri="{BB962C8B-B14F-4D97-AF65-F5344CB8AC3E}">
        <p14:creationId xmlns:p14="http://schemas.microsoft.com/office/powerpoint/2010/main" val="244399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Plan de formation</a:t>
            </a:r>
          </a:p>
        </p:txBody>
      </p:sp>
    </p:spTree>
    <p:extLst>
      <p:ext uri="{BB962C8B-B14F-4D97-AF65-F5344CB8AC3E}">
        <p14:creationId xmlns:p14="http://schemas.microsoft.com/office/powerpoint/2010/main" val="4241518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4790"/>
          </a:xfrm>
        </p:spPr>
        <p:txBody>
          <a:bodyPr>
            <a:normAutofit fontScale="55000" lnSpcReduction="20000"/>
          </a:bodyPr>
          <a:lstStyle/>
          <a:p>
            <a:pPr lvl="1" algn="just">
              <a:lnSpc>
                <a:spcPct val="150000"/>
              </a:lnSpc>
              <a:buClr>
                <a:schemeClr val="accent2"/>
              </a:buClr>
            </a:pPr>
            <a:r>
              <a:rPr lang="fr-FR" sz="1800" dirty="0"/>
              <a:t>L’essentiel à savoir : </a:t>
            </a:r>
            <a:r>
              <a:rPr lang="fr-FR" sz="1800" dirty="0">
                <a:solidFill>
                  <a:srgbClr val="00194C"/>
                </a:solidFill>
              </a:rPr>
              <a:t>définition</a:t>
            </a:r>
          </a:p>
          <a:p>
            <a:pPr lvl="2" algn="just">
              <a:lnSpc>
                <a:spcPct val="150000"/>
              </a:lnSpc>
              <a:buClr>
                <a:schemeClr val="accent2"/>
              </a:buClr>
            </a:pPr>
            <a:r>
              <a:rPr lang="fr-FR" dirty="0"/>
              <a:t>Méthode statistique permettant de modéliser la relation linéaire entre deux variables quantitatives.</a:t>
            </a:r>
          </a:p>
          <a:p>
            <a:pPr lvl="2" algn="just">
              <a:lnSpc>
                <a:spcPct val="150000"/>
              </a:lnSpc>
              <a:buClr>
                <a:schemeClr val="accent2"/>
              </a:buClr>
            </a:pPr>
            <a:r>
              <a:rPr lang="fr-FR"/>
              <a:t>Par exemple, </a:t>
            </a:r>
            <a:r>
              <a:rPr lang="fr-FR" dirty="0"/>
              <a:t>on dispose du nombre d’heures d’études de quelques étudiants et leurs notes obtenues à l’examen.</a:t>
            </a:r>
          </a:p>
          <a:p>
            <a:pPr lvl="2" algn="just">
              <a:lnSpc>
                <a:spcPct val="150000"/>
              </a:lnSpc>
              <a:buClr>
                <a:schemeClr val="accent2"/>
              </a:buClr>
            </a:pPr>
            <a:r>
              <a:rPr lang="fr-FR" dirty="0"/>
              <a:t>Il est possible de construire un modèle linéaire qui saurait :</a:t>
            </a:r>
          </a:p>
          <a:p>
            <a:pPr lvl="3" algn="just">
              <a:lnSpc>
                <a:spcPct val="150000"/>
              </a:lnSpc>
              <a:buClr>
                <a:schemeClr val="accent2"/>
              </a:buClr>
            </a:pPr>
            <a:r>
              <a:rPr lang="fr-FR" dirty="0"/>
              <a:t>Expliquer l’impact du nombre d’heures sur les notes à l’examen</a:t>
            </a:r>
          </a:p>
          <a:p>
            <a:pPr lvl="3" algn="just">
              <a:lnSpc>
                <a:spcPct val="150000"/>
              </a:lnSpc>
              <a:buClr>
                <a:schemeClr val="accent2"/>
              </a:buClr>
            </a:pPr>
            <a:r>
              <a:rPr lang="fr-FR" dirty="0"/>
              <a:t>Prédire la notre qu’un étudiant pourrait obtenir en fonction des heures de révision</a:t>
            </a:r>
          </a:p>
          <a:p>
            <a:pPr lvl="2" algn="just">
              <a:lnSpc>
                <a:spcPct val="150000"/>
              </a:lnSpc>
              <a:buClr>
                <a:schemeClr val="accent2"/>
              </a:buClr>
            </a:pPr>
            <a:r>
              <a:rPr lang="fr-FR" dirty="0"/>
              <a:t>Objectif double de la régression linéaire : </a:t>
            </a:r>
          </a:p>
          <a:p>
            <a:pPr lvl="3" algn="just">
              <a:lnSpc>
                <a:spcPct val="150000"/>
              </a:lnSpc>
              <a:buClr>
                <a:schemeClr val="accent2"/>
              </a:buClr>
            </a:pPr>
            <a:r>
              <a:rPr lang="fr-FR" b="1" dirty="0"/>
              <a:t>Explicatif :</a:t>
            </a:r>
            <a:r>
              <a:rPr lang="fr-FR" dirty="0"/>
              <a:t> montrer à quel point la variable à expliquer impacte la variable explicative.</a:t>
            </a:r>
          </a:p>
          <a:p>
            <a:pPr lvl="3" algn="just">
              <a:lnSpc>
                <a:spcPct val="150000"/>
              </a:lnSpc>
              <a:buClr>
                <a:schemeClr val="accent2"/>
              </a:buClr>
            </a:pPr>
            <a:r>
              <a:rPr lang="fr-FR" b="1" dirty="0"/>
              <a:t>Prévisionnel :</a:t>
            </a:r>
            <a:r>
              <a:rPr lang="fr-FR" dirty="0"/>
              <a:t> valeur espérée prise par la variable expliquée.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70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a:t>
            </a:r>
            <a:endParaRPr lang="fr-FR" sz="2100" b="0" dirty="0"/>
          </a:p>
        </p:txBody>
      </p:sp>
    </p:spTree>
    <p:extLst>
      <p:ext uri="{BB962C8B-B14F-4D97-AF65-F5344CB8AC3E}">
        <p14:creationId xmlns:p14="http://schemas.microsoft.com/office/powerpoint/2010/main" val="442494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71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a:t>
            </a:r>
            <a:endParaRPr lang="fr-FR" sz="2100" b="0" dirty="0"/>
          </a:p>
        </p:txBody>
      </p:sp>
      <p:pic>
        <p:nvPicPr>
          <p:cNvPr id="15" name="Image 14">
            <a:extLst>
              <a:ext uri="{FF2B5EF4-FFF2-40B4-BE49-F238E27FC236}">
                <a16:creationId xmlns:a16="http://schemas.microsoft.com/office/drawing/2014/main" id="{3759B43C-7126-4711-986D-2A8D710C4311}"/>
              </a:ext>
            </a:extLst>
          </p:cNvPr>
          <p:cNvPicPr>
            <a:picLocks noChangeAspect="1"/>
          </p:cNvPicPr>
          <p:nvPr/>
        </p:nvPicPr>
        <p:blipFill>
          <a:blip r:embed="rId2"/>
          <a:stretch>
            <a:fillRect/>
          </a:stretch>
        </p:blipFill>
        <p:spPr>
          <a:xfrm>
            <a:off x="613807" y="1697311"/>
            <a:ext cx="3534559" cy="2081527"/>
          </a:xfrm>
          <a:prstGeom prst="rect">
            <a:avLst/>
          </a:prstGeom>
        </p:spPr>
      </p:pic>
      <p:pic>
        <p:nvPicPr>
          <p:cNvPr id="16" name="Image 15">
            <a:extLst>
              <a:ext uri="{FF2B5EF4-FFF2-40B4-BE49-F238E27FC236}">
                <a16:creationId xmlns:a16="http://schemas.microsoft.com/office/drawing/2014/main" id="{C20B168C-25D6-4FFC-98AC-21F801B0B4C2}"/>
              </a:ext>
            </a:extLst>
          </p:cNvPr>
          <p:cNvPicPr>
            <a:picLocks noChangeAspect="1"/>
          </p:cNvPicPr>
          <p:nvPr/>
        </p:nvPicPr>
        <p:blipFill>
          <a:blip r:embed="rId3"/>
          <a:stretch>
            <a:fillRect/>
          </a:stretch>
        </p:blipFill>
        <p:spPr>
          <a:xfrm>
            <a:off x="4279840" y="1697224"/>
            <a:ext cx="3509643" cy="2081700"/>
          </a:xfrm>
          <a:prstGeom prst="rect">
            <a:avLst/>
          </a:prstGeom>
        </p:spPr>
      </p:pic>
      <mc:AlternateContent xmlns:mc="http://schemas.openxmlformats.org/markup-compatibility/2006" xmlns:a14="http://schemas.microsoft.com/office/drawing/2010/main">
        <mc:Choice Requires="a14">
          <p:sp>
            <p:nvSpPr>
              <p:cNvPr id="17" name="Espace réservé du contenu 2">
                <a:extLst>
                  <a:ext uri="{FF2B5EF4-FFF2-40B4-BE49-F238E27FC236}">
                    <a16:creationId xmlns:a16="http://schemas.microsoft.com/office/drawing/2014/main" id="{E5AAECB2-F054-4272-8A4C-5D0E62C34C67}"/>
                  </a:ext>
                </a:extLst>
              </p:cNvPr>
              <p:cNvSpPr txBox="1">
                <a:spLocks/>
              </p:cNvSpPr>
              <p:nvPr/>
            </p:nvSpPr>
            <p:spPr>
              <a:xfrm>
                <a:off x="497205" y="3875708"/>
                <a:ext cx="3651161" cy="85894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1500" dirty="0"/>
                  <a:t>Ici on veut modéliser la relation linéaire entre le nombre d’heures de révisions (</a:t>
                </a:r>
                <a14:m>
                  <m:oMath xmlns:m="http://schemas.openxmlformats.org/officeDocument/2006/math">
                    <m:r>
                      <a:rPr lang="fr-FR" sz="1500">
                        <a:latin typeface="Cambria Math" panose="02040503050406030204" pitchFamily="18" charset="0"/>
                      </a:rPr>
                      <m:t>𝑋</m:t>
                    </m:r>
                  </m:oMath>
                </a14:m>
                <a:r>
                  <a:rPr lang="fr-FR" sz="1500" dirty="0"/>
                  <a:t>) et le score obtenu à l’examen (</a:t>
                </a:r>
                <a14:m>
                  <m:oMath xmlns:m="http://schemas.openxmlformats.org/officeDocument/2006/math">
                    <m:r>
                      <m:rPr>
                        <m:sty m:val="p"/>
                      </m:rPr>
                      <a:rPr lang="fr-FR" sz="1500">
                        <a:latin typeface="Cambria Math" panose="02040503050406030204" pitchFamily="18" charset="0"/>
                      </a:rPr>
                      <m:t>Y</m:t>
                    </m:r>
                  </m:oMath>
                </a14:m>
                <a:r>
                  <a:rPr lang="fr-FR" sz="1500" dirty="0"/>
                  <a:t>).</a:t>
                </a:r>
              </a:p>
            </p:txBody>
          </p:sp>
        </mc:Choice>
        <mc:Fallback xmlns="">
          <p:sp>
            <p:nvSpPr>
              <p:cNvPr id="17" name="Espace réservé du contenu 2">
                <a:extLst>
                  <a:ext uri="{FF2B5EF4-FFF2-40B4-BE49-F238E27FC236}">
                    <a16:creationId xmlns:a16="http://schemas.microsoft.com/office/drawing/2014/main" id="{E5AAECB2-F054-4272-8A4C-5D0E62C34C67}"/>
                  </a:ext>
                </a:extLst>
              </p:cNvPr>
              <p:cNvSpPr txBox="1">
                <a:spLocks noRot="1" noChangeAspect="1" noMove="1" noResize="1" noEditPoints="1" noAdjustHandles="1" noChangeArrowheads="1" noChangeShapeType="1" noTextEdit="1"/>
              </p:cNvSpPr>
              <p:nvPr/>
            </p:nvSpPr>
            <p:spPr>
              <a:xfrm>
                <a:off x="497205" y="3875708"/>
                <a:ext cx="3651161" cy="858947"/>
              </a:xfrm>
              <a:prstGeom prst="rect">
                <a:avLst/>
              </a:prstGeom>
              <a:blipFill>
                <a:blip r:embed="rId4"/>
                <a:stretch>
                  <a:fillRect l="-501" t="-6383" r="-668" b="-3546"/>
                </a:stretch>
              </a:blipFill>
            </p:spPr>
            <p:txBody>
              <a:bodyPr/>
              <a:lstStyle/>
              <a:p>
                <a:r>
                  <a:rPr lang="fr-FR">
                    <a:noFill/>
                  </a:rPr>
                  <a:t> </a:t>
                </a:r>
              </a:p>
            </p:txBody>
          </p:sp>
        </mc:Fallback>
      </mc:AlternateContent>
      <p:sp>
        <p:nvSpPr>
          <p:cNvPr id="18" name="Espace réservé du contenu 2">
            <a:extLst>
              <a:ext uri="{FF2B5EF4-FFF2-40B4-BE49-F238E27FC236}">
                <a16:creationId xmlns:a16="http://schemas.microsoft.com/office/drawing/2014/main" id="{D7AAEDCE-B879-4829-843A-2CB8A706D28C}"/>
              </a:ext>
            </a:extLst>
          </p:cNvPr>
          <p:cNvSpPr txBox="1">
            <a:spLocks/>
          </p:cNvSpPr>
          <p:nvPr/>
        </p:nvSpPr>
        <p:spPr>
          <a:xfrm>
            <a:off x="4209081" y="3874012"/>
            <a:ext cx="3651161" cy="8589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1500" dirty="0"/>
              <a:t>Idée sous-jacente : Le score à l’examen peut être expliqué par le nombre d’heures de révisions.</a:t>
            </a:r>
          </a:p>
        </p:txBody>
      </p:sp>
    </p:spTree>
    <p:extLst>
      <p:ext uri="{BB962C8B-B14F-4D97-AF65-F5344CB8AC3E}">
        <p14:creationId xmlns:p14="http://schemas.microsoft.com/office/powerpoint/2010/main" val="205105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72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a:t>
            </a:r>
            <a:endParaRPr lang="fr-FR" sz="2100" b="0" dirty="0"/>
          </a:p>
        </p:txBody>
      </p:sp>
      <p:pic>
        <p:nvPicPr>
          <p:cNvPr id="15" name="Image 14">
            <a:extLst>
              <a:ext uri="{FF2B5EF4-FFF2-40B4-BE49-F238E27FC236}">
                <a16:creationId xmlns:a16="http://schemas.microsoft.com/office/drawing/2014/main" id="{3759B43C-7126-4711-986D-2A8D710C4311}"/>
              </a:ext>
            </a:extLst>
          </p:cNvPr>
          <p:cNvPicPr>
            <a:picLocks noChangeAspect="1"/>
          </p:cNvPicPr>
          <p:nvPr/>
        </p:nvPicPr>
        <p:blipFill>
          <a:blip r:embed="rId2"/>
          <a:stretch>
            <a:fillRect/>
          </a:stretch>
        </p:blipFill>
        <p:spPr>
          <a:xfrm>
            <a:off x="613807" y="1697311"/>
            <a:ext cx="3534559" cy="2081527"/>
          </a:xfrm>
          <a:prstGeom prst="rect">
            <a:avLst/>
          </a:prstGeom>
        </p:spPr>
      </p:pic>
      <p:pic>
        <p:nvPicPr>
          <p:cNvPr id="16" name="Image 15">
            <a:extLst>
              <a:ext uri="{FF2B5EF4-FFF2-40B4-BE49-F238E27FC236}">
                <a16:creationId xmlns:a16="http://schemas.microsoft.com/office/drawing/2014/main" id="{C20B168C-25D6-4FFC-98AC-21F801B0B4C2}"/>
              </a:ext>
            </a:extLst>
          </p:cNvPr>
          <p:cNvPicPr>
            <a:picLocks noChangeAspect="1"/>
          </p:cNvPicPr>
          <p:nvPr/>
        </p:nvPicPr>
        <p:blipFill>
          <a:blip r:embed="rId3"/>
          <a:stretch>
            <a:fillRect/>
          </a:stretch>
        </p:blipFill>
        <p:spPr>
          <a:xfrm>
            <a:off x="4279840" y="1697224"/>
            <a:ext cx="3509643" cy="2081700"/>
          </a:xfrm>
          <a:prstGeom prst="rect">
            <a:avLst/>
          </a:prstGeom>
        </p:spPr>
      </p:pic>
      <p:grpSp>
        <p:nvGrpSpPr>
          <p:cNvPr id="8" name="Groupe 7">
            <a:extLst>
              <a:ext uri="{FF2B5EF4-FFF2-40B4-BE49-F238E27FC236}">
                <a16:creationId xmlns:a16="http://schemas.microsoft.com/office/drawing/2014/main" id="{330D0AF3-B004-4BAB-B8FE-E6B167448AFB}"/>
              </a:ext>
            </a:extLst>
          </p:cNvPr>
          <p:cNvGrpSpPr/>
          <p:nvPr/>
        </p:nvGrpSpPr>
        <p:grpSpPr>
          <a:xfrm>
            <a:off x="1354518" y="3754559"/>
            <a:ext cx="6434965" cy="1109092"/>
            <a:chOff x="1601275" y="5006078"/>
            <a:chExt cx="8579953" cy="1478789"/>
          </a:xfrm>
        </p:grpSpPr>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1769896-5BB8-45D7-8BD2-2842204AC187}"/>
                    </a:ext>
                  </a:extLst>
                </p:cNvPr>
                <p:cNvSpPr txBox="1"/>
                <p:nvPr/>
              </p:nvSpPr>
              <p:spPr>
                <a:xfrm>
                  <a:off x="4491704" y="5006078"/>
                  <a:ext cx="2193701" cy="4001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350" i="1">
                            <a:latin typeface="Cambria Math" panose="02040503050406030204" pitchFamily="18" charset="0"/>
                          </a:rPr>
                          <m:t>𝑌</m:t>
                        </m:r>
                        <m:r>
                          <a:rPr lang="fr-FR" sz="1350" i="1">
                            <a:latin typeface="Cambria Math" panose="02040503050406030204" pitchFamily="18" charset="0"/>
                          </a:rPr>
                          <m:t>=</m:t>
                        </m:r>
                        <m:sSub>
                          <m:sSubPr>
                            <m:ctrlPr>
                              <a:rPr lang="fr-FR" sz="1350" i="1">
                                <a:solidFill>
                                  <a:srgbClr val="836967"/>
                                </a:solidFill>
                                <a:latin typeface="Cambria Math" panose="02040503050406030204" pitchFamily="18" charset="0"/>
                              </a:rPr>
                            </m:ctrlPr>
                          </m:sSubPr>
                          <m:e>
                            <m:r>
                              <a:rPr lang="fr-FR" sz="1350" i="1">
                                <a:latin typeface="Cambria Math" panose="02040503050406030204" pitchFamily="18" charset="0"/>
                              </a:rPr>
                              <m:t>𝛽</m:t>
                            </m:r>
                          </m:e>
                          <m:sub>
                            <m:r>
                              <a:rPr lang="fr-FR" sz="1350" i="1">
                                <a:latin typeface="Cambria Math" panose="02040503050406030204" pitchFamily="18" charset="0"/>
                              </a:rPr>
                              <m:t>0</m:t>
                            </m:r>
                          </m:sub>
                        </m:sSub>
                        <m:r>
                          <a:rPr lang="fr-FR" sz="1350" i="1">
                            <a:latin typeface="Cambria Math" panose="02040503050406030204" pitchFamily="18" charset="0"/>
                          </a:rPr>
                          <m:t>+</m:t>
                        </m:r>
                        <m:sSub>
                          <m:sSubPr>
                            <m:ctrlPr>
                              <a:rPr lang="fr-FR" sz="1350" i="1">
                                <a:solidFill>
                                  <a:srgbClr val="836967"/>
                                </a:solidFill>
                                <a:latin typeface="Cambria Math" panose="02040503050406030204" pitchFamily="18" charset="0"/>
                              </a:rPr>
                            </m:ctrlPr>
                          </m:sSubPr>
                          <m:e>
                            <m:r>
                              <a:rPr lang="fr-FR" sz="1350" i="1">
                                <a:latin typeface="Cambria Math" panose="02040503050406030204" pitchFamily="18" charset="0"/>
                              </a:rPr>
                              <m:t>𝛽</m:t>
                            </m:r>
                          </m:e>
                          <m:sub>
                            <m:r>
                              <a:rPr lang="fr-FR" sz="1350" i="1">
                                <a:latin typeface="Cambria Math" panose="02040503050406030204" pitchFamily="18" charset="0"/>
                              </a:rPr>
                              <m:t>1</m:t>
                            </m:r>
                          </m:sub>
                        </m:sSub>
                        <m:r>
                          <a:rPr lang="fr-FR" sz="1350" i="1">
                            <a:latin typeface="Cambria Math" panose="02040503050406030204" pitchFamily="18" charset="0"/>
                          </a:rPr>
                          <m:t>𝑋</m:t>
                        </m:r>
                        <m:r>
                          <a:rPr lang="fr-FR" sz="1350" i="1">
                            <a:latin typeface="Cambria Math" panose="02040503050406030204" pitchFamily="18" charset="0"/>
                          </a:rPr>
                          <m:t>+</m:t>
                        </m:r>
                        <m:r>
                          <a:rPr lang="fr-FR" sz="1350" i="1">
                            <a:latin typeface="Cambria Math" panose="02040503050406030204" pitchFamily="18" charset="0"/>
                          </a:rPr>
                          <m:t>𝜀</m:t>
                        </m:r>
                      </m:oMath>
                    </m:oMathPara>
                  </a14:m>
                  <a:endParaRPr lang="fr-FR" sz="1350" dirty="0"/>
                </a:p>
              </p:txBody>
            </p:sp>
          </mc:Choice>
          <mc:Fallback xmlns="">
            <p:sp>
              <p:nvSpPr>
                <p:cNvPr id="9" name="ZoneTexte 8">
                  <a:extLst>
                    <a:ext uri="{FF2B5EF4-FFF2-40B4-BE49-F238E27FC236}">
                      <a16:creationId xmlns:a16="http://schemas.microsoft.com/office/drawing/2014/main" id="{11769896-5BB8-45D7-8BD2-2842204AC187}"/>
                    </a:ext>
                  </a:extLst>
                </p:cNvPr>
                <p:cNvSpPr txBox="1">
                  <a:spLocks noRot="1" noChangeAspect="1" noMove="1" noResize="1" noEditPoints="1" noAdjustHandles="1" noChangeArrowheads="1" noChangeShapeType="1" noTextEdit="1"/>
                </p:cNvSpPr>
                <p:nvPr/>
              </p:nvSpPr>
              <p:spPr>
                <a:xfrm>
                  <a:off x="4491704" y="5006078"/>
                  <a:ext cx="2193701" cy="400109"/>
                </a:xfrm>
                <a:prstGeom prst="rect">
                  <a:avLst/>
                </a:prstGeom>
                <a:blipFill>
                  <a:blip r:embed="rId4"/>
                  <a:stretch>
                    <a:fillRect b="-10204"/>
                  </a:stretch>
                </a:blipFill>
              </p:spPr>
              <p:txBody>
                <a:bodyPr/>
                <a:lstStyle/>
                <a:p>
                  <a:r>
                    <a:rPr lang="fr-FR">
                      <a:noFill/>
                    </a:rPr>
                    <a:t> </a:t>
                  </a:r>
                </a:p>
              </p:txBody>
            </p:sp>
          </mc:Fallback>
        </mc:AlternateContent>
        <p:sp>
          <p:nvSpPr>
            <p:cNvPr id="10" name="Légende : encadrée sans bordure 9">
              <a:extLst>
                <a:ext uri="{FF2B5EF4-FFF2-40B4-BE49-F238E27FC236}">
                  <a16:creationId xmlns:a16="http://schemas.microsoft.com/office/drawing/2014/main" id="{A0E12E4C-B084-4960-8899-354D15CB6920}"/>
                </a:ext>
              </a:extLst>
            </p:cNvPr>
            <p:cNvSpPr/>
            <p:nvPr/>
          </p:nvSpPr>
          <p:spPr>
            <a:xfrm>
              <a:off x="7798637" y="5169474"/>
              <a:ext cx="2382591" cy="373487"/>
            </a:xfrm>
            <a:prstGeom prst="callout1">
              <a:avLst>
                <a:gd name="adj1" fmla="val 18750"/>
                <a:gd name="adj2" fmla="val -8333"/>
                <a:gd name="adj3" fmla="val 7971"/>
                <a:gd name="adj4" fmla="val -555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solidFill>
                    <a:schemeClr val="tx1"/>
                  </a:solidFill>
                </a:rPr>
                <a:t>Erreur de mesure</a:t>
              </a:r>
            </a:p>
          </p:txBody>
        </p:sp>
        <p:sp>
          <p:nvSpPr>
            <p:cNvPr id="11" name="Légende : encadrée sans bordure 10">
              <a:extLst>
                <a:ext uri="{FF2B5EF4-FFF2-40B4-BE49-F238E27FC236}">
                  <a16:creationId xmlns:a16="http://schemas.microsoft.com/office/drawing/2014/main" id="{46AD0D04-6D0A-4137-B67D-6FDDCC18F774}"/>
                </a:ext>
              </a:extLst>
            </p:cNvPr>
            <p:cNvSpPr/>
            <p:nvPr/>
          </p:nvSpPr>
          <p:spPr>
            <a:xfrm>
              <a:off x="7456066" y="5527762"/>
              <a:ext cx="2382591" cy="373487"/>
            </a:xfrm>
            <a:prstGeom prst="callout1">
              <a:avLst>
                <a:gd name="adj1" fmla="val 18750"/>
                <a:gd name="adj2" fmla="val -8333"/>
                <a:gd name="adj3" fmla="val -64031"/>
                <a:gd name="adj4" fmla="val -59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solidFill>
                    <a:schemeClr val="tx1"/>
                  </a:solidFill>
                </a:rPr>
                <a:t>Variable explicative</a:t>
              </a:r>
            </a:p>
          </p:txBody>
        </p:sp>
        <p:sp>
          <p:nvSpPr>
            <p:cNvPr id="12" name="Légende : encadrée sans bordure 11">
              <a:extLst>
                <a:ext uri="{FF2B5EF4-FFF2-40B4-BE49-F238E27FC236}">
                  <a16:creationId xmlns:a16="http://schemas.microsoft.com/office/drawing/2014/main" id="{C74F3304-B88D-448E-BC1A-6240250D843A}"/>
                </a:ext>
              </a:extLst>
            </p:cNvPr>
            <p:cNvSpPr/>
            <p:nvPr/>
          </p:nvSpPr>
          <p:spPr>
            <a:xfrm>
              <a:off x="6959813" y="5802478"/>
              <a:ext cx="2382591" cy="373487"/>
            </a:xfrm>
            <a:prstGeom prst="callout1">
              <a:avLst>
                <a:gd name="adj1" fmla="val 18750"/>
                <a:gd name="adj2" fmla="val -8333"/>
                <a:gd name="adj3" fmla="val -107161"/>
                <a:gd name="adj4" fmla="val -4705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solidFill>
                    <a:schemeClr val="tx1"/>
                  </a:solidFill>
                </a:rPr>
                <a:t>La pente de la droite</a:t>
              </a:r>
            </a:p>
          </p:txBody>
        </p:sp>
        <p:sp>
          <p:nvSpPr>
            <p:cNvPr id="13" name="Légende : encadrée sans bordure 12">
              <a:extLst>
                <a:ext uri="{FF2B5EF4-FFF2-40B4-BE49-F238E27FC236}">
                  <a16:creationId xmlns:a16="http://schemas.microsoft.com/office/drawing/2014/main" id="{D85C7245-D59C-4D71-AC4F-9AC60BC309EC}"/>
                </a:ext>
              </a:extLst>
            </p:cNvPr>
            <p:cNvSpPr/>
            <p:nvPr/>
          </p:nvSpPr>
          <p:spPr>
            <a:xfrm>
              <a:off x="5768518" y="6111380"/>
              <a:ext cx="2382591" cy="373487"/>
            </a:xfrm>
            <a:prstGeom prst="callout1">
              <a:avLst>
                <a:gd name="adj1" fmla="val 18750"/>
                <a:gd name="adj2" fmla="val -8333"/>
                <a:gd name="adj3" fmla="val -199646"/>
                <a:gd name="adj4" fmla="val -214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solidFill>
                    <a:schemeClr val="tx1"/>
                  </a:solidFill>
                </a:rPr>
                <a:t>Ordonnée à l’origine</a:t>
              </a:r>
            </a:p>
          </p:txBody>
        </p:sp>
        <p:sp>
          <p:nvSpPr>
            <p:cNvPr id="19" name="Légende : encadrée sans bordure 18">
              <a:extLst>
                <a:ext uri="{FF2B5EF4-FFF2-40B4-BE49-F238E27FC236}">
                  <a16:creationId xmlns:a16="http://schemas.microsoft.com/office/drawing/2014/main" id="{8077C378-A12B-4EC0-B059-C6FB6251C40D}"/>
                </a:ext>
              </a:extLst>
            </p:cNvPr>
            <p:cNvSpPr/>
            <p:nvPr/>
          </p:nvSpPr>
          <p:spPr>
            <a:xfrm>
              <a:off x="1601275" y="5632198"/>
              <a:ext cx="2193701" cy="373487"/>
            </a:xfrm>
            <a:prstGeom prst="callout1">
              <a:avLst>
                <a:gd name="adj1" fmla="val 35992"/>
                <a:gd name="adj2" fmla="val 105721"/>
                <a:gd name="adj3" fmla="val -87500"/>
                <a:gd name="adj4" fmla="val 141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solidFill>
                    <a:schemeClr val="tx1"/>
                  </a:solidFill>
                </a:rPr>
                <a:t>Variable à expliquer</a:t>
              </a:r>
            </a:p>
          </p:txBody>
        </p:sp>
      </p:grpSp>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3FAB03B2-9CA5-4907-8E39-F85FDA8DC0E1}"/>
                  </a:ext>
                </a:extLst>
              </p:cNvPr>
              <p:cNvSpPr txBox="1"/>
              <p:nvPr/>
            </p:nvSpPr>
            <p:spPr>
              <a:xfrm>
                <a:off x="2065449" y="4889585"/>
                <a:ext cx="457361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200" i="1">
                              <a:solidFill>
                                <a:srgbClr val="FF0000"/>
                              </a:solidFill>
                              <a:latin typeface="Cambria Math" panose="02040503050406030204" pitchFamily="18" charset="0"/>
                            </a:rPr>
                          </m:ctrlPr>
                        </m:sSubPr>
                        <m:e>
                          <m:r>
                            <a:rPr lang="fr-FR" sz="1200" i="1">
                              <a:solidFill>
                                <a:srgbClr val="FF0000"/>
                              </a:solidFill>
                              <a:latin typeface="Cambria Math" panose="02040503050406030204" pitchFamily="18" charset="0"/>
                            </a:rPr>
                            <m:t>𝛽</m:t>
                          </m:r>
                        </m:e>
                        <m:sub>
                          <m:r>
                            <a:rPr lang="fr-FR" sz="1200" i="1">
                              <a:solidFill>
                                <a:srgbClr val="FF0000"/>
                              </a:solidFill>
                              <a:latin typeface="Cambria Math" panose="02040503050406030204" pitchFamily="18" charset="0"/>
                            </a:rPr>
                            <m:t>0</m:t>
                          </m:r>
                        </m:sub>
                      </m:sSub>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𝑒𝑡</m:t>
                      </m:r>
                      <m:r>
                        <a:rPr lang="fr-FR" sz="1200" i="1">
                          <a:solidFill>
                            <a:srgbClr val="FF0000"/>
                          </a:solidFill>
                          <a:latin typeface="Cambria Math" panose="02040503050406030204" pitchFamily="18" charset="0"/>
                        </a:rPr>
                        <m:t> </m:t>
                      </m:r>
                      <m:sSub>
                        <m:sSubPr>
                          <m:ctrlPr>
                            <a:rPr lang="fr-FR" sz="1200" i="1">
                              <a:solidFill>
                                <a:srgbClr val="FF0000"/>
                              </a:solidFill>
                              <a:latin typeface="Cambria Math" panose="02040503050406030204" pitchFamily="18" charset="0"/>
                            </a:rPr>
                          </m:ctrlPr>
                        </m:sSubPr>
                        <m:e>
                          <m:r>
                            <a:rPr lang="fr-FR" sz="1200" i="1">
                              <a:solidFill>
                                <a:srgbClr val="FF0000"/>
                              </a:solidFill>
                              <a:latin typeface="Cambria Math" panose="02040503050406030204" pitchFamily="18" charset="0"/>
                            </a:rPr>
                            <m:t>𝛽</m:t>
                          </m:r>
                        </m:e>
                        <m:sub>
                          <m:r>
                            <a:rPr lang="fr-FR" sz="1200" i="1">
                              <a:solidFill>
                                <a:srgbClr val="FF0000"/>
                              </a:solidFill>
                              <a:latin typeface="Cambria Math" panose="02040503050406030204" pitchFamily="18" charset="0"/>
                            </a:rPr>
                            <m:t>1</m:t>
                          </m:r>
                        </m:sub>
                      </m:sSub>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𝑠𝑜𝑛𝑡</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𝑑𝑒𝑠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𝑝𝑎𝑟𝑎𝑚</m:t>
                      </m:r>
                      <m:r>
                        <a:rPr lang="fr-FR" sz="1200" i="1">
                          <a:solidFill>
                            <a:srgbClr val="FF0000"/>
                          </a:solidFill>
                          <a:latin typeface="Cambria Math" panose="02040503050406030204" pitchFamily="18" charset="0"/>
                        </a:rPr>
                        <m:t>è</m:t>
                      </m:r>
                      <m:r>
                        <a:rPr lang="fr-FR" sz="1200" i="1">
                          <a:solidFill>
                            <a:srgbClr val="FF0000"/>
                          </a:solidFill>
                          <a:latin typeface="Cambria Math" panose="02040503050406030204" pitchFamily="18" charset="0"/>
                        </a:rPr>
                        <m:t>𝑡𝑟𝑒𝑠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𝑖𝑛𝑐𝑜𝑛𝑛𝑢𝑠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𝑞</m:t>
                      </m:r>
                      <m:sSup>
                        <m:sSupPr>
                          <m:ctrlPr>
                            <a:rPr lang="fr-FR" sz="1200" i="1">
                              <a:solidFill>
                                <a:srgbClr val="FF0000"/>
                              </a:solidFill>
                              <a:latin typeface="Cambria Math" panose="02040503050406030204" pitchFamily="18" charset="0"/>
                            </a:rPr>
                          </m:ctrlPr>
                        </m:sSupPr>
                        <m:e>
                          <m:r>
                            <a:rPr lang="fr-FR" sz="1200" i="1">
                              <a:solidFill>
                                <a:srgbClr val="FF0000"/>
                              </a:solidFill>
                              <a:latin typeface="Cambria Math" panose="02040503050406030204" pitchFamily="18" charset="0"/>
                            </a:rPr>
                            <m:t>𝑢</m:t>
                          </m:r>
                        </m:e>
                        <m:sup>
                          <m:r>
                            <a:rPr lang="fr-FR" sz="1200" i="1">
                              <a:solidFill>
                                <a:srgbClr val="FF0000"/>
                              </a:solidFill>
                              <a:latin typeface="Cambria Math" panose="02040503050406030204" pitchFamily="18" charset="0"/>
                            </a:rPr>
                            <m:t>′</m:t>
                          </m:r>
                        </m:sup>
                      </m:sSup>
                      <m:r>
                        <a:rPr lang="fr-FR" sz="1200" i="1">
                          <a:solidFill>
                            <a:srgbClr val="FF0000"/>
                          </a:solidFill>
                          <a:latin typeface="Cambria Math" panose="02040503050406030204" pitchFamily="18" charset="0"/>
                        </a:rPr>
                        <m:t>𝑜𝑛</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𝑐h𝑒𝑟𝑐h𝑒</m:t>
                      </m:r>
                      <m:r>
                        <a:rPr lang="fr-FR" sz="1200" i="1">
                          <a:solidFill>
                            <a:srgbClr val="FF0000"/>
                          </a:solidFill>
                          <a:latin typeface="Cambria Math" panose="02040503050406030204" pitchFamily="18" charset="0"/>
                        </a:rPr>
                        <m:t> à </m:t>
                      </m:r>
                      <m:r>
                        <a:rPr lang="fr-FR" sz="1200" i="1">
                          <a:solidFill>
                            <a:srgbClr val="FF0000"/>
                          </a:solidFill>
                          <a:latin typeface="Cambria Math" panose="02040503050406030204" pitchFamily="18" charset="0"/>
                        </a:rPr>
                        <m:t>𝑒𝑠𝑡𝑖𝑚𝑒𝑟</m:t>
                      </m:r>
                      <m:r>
                        <a:rPr lang="fr-FR" sz="1200" i="1">
                          <a:solidFill>
                            <a:srgbClr val="FF0000"/>
                          </a:solidFill>
                          <a:latin typeface="Cambria Math" panose="02040503050406030204" pitchFamily="18" charset="0"/>
                        </a:rPr>
                        <m:t>.</m:t>
                      </m:r>
                    </m:oMath>
                  </m:oMathPara>
                </a14:m>
                <a:endParaRPr lang="fr-FR" sz="1200" dirty="0">
                  <a:solidFill>
                    <a:srgbClr val="FF0000"/>
                  </a:solidFill>
                </a:endParaRPr>
              </a:p>
            </p:txBody>
          </p:sp>
        </mc:Choice>
        <mc:Fallback xmlns="">
          <p:sp>
            <p:nvSpPr>
              <p:cNvPr id="20" name="ZoneTexte 19">
                <a:extLst>
                  <a:ext uri="{FF2B5EF4-FFF2-40B4-BE49-F238E27FC236}">
                    <a16:creationId xmlns:a16="http://schemas.microsoft.com/office/drawing/2014/main" id="{3FAB03B2-9CA5-4907-8E39-F85FDA8DC0E1}"/>
                  </a:ext>
                </a:extLst>
              </p:cNvPr>
              <p:cNvSpPr txBox="1">
                <a:spLocks noRot="1" noChangeAspect="1" noMove="1" noResize="1" noEditPoints="1" noAdjustHandles="1" noChangeArrowheads="1" noChangeShapeType="1" noTextEdit="1"/>
              </p:cNvSpPr>
              <p:nvPr/>
            </p:nvSpPr>
            <p:spPr>
              <a:xfrm>
                <a:off x="2065449" y="4889585"/>
                <a:ext cx="4573610" cy="276999"/>
              </a:xfrm>
              <a:prstGeom prst="rect">
                <a:avLst/>
              </a:prstGeom>
              <a:blipFill>
                <a:blip r:embed="rId5"/>
                <a:stretch>
                  <a:fillRect b="-6522"/>
                </a:stretch>
              </a:blipFill>
            </p:spPr>
            <p:txBody>
              <a:bodyPr/>
              <a:lstStyle/>
              <a:p>
                <a:r>
                  <a:rPr lang="fr-FR">
                    <a:noFill/>
                  </a:rPr>
                  <a:t> </a:t>
                </a:r>
              </a:p>
            </p:txBody>
          </p:sp>
        </mc:Fallback>
      </mc:AlternateContent>
    </p:spTree>
    <p:extLst>
      <p:ext uri="{BB962C8B-B14F-4D97-AF65-F5344CB8AC3E}">
        <p14:creationId xmlns:p14="http://schemas.microsoft.com/office/powerpoint/2010/main" val="3253307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6810514" cy="3196700"/>
          </a:xfrm>
        </p:spPr>
        <p:txBody>
          <a:bodyPr>
            <a:normAutofit/>
          </a:bodyPr>
          <a:lstStyle/>
          <a:p>
            <a:pPr lvl="1" algn="just">
              <a:lnSpc>
                <a:spcPct val="100000"/>
              </a:lnSpc>
              <a:buClr>
                <a:schemeClr val="accent2"/>
              </a:buClr>
            </a:pPr>
            <a:r>
              <a:rPr lang="fr-FR" sz="1600" dirty="0"/>
              <a:t>L’essentiel à savoir : </a:t>
            </a:r>
            <a:r>
              <a:rPr lang="fr-FR" sz="1600" dirty="0">
                <a:solidFill>
                  <a:srgbClr val="00194C"/>
                </a:solidFill>
              </a:rPr>
              <a:t>interprétation des résultats</a:t>
            </a:r>
          </a:p>
          <a:p>
            <a:pPr lvl="2" algn="just">
              <a:lnSpc>
                <a:spcPct val="100000"/>
              </a:lnSpc>
              <a:buClr>
                <a:schemeClr val="accent2"/>
              </a:buClr>
            </a:pPr>
            <a:r>
              <a:rPr lang="fr-FR" sz="1800" dirty="0"/>
              <a:t>La valeur de 𝑏0, également appelée interception, indique le point où la ligne de régression estimée croise l'axe 𝑦. </a:t>
            </a:r>
          </a:p>
          <a:p>
            <a:pPr lvl="2" algn="just">
              <a:lnSpc>
                <a:spcPct val="100000"/>
              </a:lnSpc>
              <a:buClr>
                <a:schemeClr val="accent2"/>
              </a:buClr>
            </a:pPr>
            <a:r>
              <a:rPr lang="fr-FR" sz="1800" dirty="0"/>
              <a:t>C'est la valeur de la réponse estimée 𝑓(𝑥) pour 𝑥 = 0. La valeur de 𝑏1 détermine la pente de la droite de régression estimée.</a:t>
            </a:r>
            <a:endParaRPr lang="fr-FR" sz="1800" b="1" dirty="0"/>
          </a:p>
          <a:p>
            <a:pPr lvl="2" algn="just">
              <a:lnSpc>
                <a:spcPct val="150000"/>
              </a:lnSpc>
              <a:buClr>
                <a:schemeClr val="accent2"/>
              </a:buClr>
            </a:pP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73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a:t>
            </a:r>
            <a:endParaRPr lang="fr-FR" sz="2100" b="0" dirty="0"/>
          </a:p>
        </p:txBody>
      </p:sp>
    </p:spTree>
    <p:extLst>
      <p:ext uri="{BB962C8B-B14F-4D97-AF65-F5344CB8AC3E}">
        <p14:creationId xmlns:p14="http://schemas.microsoft.com/office/powerpoint/2010/main" val="1654132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2" y="1391970"/>
                <a:ext cx="5794566" cy="3196700"/>
              </a:xfrm>
            </p:spPr>
            <p:txBody>
              <a:bodyPr>
                <a:normAutofit fontScale="70000" lnSpcReduction="20000"/>
              </a:bodyPr>
              <a:lstStyle/>
              <a:p>
                <a:pPr lvl="1" algn="just">
                  <a:lnSpc>
                    <a:spcPct val="150000"/>
                  </a:lnSpc>
                  <a:buClr>
                    <a:schemeClr val="accent2"/>
                  </a:buClr>
                </a:pPr>
                <a:r>
                  <a:rPr lang="fr-FR" sz="1800" dirty="0"/>
                  <a:t>L’essentiel à savoir : </a:t>
                </a:r>
                <a:r>
                  <a:rPr lang="fr-FR" sz="1800" dirty="0">
                    <a:solidFill>
                      <a:srgbClr val="00194C"/>
                    </a:solidFill>
                  </a:rPr>
                  <a:t>interprétation des résultats</a:t>
                </a:r>
              </a:p>
              <a:p>
                <a:pPr lvl="2" algn="just">
                  <a:lnSpc>
                    <a:spcPct val="150000"/>
                  </a:lnSpc>
                  <a:buClr>
                    <a:schemeClr val="accent2"/>
                  </a:buClr>
                </a:pPr>
                <a:endParaRPr lang="fr-FR" dirty="0"/>
              </a:p>
              <a:p>
                <a:pPr lvl="2" algn="just">
                  <a:lnSpc>
                    <a:spcPct val="150000"/>
                  </a:lnSpc>
                  <a:buClr>
                    <a:schemeClr val="accent2"/>
                  </a:buClr>
                </a:pPr>
                <a:r>
                  <a:rPr lang="fr-FR" dirty="0"/>
                  <a:t>D'abord regarder le signe de bêta1. </a:t>
                </a:r>
                <a:r>
                  <a:rPr lang="fr-FR"/>
                  <a:t>Si positif, </a:t>
                </a:r>
                <a:r>
                  <a:rPr lang="fr-FR" dirty="0"/>
                  <a:t>alors il influence y de façon à l'augmenter en moyenne.</a:t>
                </a:r>
              </a:p>
              <a:p>
                <a:pPr lvl="2" algn="just">
                  <a:lnSpc>
                    <a:spcPct val="150000"/>
                  </a:lnSpc>
                  <a:buClr>
                    <a:schemeClr val="accent2"/>
                  </a:buClr>
                </a:pPr>
                <a:r>
                  <a:rPr lang="fr-FR"/>
                  <a:t>Si négatif, </a:t>
                </a:r>
                <a:r>
                  <a:rPr lang="fr-FR" dirty="0"/>
                  <a:t>il a tendance à baisser y en moyenne (c'est important de dire EN MOYENNE). </a:t>
                </a:r>
                <a:r>
                  <a:rPr lang="fr-FR"/>
                  <a:t>Par exemple, </a:t>
                </a:r>
                <a:r>
                  <a:rPr lang="fr-FR" dirty="0"/>
                  <a:t>si </a:t>
                </a:r>
                <a14:m>
                  <m:oMath xmlns:m="http://schemas.openxmlformats.org/officeDocument/2006/math">
                    <m:r>
                      <a:rPr lang="fr-FR" i="1" dirty="0" smtClean="0">
                        <a:latin typeface="Cambria Math" panose="02040503050406030204" pitchFamily="18" charset="0"/>
                      </a:rPr>
                      <m:t>𝑏</m:t>
                    </m:r>
                    <m:r>
                      <a:rPr lang="fr-FR" i="1" dirty="0" smtClean="0">
                        <a:latin typeface="Cambria Math" panose="02040503050406030204" pitchFamily="18" charset="0"/>
                      </a:rPr>
                      <m:t>ê</m:t>
                    </m:r>
                    <m:r>
                      <a:rPr lang="fr-FR" i="1" dirty="0" smtClean="0">
                        <a:latin typeface="Cambria Math" panose="02040503050406030204" pitchFamily="18" charset="0"/>
                      </a:rPr>
                      <m:t>𝑡𝑎</m:t>
                    </m:r>
                    <m:r>
                      <a:rPr lang="fr-FR" i="1" dirty="0" smtClean="0">
                        <a:latin typeface="Cambria Math" panose="02040503050406030204" pitchFamily="18" charset="0"/>
                      </a:rPr>
                      <m:t>1 = +0.21</m:t>
                    </m:r>
                  </m:oMath>
                </a14:m>
                <a:r>
                  <a:rPr lang="fr-FR" dirty="0"/>
                  <a:t>, alors </a:t>
                </a:r>
                <a:r>
                  <a:rPr lang="fr-FR"/>
                  <a:t>en moyenne, </a:t>
                </a:r>
                <a:r>
                  <a:rPr lang="fr-FR" dirty="0"/>
                  <a:t>à chaque fois que x augmente d'une unité (ou baisse selon la valeur de </a:t>
                </a:r>
                <a:r>
                  <a:rPr lang="fr-FR"/>
                  <a:t>bêta), </a:t>
                </a:r>
                <a:r>
                  <a:rPr lang="fr-FR" dirty="0"/>
                  <a:t>y augmente sa valeur de +0.21 unités </a:t>
                </a:r>
                <a:r>
                  <a:rPr lang="fr-FR"/>
                  <a:t>(km, tonnes, litres, </a:t>
                </a:r>
                <a:r>
                  <a:rPr lang="fr-FR" dirty="0"/>
                  <a:t>degrés...).</a:t>
                </a: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2" y="1391970"/>
                <a:ext cx="5794566" cy="3196700"/>
              </a:xfrm>
              <a:blipFill>
                <a:blip r:embed="rId2"/>
                <a:stretch>
                  <a:fillRect t="-381" r="-2000"/>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74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a:t>
            </a:r>
            <a:endParaRPr lang="fr-FR" sz="2100" b="0" dirty="0"/>
          </a:p>
        </p:txBody>
      </p:sp>
    </p:spTree>
    <p:extLst>
      <p:ext uri="{BB962C8B-B14F-4D97-AF65-F5344CB8AC3E}">
        <p14:creationId xmlns:p14="http://schemas.microsoft.com/office/powerpoint/2010/main" val="4178837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01161" cy="3196700"/>
              </a:xfrm>
            </p:spPr>
            <p:txBody>
              <a:bodyPr>
                <a:normAutofit fontScale="92500" lnSpcReduction="20000"/>
              </a:bodyPr>
              <a:lstStyle/>
              <a:p>
                <a:pPr lvl="1" algn="just">
                  <a:lnSpc>
                    <a:spcPct val="150000"/>
                  </a:lnSpc>
                  <a:buClr>
                    <a:schemeClr val="accent2"/>
                  </a:buClr>
                </a:pPr>
                <a:r>
                  <a:rPr lang="fr-FR" sz="1800" dirty="0"/>
                  <a:t>L’essentiel à savoir : </a:t>
                </a:r>
                <a:r>
                  <a:rPr lang="fr-FR" sz="1800" dirty="0">
                    <a:solidFill>
                      <a:srgbClr val="00194C"/>
                    </a:solidFill>
                  </a:rPr>
                  <a:t>interprétation des résultats</a:t>
                </a:r>
              </a:p>
              <a:p>
                <a:pPr lvl="2" algn="just">
                  <a:lnSpc>
                    <a:spcPct val="150000"/>
                  </a:lnSpc>
                  <a:buClr>
                    <a:schemeClr val="accent2"/>
                  </a:buClr>
                </a:pPr>
                <a:endParaRPr lang="fr-FR" dirty="0"/>
              </a:p>
              <a:p>
                <a:pPr lvl="2" algn="just">
                  <a:lnSpc>
                    <a:spcPct val="150000"/>
                  </a:lnSpc>
                  <a:buClr>
                    <a:schemeClr val="accent2"/>
                  </a:buClr>
                </a:pPr>
                <a:r>
                  <a:rPr lang="fr-FR" dirty="0"/>
                  <a:t>La constante bêta0 est souvent difficile à interpréter car peut révéler des absurdités. </a:t>
                </a:r>
              </a:p>
              <a:p>
                <a:pPr lvl="2" algn="just">
                  <a:lnSpc>
                    <a:spcPct val="150000"/>
                  </a:lnSpc>
                  <a:buClr>
                    <a:schemeClr val="accent2"/>
                  </a:buClr>
                </a:pPr>
                <a:r>
                  <a:rPr lang="fr-FR" dirty="0"/>
                  <a:t>Cette interprétation vaut </a:t>
                </a:r>
                <a:r>
                  <a:rPr lang="fr-FR"/>
                  <a:t>le coup, </a:t>
                </a:r>
                <a:r>
                  <a:rPr lang="fr-FR" dirty="0"/>
                  <a:t>lorsque </a:t>
                </a:r>
                <a14:m>
                  <m:oMath xmlns:m="http://schemas.openxmlformats.org/officeDocument/2006/math">
                    <m:r>
                      <a:rPr lang="fr-FR" i="1" dirty="0" smtClean="0">
                        <a:latin typeface="Cambria Math" panose="02040503050406030204" pitchFamily="18" charset="0"/>
                      </a:rPr>
                      <m:t>𝑥</m:t>
                    </m:r>
                    <m:r>
                      <a:rPr lang="fr-FR" i="1" dirty="0" smtClean="0">
                        <a:latin typeface="Cambria Math" panose="02040503050406030204" pitchFamily="18" charset="0"/>
                      </a:rPr>
                      <m:t>=0</m:t>
                    </m:r>
                  </m:oMath>
                </a14:m>
                <a:r>
                  <a:rPr lang="fr-FR" dirty="0"/>
                  <a:t> a du sens. Quoiqu'il </a:t>
                </a:r>
                <a:r>
                  <a:rPr lang="fr-FR"/>
                  <a:t>en soit, </a:t>
                </a:r>
                <a:r>
                  <a:rPr lang="fr-FR" dirty="0"/>
                  <a:t>il a son importance pour la construction du modèle général </a:t>
                </a:r>
                <a:r>
                  <a:rPr lang="fr-FR"/>
                  <a:t>(pente, </a:t>
                </a:r>
                <a:r>
                  <a:rPr lang="fr-FR" dirty="0"/>
                  <a:t>force).</a:t>
                </a: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01161" cy="3196700"/>
              </a:xfrm>
              <a:blipFill>
                <a:blip r:embed="rId2"/>
                <a:stretch>
                  <a:fillRect t="-762" r="-2629" b="-2286"/>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75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a:t>
            </a:r>
            <a:endParaRPr lang="fr-FR" sz="2100" b="0" dirty="0"/>
          </a:p>
        </p:txBody>
      </p:sp>
    </p:spTree>
    <p:extLst>
      <p:ext uri="{BB962C8B-B14F-4D97-AF65-F5344CB8AC3E}">
        <p14:creationId xmlns:p14="http://schemas.microsoft.com/office/powerpoint/2010/main" val="2866634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2" y="1391970"/>
            <a:ext cx="6313952" cy="3196700"/>
          </a:xfrm>
        </p:spPr>
        <p:txBody>
          <a:bodyPr>
            <a:normAutofit/>
          </a:bodyPr>
          <a:lstStyle/>
          <a:p>
            <a:pPr lvl="1" algn="just">
              <a:lnSpc>
                <a:spcPct val="100000"/>
              </a:lnSpc>
              <a:buClr>
                <a:schemeClr val="accent2"/>
              </a:buClr>
            </a:pPr>
            <a:r>
              <a:rPr lang="fr-FR" sz="1400" dirty="0"/>
              <a:t>En science des données, les termes « prédiction » et « prévision » sont souvent utilisés de manière interchangeables, mais ils peuvent avoir des significations légèrement différentes selon le contexte.</a:t>
            </a:r>
          </a:p>
          <a:p>
            <a:pPr lvl="1" algn="just">
              <a:lnSpc>
                <a:spcPct val="100000"/>
              </a:lnSpc>
              <a:buClr>
                <a:schemeClr val="accent2"/>
              </a:buClr>
            </a:pPr>
            <a:endParaRPr lang="fr-FR" sz="1400" dirty="0"/>
          </a:p>
          <a:p>
            <a:pPr lvl="1" algn="just">
              <a:lnSpc>
                <a:spcPct val="100000"/>
              </a:lnSpc>
              <a:buClr>
                <a:schemeClr val="accent2"/>
              </a:buClr>
            </a:pPr>
            <a:r>
              <a:rPr lang="fr-FR" sz="1400" dirty="0"/>
              <a:t>En général, la prédiction est le processus de faire une estimation ou une projection quant à ce qui se produira dans l'avenir en se basant sur des données historiques. </a:t>
            </a:r>
          </a:p>
          <a:p>
            <a:pPr lvl="1" algn="just">
              <a:lnSpc>
                <a:spcPct val="100000"/>
              </a:lnSpc>
              <a:buClr>
                <a:schemeClr val="accent2"/>
              </a:buClr>
            </a:pPr>
            <a:endParaRPr lang="fr-FR" sz="1400" dirty="0"/>
          </a:p>
          <a:p>
            <a:pPr lvl="1" algn="just">
              <a:lnSpc>
                <a:spcPct val="100000"/>
              </a:lnSpc>
              <a:buClr>
                <a:schemeClr val="accent2"/>
              </a:buClr>
            </a:pPr>
            <a:r>
              <a:rPr lang="fr-FR" sz="1400" dirty="0"/>
              <a:t>Les prévisions en revanche sont également basées sur des données historiques, mais elles impliquent souvent l'utilisation de modèles statistiques plus complexes pour estimer les tendances futures et les variations possibles.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76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 : </a:t>
            </a:r>
            <a:r>
              <a:rPr lang="fr-FR" sz="2100" b="0" dirty="0"/>
              <a:t>prédiction vs prévision</a:t>
            </a:r>
          </a:p>
        </p:txBody>
      </p:sp>
    </p:spTree>
    <p:extLst>
      <p:ext uri="{BB962C8B-B14F-4D97-AF65-F5344CB8AC3E}">
        <p14:creationId xmlns:p14="http://schemas.microsoft.com/office/powerpoint/2010/main" val="20401691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6622790" cy="3196700"/>
          </a:xfrm>
        </p:spPr>
        <p:txBody>
          <a:bodyPr>
            <a:normAutofit fontScale="77500" lnSpcReduction="20000"/>
          </a:bodyPr>
          <a:lstStyle/>
          <a:p>
            <a:pPr lvl="1" algn="just">
              <a:lnSpc>
                <a:spcPct val="150000"/>
              </a:lnSpc>
              <a:buClr>
                <a:schemeClr val="accent2"/>
              </a:buClr>
            </a:pPr>
            <a:r>
              <a:rPr lang="fr-FR" sz="1800" dirty="0"/>
              <a:t>Plus précisément, la prédiction peut être considérée comme une estimation de ce qui se passera dans le futur en se basant sur des données historiques, tandis que la prévision prend en compte des facteurs supplémentaires tels que les tendances saisonnières, les effets externes et les fluctuations possibles pour produire une estimation plus précise des résultats futurs.</a:t>
            </a:r>
          </a:p>
          <a:p>
            <a:pPr lvl="1" algn="just">
              <a:lnSpc>
                <a:spcPct val="150000"/>
              </a:lnSpc>
              <a:buClr>
                <a:schemeClr val="accent2"/>
              </a:buClr>
            </a:pPr>
            <a:endParaRPr lang="fr-FR" sz="1800" dirty="0"/>
          </a:p>
          <a:p>
            <a:pPr lvl="1" algn="just">
              <a:lnSpc>
                <a:spcPct val="150000"/>
              </a:lnSpc>
              <a:buClr>
                <a:schemeClr val="accent2"/>
              </a:buClr>
            </a:pPr>
            <a:r>
              <a:rPr lang="fr-FR" sz="1800" dirty="0"/>
              <a:t>En résumé, la prédiction se concentre principalement sur la projection de résultats futurs en se basant sur les données historiques, tandis que la prévision prend en compte les facteurs supplémentaires pour produire une estimation plus précise.</a:t>
            </a: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77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simple : </a:t>
            </a:r>
            <a:r>
              <a:rPr lang="fr-FR" sz="2100" b="0" dirty="0"/>
              <a:t>prédiction vs prévision</a:t>
            </a:r>
          </a:p>
        </p:txBody>
      </p:sp>
    </p:spTree>
    <p:extLst>
      <p:ext uri="{BB962C8B-B14F-4D97-AF65-F5344CB8AC3E}">
        <p14:creationId xmlns:p14="http://schemas.microsoft.com/office/powerpoint/2010/main" val="1015990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Régression linéaire multiple</a:t>
            </a:r>
          </a:p>
        </p:txBody>
      </p:sp>
    </p:spTree>
    <p:extLst>
      <p:ext uri="{BB962C8B-B14F-4D97-AF65-F5344CB8AC3E}">
        <p14:creationId xmlns:p14="http://schemas.microsoft.com/office/powerpoint/2010/main" val="3982874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6889012" cy="1463824"/>
              </a:xfrm>
            </p:spPr>
            <p:txBody>
              <a:bodyPr>
                <a:normAutofit fontScale="85000" lnSpcReduction="20000"/>
              </a:bodyPr>
              <a:lstStyle/>
              <a:p>
                <a:pPr lvl="1" algn="just">
                  <a:lnSpc>
                    <a:spcPct val="150000"/>
                  </a:lnSpc>
                  <a:buClr>
                    <a:schemeClr val="accent2"/>
                  </a:buClr>
                </a:pPr>
                <a:r>
                  <a:rPr lang="fr-FR" sz="1800" dirty="0"/>
                  <a:t>L’essentiel à savoir : </a:t>
                </a:r>
                <a:r>
                  <a:rPr lang="fr-FR" sz="1800" dirty="0">
                    <a:solidFill>
                      <a:srgbClr val="00194C"/>
                    </a:solidFill>
                  </a:rPr>
                  <a:t>définition</a:t>
                </a:r>
              </a:p>
              <a:p>
                <a:pPr lvl="2" algn="just">
                  <a:lnSpc>
                    <a:spcPct val="150000"/>
                  </a:lnSpc>
                  <a:buClr>
                    <a:schemeClr val="accent2"/>
                  </a:buClr>
                </a:pPr>
                <a:r>
                  <a:rPr lang="fr-FR" dirty="0"/>
                  <a:t>Méthode statistique permettant de modéliser la relation linéaire entre une variable quantitative (</a:t>
                </a:r>
                <a14:m>
                  <m:oMath xmlns:m="http://schemas.openxmlformats.org/officeDocument/2006/math">
                    <m:r>
                      <a:rPr lang="fr-FR" i="1" dirty="0" smtClean="0">
                        <a:latin typeface="Cambria Math" panose="02040503050406030204" pitchFamily="18" charset="0"/>
                      </a:rPr>
                      <m:t>𝑦</m:t>
                    </m:r>
                  </m:oMath>
                </a14:m>
                <a:r>
                  <a:rPr lang="fr-FR" dirty="0"/>
                  <a:t>) et au moins deux autres variables quantitatives (</a:t>
                </a:r>
                <a14:m>
                  <m:oMath xmlns:m="http://schemas.openxmlformats.org/officeDocument/2006/math">
                    <m:r>
                      <a:rPr lang="fr-FR" i="1" dirty="0" smtClean="0">
                        <a:latin typeface="Cambria Math" panose="02040503050406030204" pitchFamily="18" charset="0"/>
                      </a:rPr>
                      <m:t>𝑥</m:t>
                    </m:r>
                  </m:oMath>
                </a14:m>
                <a:r>
                  <a:rPr lang="fr-FR" dirty="0"/>
                  <a:t>).</a:t>
                </a:r>
              </a:p>
              <a:p>
                <a:pPr lvl="2" algn="just">
                  <a:lnSpc>
                    <a:spcPct val="150000"/>
                  </a:lnSpc>
                  <a:buClr>
                    <a:schemeClr val="accent2"/>
                  </a:buClr>
                </a:pPr>
                <a:endParaRPr lang="fr-FR" dirty="0"/>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6889012" cy="1463824"/>
              </a:xfrm>
              <a:blipFill>
                <a:blip r:embed="rId2"/>
                <a:stretch>
                  <a:fillRect t="-833" r="-1858" b="-417"/>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79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multiple</a:t>
            </a:r>
            <a:endParaRPr lang="fr-FR" sz="2100" b="0" dirty="0"/>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5E6E228E-E36A-29FC-29BE-2E9EA93BD622}"/>
                  </a:ext>
                </a:extLst>
              </p:cNvPr>
              <p:cNvSpPr txBox="1"/>
              <p:nvPr/>
            </p:nvSpPr>
            <p:spPr>
              <a:xfrm>
                <a:off x="1935183" y="4889584"/>
                <a:ext cx="5273635" cy="2912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200" i="1">
                              <a:solidFill>
                                <a:srgbClr val="FF0000"/>
                              </a:solidFill>
                              <a:latin typeface="Cambria Math" panose="02040503050406030204" pitchFamily="18" charset="0"/>
                            </a:rPr>
                          </m:ctrlPr>
                        </m:sSubPr>
                        <m:e>
                          <m:r>
                            <a:rPr lang="fr-FR" sz="1200" i="1">
                              <a:solidFill>
                                <a:srgbClr val="FF0000"/>
                              </a:solidFill>
                              <a:latin typeface="Cambria Math" panose="02040503050406030204" pitchFamily="18" charset="0"/>
                            </a:rPr>
                            <m:t>𝛽</m:t>
                          </m:r>
                        </m:e>
                        <m:sub>
                          <m:r>
                            <a:rPr lang="fr-FR" sz="1200" i="1">
                              <a:solidFill>
                                <a:srgbClr val="FF0000"/>
                              </a:solidFill>
                              <a:latin typeface="Cambria Math" panose="02040503050406030204" pitchFamily="18" charset="0"/>
                            </a:rPr>
                            <m:t>0</m:t>
                          </m:r>
                        </m:sub>
                      </m:sSub>
                      <m:r>
                        <a:rPr lang="fr-FR" sz="1200" i="1">
                          <a:solidFill>
                            <a:srgbClr val="FF0000"/>
                          </a:solidFill>
                          <a:latin typeface="Cambria Math" panose="02040503050406030204" pitchFamily="18" charset="0"/>
                        </a:rPr>
                        <m:t>,</m:t>
                      </m:r>
                      <m:sSub>
                        <m:sSubPr>
                          <m:ctrlPr>
                            <a:rPr lang="fr-FR" sz="1200" i="1">
                              <a:solidFill>
                                <a:srgbClr val="FF0000"/>
                              </a:solidFill>
                              <a:latin typeface="Cambria Math" panose="02040503050406030204" pitchFamily="18" charset="0"/>
                            </a:rPr>
                          </m:ctrlPr>
                        </m:sSubPr>
                        <m:e>
                          <m:r>
                            <a:rPr lang="fr-FR" sz="1200" i="1">
                              <a:solidFill>
                                <a:srgbClr val="FF0000"/>
                              </a:solidFill>
                              <a:latin typeface="Cambria Math" panose="02040503050406030204" pitchFamily="18" charset="0"/>
                            </a:rPr>
                            <m:t>𝛽</m:t>
                          </m:r>
                        </m:e>
                        <m:sub>
                          <m:r>
                            <a:rPr lang="fr-FR" sz="1200" i="1">
                              <a:solidFill>
                                <a:srgbClr val="FF0000"/>
                              </a:solidFill>
                              <a:latin typeface="Cambria Math" panose="02040503050406030204" pitchFamily="18" charset="0"/>
                            </a:rPr>
                            <m:t>1</m:t>
                          </m:r>
                        </m:sub>
                      </m:sSub>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𝑒𝑡</m:t>
                      </m:r>
                      <m:r>
                        <a:rPr lang="fr-FR" sz="1200" i="1">
                          <a:solidFill>
                            <a:srgbClr val="FF0000"/>
                          </a:solidFill>
                          <a:latin typeface="Cambria Math" panose="02040503050406030204" pitchFamily="18" charset="0"/>
                        </a:rPr>
                        <m:t> </m:t>
                      </m:r>
                      <m:sSub>
                        <m:sSubPr>
                          <m:ctrlPr>
                            <a:rPr lang="fr-FR" sz="1200" i="1">
                              <a:solidFill>
                                <a:srgbClr val="FF0000"/>
                              </a:solidFill>
                              <a:latin typeface="Cambria Math" panose="02040503050406030204" pitchFamily="18" charset="0"/>
                            </a:rPr>
                          </m:ctrlPr>
                        </m:sSubPr>
                        <m:e>
                          <m:r>
                            <a:rPr lang="fr-FR" sz="1200" i="1">
                              <a:solidFill>
                                <a:srgbClr val="FF0000"/>
                              </a:solidFill>
                              <a:latin typeface="Cambria Math" panose="02040503050406030204" pitchFamily="18" charset="0"/>
                            </a:rPr>
                            <m:t>𝛽</m:t>
                          </m:r>
                        </m:e>
                        <m:sub>
                          <m:r>
                            <a:rPr lang="fr-FR" sz="1200" i="1">
                              <a:solidFill>
                                <a:srgbClr val="FF0000"/>
                              </a:solidFill>
                              <a:latin typeface="Cambria Math" panose="02040503050406030204" pitchFamily="18" charset="0"/>
                            </a:rPr>
                            <m:t>𝑝</m:t>
                          </m:r>
                        </m:sub>
                      </m:sSub>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𝑠𝑜𝑛𝑡</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𝑑𝑒𝑠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𝑝𝑎𝑟𝑎𝑚</m:t>
                      </m:r>
                      <m:r>
                        <a:rPr lang="fr-FR" sz="1200" i="1">
                          <a:solidFill>
                            <a:srgbClr val="FF0000"/>
                          </a:solidFill>
                          <a:latin typeface="Cambria Math" panose="02040503050406030204" pitchFamily="18" charset="0"/>
                        </a:rPr>
                        <m:t>è</m:t>
                      </m:r>
                      <m:r>
                        <a:rPr lang="fr-FR" sz="1200" i="1">
                          <a:solidFill>
                            <a:srgbClr val="FF0000"/>
                          </a:solidFill>
                          <a:latin typeface="Cambria Math" panose="02040503050406030204" pitchFamily="18" charset="0"/>
                        </a:rPr>
                        <m:t>𝑡𝑟𝑒𝑠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𝑖𝑛𝑐𝑜𝑛𝑛𝑢𝑠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𝑞</m:t>
                      </m:r>
                      <m:sSup>
                        <m:sSupPr>
                          <m:ctrlPr>
                            <a:rPr lang="fr-FR" sz="1200" i="1">
                              <a:solidFill>
                                <a:srgbClr val="FF0000"/>
                              </a:solidFill>
                              <a:latin typeface="Cambria Math" panose="02040503050406030204" pitchFamily="18" charset="0"/>
                            </a:rPr>
                          </m:ctrlPr>
                        </m:sSupPr>
                        <m:e>
                          <m:r>
                            <a:rPr lang="fr-FR" sz="1200" i="1">
                              <a:solidFill>
                                <a:srgbClr val="FF0000"/>
                              </a:solidFill>
                              <a:latin typeface="Cambria Math" panose="02040503050406030204" pitchFamily="18" charset="0"/>
                            </a:rPr>
                            <m:t>𝑢</m:t>
                          </m:r>
                        </m:e>
                        <m:sup>
                          <m:r>
                            <a:rPr lang="fr-FR" sz="1200" i="1">
                              <a:solidFill>
                                <a:srgbClr val="FF0000"/>
                              </a:solidFill>
                              <a:latin typeface="Cambria Math" panose="02040503050406030204" pitchFamily="18" charset="0"/>
                            </a:rPr>
                            <m:t>′</m:t>
                          </m:r>
                        </m:sup>
                      </m:sSup>
                      <m:r>
                        <a:rPr lang="fr-FR" sz="1200" i="1">
                          <a:solidFill>
                            <a:srgbClr val="FF0000"/>
                          </a:solidFill>
                          <a:latin typeface="Cambria Math" panose="02040503050406030204" pitchFamily="18" charset="0"/>
                        </a:rPr>
                        <m:t>𝑜𝑛</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𝑐h𝑒𝑟𝑐h𝑒</m:t>
                      </m:r>
                      <m:r>
                        <a:rPr lang="fr-FR" sz="1200" i="1">
                          <a:solidFill>
                            <a:srgbClr val="FF0000"/>
                          </a:solidFill>
                          <a:latin typeface="Cambria Math" panose="02040503050406030204" pitchFamily="18" charset="0"/>
                        </a:rPr>
                        <m:t> à </m:t>
                      </m:r>
                      <m:r>
                        <a:rPr lang="fr-FR" sz="1200" i="1">
                          <a:solidFill>
                            <a:srgbClr val="FF0000"/>
                          </a:solidFill>
                          <a:latin typeface="Cambria Math" panose="02040503050406030204" pitchFamily="18" charset="0"/>
                        </a:rPr>
                        <m:t>𝑒𝑠𝑡𝑖𝑚𝑒𝑟</m:t>
                      </m:r>
                      <m:r>
                        <a:rPr lang="fr-FR" sz="1200" i="1">
                          <a:solidFill>
                            <a:srgbClr val="FF0000"/>
                          </a:solidFill>
                          <a:latin typeface="Cambria Math" panose="02040503050406030204" pitchFamily="18" charset="0"/>
                        </a:rPr>
                        <m:t>.</m:t>
                      </m:r>
                    </m:oMath>
                  </m:oMathPara>
                </a14:m>
                <a:endParaRPr lang="fr-FR" sz="1200" dirty="0">
                  <a:solidFill>
                    <a:srgbClr val="FF0000"/>
                  </a:solidFill>
                </a:endParaRPr>
              </a:p>
            </p:txBody>
          </p:sp>
        </mc:Choice>
        <mc:Fallback xmlns="">
          <p:sp>
            <p:nvSpPr>
              <p:cNvPr id="4" name="ZoneTexte 3">
                <a:extLst>
                  <a:ext uri="{FF2B5EF4-FFF2-40B4-BE49-F238E27FC236}">
                    <a16:creationId xmlns:a16="http://schemas.microsoft.com/office/drawing/2014/main" id="{5E6E228E-E36A-29FC-29BE-2E9EA93BD622}"/>
                  </a:ext>
                </a:extLst>
              </p:cNvPr>
              <p:cNvSpPr txBox="1">
                <a:spLocks noRot="1" noChangeAspect="1" noMove="1" noResize="1" noEditPoints="1" noAdjustHandles="1" noChangeArrowheads="1" noChangeShapeType="1" noTextEdit="1"/>
              </p:cNvSpPr>
              <p:nvPr/>
            </p:nvSpPr>
            <p:spPr>
              <a:xfrm>
                <a:off x="1935183" y="4889584"/>
                <a:ext cx="5273635" cy="291298"/>
              </a:xfrm>
              <a:prstGeom prst="rect">
                <a:avLst/>
              </a:prstGeom>
              <a:blipFill>
                <a:blip r:embed="rId3"/>
                <a:stretch>
                  <a:fillRect b="-2083"/>
                </a:stretch>
              </a:blipFill>
            </p:spPr>
            <p:txBody>
              <a:bodyPr/>
              <a:lstStyle/>
              <a:p>
                <a:r>
                  <a:rPr lang="fr-FR">
                    <a:noFill/>
                  </a:rPr>
                  <a:t> </a:t>
                </a:r>
              </a:p>
            </p:txBody>
          </p:sp>
        </mc:Fallback>
      </mc:AlternateContent>
      <p:grpSp>
        <p:nvGrpSpPr>
          <p:cNvPr id="25" name="Groupe 24">
            <a:extLst>
              <a:ext uri="{FF2B5EF4-FFF2-40B4-BE49-F238E27FC236}">
                <a16:creationId xmlns:a16="http://schemas.microsoft.com/office/drawing/2014/main" id="{EAA60EAD-0DF5-A033-60E0-184866B3EFBE}"/>
              </a:ext>
            </a:extLst>
          </p:cNvPr>
          <p:cNvGrpSpPr/>
          <p:nvPr/>
        </p:nvGrpSpPr>
        <p:grpSpPr>
          <a:xfrm>
            <a:off x="528286" y="2841745"/>
            <a:ext cx="6680534" cy="1428663"/>
            <a:chOff x="804022" y="3835009"/>
            <a:chExt cx="8907378" cy="1904883"/>
          </a:xfrm>
        </p:grpSpPr>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2030F570-16A0-B224-D80F-ACF33E9E4492}"/>
                    </a:ext>
                  </a:extLst>
                </p:cNvPr>
                <p:cNvSpPr txBox="1"/>
                <p:nvPr/>
              </p:nvSpPr>
              <p:spPr>
                <a:xfrm>
                  <a:off x="2182413" y="3835009"/>
                  <a:ext cx="6812287" cy="4640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100" i="1">
                            <a:latin typeface="Cambria Math" panose="02040503050406030204" pitchFamily="18" charset="0"/>
                          </a:rPr>
                          <m:t>𝑌</m:t>
                        </m:r>
                        <m:r>
                          <a:rPr lang="fr-FR" sz="2100" i="1">
                            <a:latin typeface="Cambria Math" panose="02040503050406030204" pitchFamily="18" charset="0"/>
                          </a:rPr>
                          <m:t>=</m:t>
                        </m:r>
                        <m:sSub>
                          <m:sSubPr>
                            <m:ctrlPr>
                              <a:rPr lang="fr-FR" sz="2100" i="1">
                                <a:latin typeface="Cambria Math" panose="02040503050406030204" pitchFamily="18" charset="0"/>
                                <a:ea typeface="Cambria Math" panose="02040503050406030204" pitchFamily="18" charset="0"/>
                              </a:rPr>
                            </m:ctrlPr>
                          </m:sSubPr>
                          <m:e>
                            <m:r>
                              <a:rPr lang="fr-FR" sz="2100" i="1">
                                <a:latin typeface="Cambria Math" panose="02040503050406030204" pitchFamily="18" charset="0"/>
                                <a:ea typeface="Cambria Math" panose="02040503050406030204" pitchFamily="18" charset="0"/>
                              </a:rPr>
                              <m:t>𝛽</m:t>
                            </m:r>
                          </m:e>
                          <m:sub>
                            <m:r>
                              <a:rPr lang="fr-FR" sz="2100" i="1">
                                <a:latin typeface="Cambria Math" panose="02040503050406030204" pitchFamily="18" charset="0"/>
                                <a:ea typeface="Cambria Math" panose="02040503050406030204" pitchFamily="18" charset="0"/>
                              </a:rPr>
                              <m:t>0</m:t>
                            </m:r>
                          </m:sub>
                        </m:sSub>
                        <m:r>
                          <a:rPr lang="fr-FR" sz="2100" i="1">
                            <a:latin typeface="Cambria Math" panose="02040503050406030204" pitchFamily="18" charset="0"/>
                            <a:ea typeface="Cambria Math" panose="02040503050406030204" pitchFamily="18" charset="0"/>
                          </a:rPr>
                          <m:t>+</m:t>
                        </m:r>
                        <m:sSub>
                          <m:sSubPr>
                            <m:ctrlPr>
                              <a:rPr lang="fr-FR" sz="2100" i="1">
                                <a:latin typeface="Cambria Math" panose="02040503050406030204" pitchFamily="18" charset="0"/>
                                <a:ea typeface="Cambria Math" panose="02040503050406030204" pitchFamily="18" charset="0"/>
                              </a:rPr>
                            </m:ctrlPr>
                          </m:sSubPr>
                          <m:e>
                            <m:r>
                              <a:rPr lang="fr-FR" sz="2100" i="1">
                                <a:latin typeface="Cambria Math" panose="02040503050406030204" pitchFamily="18" charset="0"/>
                                <a:ea typeface="Cambria Math" panose="02040503050406030204" pitchFamily="18" charset="0"/>
                              </a:rPr>
                              <m:t>𝛽</m:t>
                            </m:r>
                          </m:e>
                          <m:sub>
                            <m:r>
                              <a:rPr lang="fr-FR" sz="2100" i="1">
                                <a:latin typeface="Cambria Math" panose="02040503050406030204" pitchFamily="18" charset="0"/>
                                <a:ea typeface="Cambria Math" panose="02040503050406030204" pitchFamily="18" charset="0"/>
                              </a:rPr>
                              <m:t>1</m:t>
                            </m:r>
                          </m:sub>
                        </m:sSub>
                        <m:sSub>
                          <m:sSubPr>
                            <m:ctrlPr>
                              <a:rPr lang="fr-FR" sz="2100" i="1">
                                <a:latin typeface="Cambria Math" panose="02040503050406030204" pitchFamily="18" charset="0"/>
                                <a:ea typeface="Cambria Math" panose="02040503050406030204" pitchFamily="18" charset="0"/>
                              </a:rPr>
                            </m:ctrlPr>
                          </m:sSubPr>
                          <m:e>
                            <m:r>
                              <a:rPr lang="fr-FR" sz="2100" i="1">
                                <a:latin typeface="Cambria Math" panose="02040503050406030204" pitchFamily="18" charset="0"/>
                                <a:ea typeface="Cambria Math" panose="02040503050406030204" pitchFamily="18" charset="0"/>
                              </a:rPr>
                              <m:t>𝑥</m:t>
                            </m:r>
                          </m:e>
                          <m:sub>
                            <m:r>
                              <a:rPr lang="fr-FR" sz="2100" i="1">
                                <a:latin typeface="Cambria Math" panose="02040503050406030204" pitchFamily="18" charset="0"/>
                                <a:ea typeface="Cambria Math" panose="02040503050406030204" pitchFamily="18" charset="0"/>
                              </a:rPr>
                              <m:t>1</m:t>
                            </m:r>
                          </m:sub>
                        </m:sSub>
                        <m:r>
                          <a:rPr lang="fr-FR" sz="2100" i="1">
                            <a:latin typeface="Cambria Math" panose="02040503050406030204" pitchFamily="18" charset="0"/>
                            <a:ea typeface="Cambria Math" panose="02040503050406030204" pitchFamily="18" charset="0"/>
                          </a:rPr>
                          <m:t>+</m:t>
                        </m:r>
                        <m:sSub>
                          <m:sSubPr>
                            <m:ctrlPr>
                              <a:rPr lang="fr-FR" sz="2100" i="1">
                                <a:latin typeface="Cambria Math" panose="02040503050406030204" pitchFamily="18" charset="0"/>
                                <a:ea typeface="Cambria Math" panose="02040503050406030204" pitchFamily="18" charset="0"/>
                              </a:rPr>
                            </m:ctrlPr>
                          </m:sSubPr>
                          <m:e>
                            <m:r>
                              <a:rPr lang="fr-FR" sz="2100" i="1">
                                <a:latin typeface="Cambria Math" panose="02040503050406030204" pitchFamily="18" charset="0"/>
                                <a:ea typeface="Cambria Math" panose="02040503050406030204" pitchFamily="18" charset="0"/>
                              </a:rPr>
                              <m:t>𝛽</m:t>
                            </m:r>
                          </m:e>
                          <m:sub>
                            <m:r>
                              <a:rPr lang="fr-FR" sz="2100" i="1">
                                <a:latin typeface="Cambria Math" panose="02040503050406030204" pitchFamily="18" charset="0"/>
                                <a:ea typeface="Cambria Math" panose="02040503050406030204" pitchFamily="18" charset="0"/>
                              </a:rPr>
                              <m:t>2</m:t>
                            </m:r>
                          </m:sub>
                        </m:sSub>
                        <m:sSub>
                          <m:sSubPr>
                            <m:ctrlPr>
                              <a:rPr lang="fr-FR" sz="2100" i="1">
                                <a:latin typeface="Cambria Math" panose="02040503050406030204" pitchFamily="18" charset="0"/>
                                <a:ea typeface="Cambria Math" panose="02040503050406030204" pitchFamily="18" charset="0"/>
                              </a:rPr>
                            </m:ctrlPr>
                          </m:sSubPr>
                          <m:e>
                            <m:r>
                              <a:rPr lang="fr-FR" sz="2100" i="1">
                                <a:latin typeface="Cambria Math" panose="02040503050406030204" pitchFamily="18" charset="0"/>
                                <a:ea typeface="Cambria Math" panose="02040503050406030204" pitchFamily="18" charset="0"/>
                              </a:rPr>
                              <m:t>𝑥</m:t>
                            </m:r>
                          </m:e>
                          <m:sub>
                            <m:r>
                              <a:rPr lang="fr-FR" sz="2100" i="1">
                                <a:latin typeface="Cambria Math" panose="02040503050406030204" pitchFamily="18" charset="0"/>
                                <a:ea typeface="Cambria Math" panose="02040503050406030204" pitchFamily="18" charset="0"/>
                              </a:rPr>
                              <m:t>2</m:t>
                            </m:r>
                          </m:sub>
                        </m:sSub>
                        <m:r>
                          <a:rPr lang="fr-FR" sz="2100" i="1">
                            <a:latin typeface="Cambria Math" panose="02040503050406030204" pitchFamily="18" charset="0"/>
                            <a:ea typeface="Cambria Math" panose="02040503050406030204" pitchFamily="18" charset="0"/>
                          </a:rPr>
                          <m:t>+…+</m:t>
                        </m:r>
                        <m:sSub>
                          <m:sSubPr>
                            <m:ctrlPr>
                              <a:rPr lang="fr-FR" sz="2100" i="1">
                                <a:latin typeface="Cambria Math" panose="02040503050406030204" pitchFamily="18" charset="0"/>
                                <a:ea typeface="Cambria Math" panose="02040503050406030204" pitchFamily="18" charset="0"/>
                              </a:rPr>
                            </m:ctrlPr>
                          </m:sSubPr>
                          <m:e>
                            <m:r>
                              <a:rPr lang="fr-FR" sz="2100" i="1">
                                <a:latin typeface="Cambria Math" panose="02040503050406030204" pitchFamily="18" charset="0"/>
                                <a:ea typeface="Cambria Math" panose="02040503050406030204" pitchFamily="18" charset="0"/>
                              </a:rPr>
                              <m:t>𝛽</m:t>
                            </m:r>
                          </m:e>
                          <m:sub>
                            <m:r>
                              <a:rPr lang="fr-FR" sz="2100" i="1">
                                <a:latin typeface="Cambria Math" panose="02040503050406030204" pitchFamily="18" charset="0"/>
                                <a:ea typeface="Cambria Math" panose="02040503050406030204" pitchFamily="18" charset="0"/>
                              </a:rPr>
                              <m:t>𝑝</m:t>
                            </m:r>
                          </m:sub>
                        </m:sSub>
                        <m:sSub>
                          <m:sSubPr>
                            <m:ctrlPr>
                              <a:rPr lang="fr-FR" sz="2100" i="1">
                                <a:latin typeface="Cambria Math" panose="02040503050406030204" pitchFamily="18" charset="0"/>
                                <a:ea typeface="Cambria Math" panose="02040503050406030204" pitchFamily="18" charset="0"/>
                              </a:rPr>
                            </m:ctrlPr>
                          </m:sSubPr>
                          <m:e>
                            <m:r>
                              <a:rPr lang="fr-FR" sz="2100" i="1">
                                <a:latin typeface="Cambria Math" panose="02040503050406030204" pitchFamily="18" charset="0"/>
                                <a:ea typeface="Cambria Math" panose="02040503050406030204" pitchFamily="18" charset="0"/>
                              </a:rPr>
                              <m:t>𝑥</m:t>
                            </m:r>
                          </m:e>
                          <m:sub>
                            <m:r>
                              <a:rPr lang="fr-FR" sz="2100" i="1">
                                <a:latin typeface="Cambria Math" panose="02040503050406030204" pitchFamily="18" charset="0"/>
                                <a:ea typeface="Cambria Math" panose="02040503050406030204" pitchFamily="18" charset="0"/>
                              </a:rPr>
                              <m:t>𝑝</m:t>
                            </m:r>
                          </m:sub>
                        </m:sSub>
                        <m:r>
                          <a:rPr lang="fr-FR" sz="2100" i="1">
                            <a:latin typeface="Cambria Math" panose="02040503050406030204" pitchFamily="18" charset="0"/>
                            <a:ea typeface="Cambria Math" panose="02040503050406030204" pitchFamily="18" charset="0"/>
                          </a:rPr>
                          <m:t>+</m:t>
                        </m:r>
                        <m:r>
                          <a:rPr lang="fr-FR" sz="2100" i="1">
                            <a:latin typeface="Cambria Math" panose="02040503050406030204" pitchFamily="18" charset="0"/>
                            <a:ea typeface="Cambria Math" panose="02040503050406030204" pitchFamily="18" charset="0"/>
                          </a:rPr>
                          <m:t>𝜀</m:t>
                        </m:r>
                      </m:oMath>
                    </m:oMathPara>
                  </a14:m>
                  <a:endParaRPr lang="fr-FR" sz="2100" dirty="0"/>
                </a:p>
              </p:txBody>
            </p:sp>
          </mc:Choice>
          <mc:Fallback xmlns="">
            <p:sp>
              <p:nvSpPr>
                <p:cNvPr id="2" name="ZoneTexte 1">
                  <a:extLst>
                    <a:ext uri="{FF2B5EF4-FFF2-40B4-BE49-F238E27FC236}">
                      <a16:creationId xmlns:a16="http://schemas.microsoft.com/office/drawing/2014/main" id="{2030F570-16A0-B224-D80F-ACF33E9E4492}"/>
                    </a:ext>
                  </a:extLst>
                </p:cNvPr>
                <p:cNvSpPr txBox="1">
                  <a:spLocks noRot="1" noChangeAspect="1" noMove="1" noResize="1" noEditPoints="1" noAdjustHandles="1" noChangeArrowheads="1" noChangeShapeType="1" noTextEdit="1"/>
                </p:cNvSpPr>
                <p:nvPr/>
              </p:nvSpPr>
              <p:spPr>
                <a:xfrm>
                  <a:off x="2182413" y="3835009"/>
                  <a:ext cx="6812287" cy="464058"/>
                </a:xfrm>
                <a:prstGeom prst="rect">
                  <a:avLst/>
                </a:prstGeom>
                <a:blipFill>
                  <a:blip r:embed="rId4"/>
                  <a:stretch>
                    <a:fillRect b="-26316"/>
                  </a:stretch>
                </a:blipFill>
              </p:spPr>
              <p:txBody>
                <a:bodyPr/>
                <a:lstStyle/>
                <a:p>
                  <a:r>
                    <a:rPr lang="fr-FR">
                      <a:noFill/>
                    </a:rPr>
                    <a:t> </a:t>
                  </a:r>
                </a:p>
              </p:txBody>
            </p:sp>
          </mc:Fallback>
        </mc:AlternateContent>
        <p:sp>
          <p:nvSpPr>
            <p:cNvPr id="3" name="ZoneTexte 2">
              <a:extLst>
                <a:ext uri="{FF2B5EF4-FFF2-40B4-BE49-F238E27FC236}">
                  <a16:creationId xmlns:a16="http://schemas.microsoft.com/office/drawing/2014/main" id="{20B61BFE-2F55-3C39-5968-C8DB3F0D18BD}"/>
                </a:ext>
              </a:extLst>
            </p:cNvPr>
            <p:cNvSpPr txBox="1"/>
            <p:nvPr/>
          </p:nvSpPr>
          <p:spPr>
            <a:xfrm>
              <a:off x="804022" y="4195946"/>
              <a:ext cx="1378635" cy="677108"/>
            </a:xfrm>
            <a:prstGeom prst="rect">
              <a:avLst/>
            </a:prstGeom>
            <a:noFill/>
          </p:spPr>
          <p:txBody>
            <a:bodyPr wrap="square" rtlCol="0">
              <a:spAutoFit/>
            </a:bodyPr>
            <a:lstStyle/>
            <a:p>
              <a:r>
                <a:rPr lang="fr-FR" sz="1350" dirty="0"/>
                <a:t>Variable à expliquer</a:t>
              </a:r>
            </a:p>
          </p:txBody>
        </p:sp>
        <p:cxnSp>
          <p:nvCxnSpPr>
            <p:cNvPr id="6" name="Connecteur droit 5">
              <a:extLst>
                <a:ext uri="{FF2B5EF4-FFF2-40B4-BE49-F238E27FC236}">
                  <a16:creationId xmlns:a16="http://schemas.microsoft.com/office/drawing/2014/main" id="{BFE4CAF7-6C3D-411E-02CC-DDFA2F6BF4A7}"/>
                </a:ext>
              </a:extLst>
            </p:cNvPr>
            <p:cNvCxnSpPr>
              <a:cxnSpLocks/>
            </p:cNvCxnSpPr>
            <p:nvPr/>
          </p:nvCxnSpPr>
          <p:spPr>
            <a:xfrm flipH="1">
              <a:off x="1999375" y="4163636"/>
              <a:ext cx="690783" cy="335061"/>
            </a:xfrm>
            <a:prstGeom prst="line">
              <a:avLst/>
            </a:prstGeom>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1F01DE9E-9F47-96CA-85A2-B487758D011E}"/>
                </a:ext>
              </a:extLst>
            </p:cNvPr>
            <p:cNvSpPr txBox="1"/>
            <p:nvPr/>
          </p:nvSpPr>
          <p:spPr>
            <a:xfrm>
              <a:off x="2307102" y="5265223"/>
              <a:ext cx="2405575" cy="400109"/>
            </a:xfrm>
            <a:prstGeom prst="rect">
              <a:avLst/>
            </a:prstGeom>
            <a:noFill/>
          </p:spPr>
          <p:txBody>
            <a:bodyPr wrap="square" rtlCol="0">
              <a:spAutoFit/>
            </a:bodyPr>
            <a:lstStyle/>
            <a:p>
              <a:r>
                <a:rPr lang="fr-FR" sz="1350" dirty="0"/>
                <a:t>Ordonnée à l’origine</a:t>
              </a:r>
            </a:p>
          </p:txBody>
        </p:sp>
        <p:cxnSp>
          <p:nvCxnSpPr>
            <p:cNvPr id="10" name="Connecteur droit 9">
              <a:extLst>
                <a:ext uri="{FF2B5EF4-FFF2-40B4-BE49-F238E27FC236}">
                  <a16:creationId xmlns:a16="http://schemas.microsoft.com/office/drawing/2014/main" id="{A0F43E21-64EE-98D3-368D-3CDAF1B85EAB}"/>
                </a:ext>
              </a:extLst>
            </p:cNvPr>
            <p:cNvCxnSpPr>
              <a:cxnSpLocks/>
            </p:cNvCxnSpPr>
            <p:nvPr/>
          </p:nvCxnSpPr>
          <p:spPr>
            <a:xfrm flipH="1">
              <a:off x="3418452" y="4258465"/>
              <a:ext cx="123557" cy="991837"/>
            </a:xfrm>
            <a:prstGeom prst="line">
              <a:avLst/>
            </a:prstGeom>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4A2A10AD-6C33-8DBF-FFF8-0F4D9D0709FB}"/>
                </a:ext>
              </a:extLst>
            </p:cNvPr>
            <p:cNvSpPr txBox="1"/>
            <p:nvPr/>
          </p:nvSpPr>
          <p:spPr>
            <a:xfrm>
              <a:off x="5331657" y="4880970"/>
              <a:ext cx="1378635" cy="400109"/>
            </a:xfrm>
            <a:prstGeom prst="rect">
              <a:avLst/>
            </a:prstGeom>
            <a:noFill/>
          </p:spPr>
          <p:txBody>
            <a:bodyPr wrap="square" rtlCol="0">
              <a:spAutoFit/>
            </a:bodyPr>
            <a:lstStyle/>
            <a:p>
              <a:r>
                <a:rPr lang="fr-FR" sz="1350" dirty="0"/>
                <a:t>Coefficient</a:t>
              </a:r>
            </a:p>
          </p:txBody>
        </p:sp>
        <p:cxnSp>
          <p:nvCxnSpPr>
            <p:cNvPr id="16" name="Connecteur droit 15">
              <a:extLst>
                <a:ext uri="{FF2B5EF4-FFF2-40B4-BE49-F238E27FC236}">
                  <a16:creationId xmlns:a16="http://schemas.microsoft.com/office/drawing/2014/main" id="{3B395E1D-6DE8-8FF7-5459-4887DBCEB0EA}"/>
                </a:ext>
              </a:extLst>
            </p:cNvPr>
            <p:cNvCxnSpPr>
              <a:cxnSpLocks/>
              <a:stCxn id="15" idx="1"/>
            </p:cNvCxnSpPr>
            <p:nvPr/>
          </p:nvCxnSpPr>
          <p:spPr>
            <a:xfrm flipH="1" flipV="1">
              <a:off x="4359886" y="4273078"/>
              <a:ext cx="971771" cy="807946"/>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884DE205-447D-C288-2CC4-F6FAC6A86626}"/>
                </a:ext>
              </a:extLst>
            </p:cNvPr>
            <p:cNvSpPr txBox="1"/>
            <p:nvPr/>
          </p:nvSpPr>
          <p:spPr>
            <a:xfrm>
              <a:off x="7024467" y="5062784"/>
              <a:ext cx="1378635" cy="677108"/>
            </a:xfrm>
            <a:prstGeom prst="rect">
              <a:avLst/>
            </a:prstGeom>
            <a:noFill/>
          </p:spPr>
          <p:txBody>
            <a:bodyPr wrap="square" rtlCol="0">
              <a:spAutoFit/>
            </a:bodyPr>
            <a:lstStyle/>
            <a:p>
              <a:r>
                <a:rPr lang="fr-FR" sz="1350" dirty="0"/>
                <a:t>Variable explicative</a:t>
              </a:r>
            </a:p>
          </p:txBody>
        </p:sp>
        <p:cxnSp>
          <p:nvCxnSpPr>
            <p:cNvPr id="19" name="Connecteur droit 18">
              <a:extLst>
                <a:ext uri="{FF2B5EF4-FFF2-40B4-BE49-F238E27FC236}">
                  <a16:creationId xmlns:a16="http://schemas.microsoft.com/office/drawing/2014/main" id="{5F326432-1B15-6F6F-5A8F-C0652170236D}"/>
                </a:ext>
              </a:extLst>
            </p:cNvPr>
            <p:cNvCxnSpPr>
              <a:cxnSpLocks/>
              <a:stCxn id="18" idx="1"/>
            </p:cNvCxnSpPr>
            <p:nvPr/>
          </p:nvCxnSpPr>
          <p:spPr>
            <a:xfrm flipH="1" flipV="1">
              <a:off x="5965377" y="4271898"/>
              <a:ext cx="1059091" cy="1129441"/>
            </a:xfrm>
            <a:prstGeom prst="line">
              <a:avLst/>
            </a:prstGeom>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AA90AA75-B212-F14E-B428-0B544EA253C8}"/>
                </a:ext>
              </a:extLst>
            </p:cNvPr>
            <p:cNvSpPr txBox="1"/>
            <p:nvPr/>
          </p:nvSpPr>
          <p:spPr>
            <a:xfrm>
              <a:off x="8332765" y="4824032"/>
              <a:ext cx="1378635" cy="677108"/>
            </a:xfrm>
            <a:prstGeom prst="rect">
              <a:avLst/>
            </a:prstGeom>
            <a:noFill/>
          </p:spPr>
          <p:txBody>
            <a:bodyPr wrap="square" rtlCol="0">
              <a:spAutoFit/>
            </a:bodyPr>
            <a:lstStyle/>
            <a:p>
              <a:r>
                <a:rPr lang="fr-FR" sz="1350" dirty="0"/>
                <a:t>Erreur de mesure</a:t>
              </a:r>
            </a:p>
          </p:txBody>
        </p:sp>
        <p:cxnSp>
          <p:nvCxnSpPr>
            <p:cNvPr id="23" name="Connecteur droit 22">
              <a:extLst>
                <a:ext uri="{FF2B5EF4-FFF2-40B4-BE49-F238E27FC236}">
                  <a16:creationId xmlns:a16="http://schemas.microsoft.com/office/drawing/2014/main" id="{305212DE-1E2D-0BCB-F9CF-762CF7973F1C}"/>
                </a:ext>
              </a:extLst>
            </p:cNvPr>
            <p:cNvCxnSpPr>
              <a:cxnSpLocks/>
            </p:cNvCxnSpPr>
            <p:nvPr/>
          </p:nvCxnSpPr>
          <p:spPr>
            <a:xfrm flipH="1" flipV="1">
              <a:off x="8332764" y="4258465"/>
              <a:ext cx="463950" cy="56556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682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PlaceHolder 6"/>
          <p:cNvSpPr>
            <a:spLocks noGrp="1"/>
          </p:cNvSpPr>
          <p:nvPr>
            <p:ph type="title"/>
          </p:nvPr>
        </p:nvSpPr>
        <p:spPr>
          <a:xfrm>
            <a:off x="4840200" y="3405960"/>
            <a:ext cx="950400" cy="649440"/>
          </a:xfrm>
          <a:prstGeom prst="rect">
            <a:avLst/>
          </a:prstGeom>
          <a:noFill/>
          <a:ln w="0">
            <a:noFill/>
          </a:ln>
        </p:spPr>
        <p:txBody>
          <a:bodyPr lIns="90000" tIns="91440" rIns="90000" bIns="91440" anchor="b">
            <a:noAutofit/>
          </a:bodyPr>
          <a:lstStyle/>
          <a:p>
            <a:pPr algn="ctr">
              <a:lnSpc>
                <a:spcPct val="100000"/>
              </a:lnSpc>
              <a:buNone/>
              <a:tabLst>
                <a:tab pos="0" algn="l"/>
              </a:tabLst>
            </a:pPr>
            <a:r>
              <a:rPr lang="en" sz="3500" b="1" strike="noStrike" spc="-1">
                <a:solidFill>
                  <a:srgbClr val="FFFFFF"/>
                </a:solidFill>
                <a:latin typeface="Archivo"/>
                <a:ea typeface="Archivo"/>
              </a:rPr>
              <a:t>0</a:t>
            </a:r>
            <a:endParaRPr lang="fr-FR" sz="3500" b="0" strike="noStrike" spc="-1">
              <a:latin typeface="Arial"/>
            </a:endParaRPr>
          </a:p>
        </p:txBody>
      </p:sp>
      <p:sp>
        <p:nvSpPr>
          <p:cNvPr id="1031" name="PlaceHolder 8"/>
          <p:cNvSpPr>
            <a:spLocks noGrp="1"/>
          </p:cNvSpPr>
          <p:nvPr>
            <p:ph type="title"/>
          </p:nvPr>
        </p:nvSpPr>
        <p:spPr>
          <a:xfrm>
            <a:off x="713160" y="444960"/>
            <a:ext cx="7716600" cy="571680"/>
          </a:xfrm>
          <a:prstGeom prst="rect">
            <a:avLst/>
          </a:prstGeom>
          <a:noFill/>
          <a:ln w="0">
            <a:noFill/>
          </a:ln>
        </p:spPr>
        <p:txBody>
          <a:bodyPr lIns="0" tIns="0" rIns="0" bIns="0" anchor="b">
            <a:noAutofit/>
          </a:bodyPr>
          <a:lstStyle/>
          <a:p>
            <a:r>
              <a:rPr lang="fr-FR" sz="2100" b="1" dirty="0">
                <a:solidFill>
                  <a:schemeClr val="accent1"/>
                </a:solidFill>
              </a:rPr>
              <a:t>Plan de formation</a:t>
            </a:r>
          </a:p>
        </p:txBody>
      </p:sp>
      <p:sp>
        <p:nvSpPr>
          <p:cNvPr id="6" name="Content Placeholder 15">
            <a:extLst>
              <a:ext uri="{FF2B5EF4-FFF2-40B4-BE49-F238E27FC236}">
                <a16:creationId xmlns:a16="http://schemas.microsoft.com/office/drawing/2014/main" id="{D46C6B2A-3412-4A7E-A4FB-F47FB5969021}"/>
              </a:ext>
            </a:extLst>
          </p:cNvPr>
          <p:cNvSpPr txBox="1">
            <a:spLocks/>
          </p:cNvSpPr>
          <p:nvPr/>
        </p:nvSpPr>
        <p:spPr>
          <a:xfrm>
            <a:off x="761382" y="1511861"/>
            <a:ext cx="3539239" cy="33629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
                <a:schemeClr val="accent2"/>
              </a:buClr>
            </a:pPr>
            <a:r>
              <a:rPr lang="fr-FR" sz="1400" dirty="0"/>
              <a:t>Introduction</a:t>
            </a:r>
          </a:p>
          <a:p>
            <a:pPr algn="just">
              <a:lnSpc>
                <a:spcPct val="100000"/>
              </a:lnSpc>
              <a:buClr>
                <a:schemeClr val="accent2"/>
              </a:buClr>
            </a:pPr>
            <a:r>
              <a:rPr lang="fr-FR" sz="1400" dirty="0"/>
              <a:t>Régression linéaire simple</a:t>
            </a:r>
          </a:p>
          <a:p>
            <a:pPr algn="just">
              <a:lnSpc>
                <a:spcPct val="100000"/>
              </a:lnSpc>
              <a:buClr>
                <a:schemeClr val="accent2"/>
              </a:buClr>
            </a:pPr>
            <a:r>
              <a:rPr lang="fr-FR" sz="1400" dirty="0"/>
              <a:t>Régression linéaire multiple</a:t>
            </a:r>
          </a:p>
          <a:p>
            <a:pPr algn="just">
              <a:lnSpc>
                <a:spcPct val="100000"/>
              </a:lnSpc>
              <a:buClr>
                <a:schemeClr val="accent2"/>
              </a:buClr>
            </a:pPr>
            <a:r>
              <a:rPr lang="fr-FR" sz="1400" dirty="0"/>
              <a:t>Régression logistique</a:t>
            </a:r>
          </a:p>
          <a:p>
            <a:pPr algn="just">
              <a:lnSpc>
                <a:spcPct val="100000"/>
              </a:lnSpc>
              <a:buClr>
                <a:schemeClr val="accent2"/>
              </a:buClr>
            </a:pPr>
            <a:r>
              <a:rPr lang="fr-FR" sz="1400" dirty="0"/>
              <a:t>Arbres de décision pour la régression</a:t>
            </a:r>
          </a:p>
          <a:p>
            <a:pPr algn="just">
              <a:lnSpc>
                <a:spcPct val="100000"/>
              </a:lnSpc>
              <a:buClr>
                <a:schemeClr val="accent2"/>
              </a:buClr>
            </a:pPr>
            <a:r>
              <a:rPr lang="fr-FR" sz="1400" dirty="0"/>
              <a:t>Arbres de décision pour la classification</a:t>
            </a:r>
          </a:p>
          <a:p>
            <a:pPr algn="just">
              <a:lnSpc>
                <a:spcPct val="100000"/>
              </a:lnSpc>
              <a:buClr>
                <a:schemeClr val="accent2"/>
              </a:buClr>
            </a:pPr>
            <a:r>
              <a:rPr lang="fr-FR" sz="1400" dirty="0" err="1"/>
              <a:t>Random</a:t>
            </a:r>
            <a:r>
              <a:rPr lang="fr-FR" sz="1400" dirty="0"/>
              <a:t> Forest pour la régression</a:t>
            </a:r>
          </a:p>
          <a:p>
            <a:pPr algn="just">
              <a:lnSpc>
                <a:spcPct val="100000"/>
              </a:lnSpc>
              <a:buClr>
                <a:schemeClr val="accent2"/>
              </a:buClr>
            </a:pPr>
            <a:r>
              <a:rPr lang="fr-FR" sz="1400" dirty="0" err="1"/>
              <a:t>Random</a:t>
            </a:r>
            <a:r>
              <a:rPr lang="fr-FR" sz="1400" dirty="0"/>
              <a:t> Forest pour la classification</a:t>
            </a:r>
          </a:p>
          <a:p>
            <a:pPr algn="just">
              <a:lnSpc>
                <a:spcPct val="100000"/>
              </a:lnSpc>
              <a:buClr>
                <a:schemeClr val="accent2"/>
              </a:buClr>
            </a:pPr>
            <a:r>
              <a:rPr lang="fr-FR" sz="1400" dirty="0"/>
              <a:t>XG Boost pour la régression</a:t>
            </a:r>
          </a:p>
          <a:p>
            <a:pPr algn="just">
              <a:lnSpc>
                <a:spcPct val="100000"/>
              </a:lnSpc>
              <a:buClr>
                <a:schemeClr val="accent2"/>
              </a:buClr>
            </a:pPr>
            <a:r>
              <a:rPr lang="fr-FR" sz="1400" dirty="0"/>
              <a:t>XG Boost pour la classification</a:t>
            </a:r>
          </a:p>
        </p:txBody>
      </p:sp>
      <p:sp>
        <p:nvSpPr>
          <p:cNvPr id="7" name="Content Placeholder 15">
            <a:extLst>
              <a:ext uri="{FF2B5EF4-FFF2-40B4-BE49-F238E27FC236}">
                <a16:creationId xmlns:a16="http://schemas.microsoft.com/office/drawing/2014/main" id="{AD3E4A2E-8066-48C9-8EB6-C779BE7C8658}"/>
              </a:ext>
            </a:extLst>
          </p:cNvPr>
          <p:cNvSpPr txBox="1">
            <a:spLocks/>
          </p:cNvSpPr>
          <p:nvPr/>
        </p:nvSpPr>
        <p:spPr>
          <a:xfrm>
            <a:off x="4300621" y="1511861"/>
            <a:ext cx="4637488" cy="3411365"/>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
                <a:schemeClr val="accent2"/>
              </a:buClr>
            </a:pPr>
            <a:r>
              <a:rPr lang="fr-FR" sz="1400" dirty="0"/>
              <a:t>K </a:t>
            </a:r>
            <a:r>
              <a:rPr lang="fr-FR" sz="1400" dirty="0" err="1"/>
              <a:t>Neirest</a:t>
            </a:r>
            <a:r>
              <a:rPr lang="fr-FR" sz="1400" dirty="0"/>
              <a:t> </a:t>
            </a:r>
            <a:r>
              <a:rPr lang="fr-FR" sz="1400" dirty="0" err="1"/>
              <a:t>Neighbor</a:t>
            </a:r>
            <a:r>
              <a:rPr lang="fr-FR" sz="1400" dirty="0"/>
              <a:t> (KNN) pour la régression</a:t>
            </a:r>
          </a:p>
          <a:p>
            <a:pPr algn="just">
              <a:lnSpc>
                <a:spcPct val="100000"/>
              </a:lnSpc>
              <a:buClr>
                <a:schemeClr val="accent2"/>
              </a:buClr>
            </a:pPr>
            <a:r>
              <a:rPr lang="fr-FR" sz="1400" dirty="0"/>
              <a:t>K </a:t>
            </a:r>
            <a:r>
              <a:rPr lang="fr-FR" sz="1400" dirty="0" err="1"/>
              <a:t>Neirest</a:t>
            </a:r>
            <a:r>
              <a:rPr lang="fr-FR" sz="1400" dirty="0"/>
              <a:t> </a:t>
            </a:r>
            <a:r>
              <a:rPr lang="fr-FR" sz="1400" dirty="0" err="1"/>
              <a:t>Neighbor</a:t>
            </a:r>
            <a:r>
              <a:rPr lang="fr-FR" sz="1400" dirty="0"/>
              <a:t> (KNN) pour la classification</a:t>
            </a:r>
          </a:p>
          <a:p>
            <a:pPr algn="just">
              <a:lnSpc>
                <a:spcPct val="100000"/>
              </a:lnSpc>
              <a:buClr>
                <a:schemeClr val="accent2"/>
              </a:buClr>
            </a:pPr>
            <a:r>
              <a:rPr lang="fr-FR" sz="1400" dirty="0"/>
              <a:t>Support </a:t>
            </a:r>
            <a:r>
              <a:rPr lang="fr-FR" sz="1400" dirty="0" err="1"/>
              <a:t>Vector</a:t>
            </a:r>
            <a:r>
              <a:rPr lang="fr-FR" sz="1400" dirty="0"/>
              <a:t> Machine (SVM) pour la régression</a:t>
            </a:r>
          </a:p>
          <a:p>
            <a:pPr algn="just">
              <a:lnSpc>
                <a:spcPct val="100000"/>
              </a:lnSpc>
              <a:buClr>
                <a:schemeClr val="accent2"/>
              </a:buClr>
            </a:pPr>
            <a:r>
              <a:rPr lang="fr-FR" sz="1400" dirty="0"/>
              <a:t>Support </a:t>
            </a:r>
            <a:r>
              <a:rPr lang="fr-FR" sz="1400" dirty="0" err="1"/>
              <a:t>Vector</a:t>
            </a:r>
            <a:r>
              <a:rPr lang="fr-FR" sz="1400" dirty="0"/>
              <a:t> Machine (SVM) pour la classification</a:t>
            </a:r>
          </a:p>
          <a:p>
            <a:pPr algn="just">
              <a:lnSpc>
                <a:spcPct val="100000"/>
              </a:lnSpc>
              <a:buClr>
                <a:schemeClr val="accent2"/>
              </a:buClr>
            </a:pPr>
            <a:r>
              <a:rPr lang="fr-FR" sz="1400" dirty="0"/>
              <a:t>Analyse en Composantes Principales (ACP)</a:t>
            </a:r>
          </a:p>
          <a:p>
            <a:pPr algn="just">
              <a:lnSpc>
                <a:spcPct val="100000"/>
              </a:lnSpc>
              <a:buClr>
                <a:schemeClr val="accent2"/>
              </a:buClr>
            </a:pPr>
            <a:r>
              <a:rPr lang="fr-FR" sz="1400" dirty="0"/>
              <a:t>Analyse Factorielle des Correspondances (AFC)</a:t>
            </a:r>
          </a:p>
          <a:p>
            <a:pPr algn="just">
              <a:lnSpc>
                <a:spcPct val="100000"/>
              </a:lnSpc>
              <a:buClr>
                <a:schemeClr val="accent2"/>
              </a:buClr>
            </a:pPr>
            <a:r>
              <a:rPr lang="fr-FR" sz="1400" dirty="0"/>
              <a:t>Analyse en Correspondance Multiples (ACM)</a:t>
            </a:r>
          </a:p>
          <a:p>
            <a:pPr algn="just">
              <a:lnSpc>
                <a:spcPct val="100000"/>
              </a:lnSpc>
              <a:buClr>
                <a:schemeClr val="accent2"/>
              </a:buClr>
            </a:pPr>
            <a:r>
              <a:rPr lang="fr-FR" sz="1400" dirty="0"/>
              <a:t>Classification Ascendante Hiérarchique (CAH)</a:t>
            </a:r>
          </a:p>
          <a:p>
            <a:pPr algn="just">
              <a:lnSpc>
                <a:spcPct val="100000"/>
              </a:lnSpc>
              <a:buClr>
                <a:schemeClr val="accent2"/>
              </a:buClr>
            </a:pPr>
            <a:r>
              <a:rPr lang="fr-FR" sz="1400" dirty="0"/>
              <a:t>K-</a:t>
            </a:r>
            <a:r>
              <a:rPr lang="fr-FR" sz="1400" dirty="0" err="1"/>
              <a:t>Means</a:t>
            </a:r>
            <a:endParaRPr lang="fr-FR" sz="1400" dirty="0"/>
          </a:p>
          <a:p>
            <a:pPr algn="just">
              <a:lnSpc>
                <a:spcPct val="100000"/>
              </a:lnSpc>
              <a:buClr>
                <a:schemeClr val="accent2"/>
              </a:buClr>
            </a:pPr>
            <a:r>
              <a:rPr lang="fr-FR" sz="1400" dirty="0"/>
              <a:t>DB Scan</a:t>
            </a:r>
          </a:p>
        </p:txBody>
      </p:sp>
    </p:spTree>
    <p:extLst>
      <p:ext uri="{BB962C8B-B14F-4D97-AF65-F5344CB8AC3E}">
        <p14:creationId xmlns:p14="http://schemas.microsoft.com/office/powerpoint/2010/main" val="37897576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6889012" cy="3196700"/>
          </a:xfrm>
        </p:spPr>
        <p:txBody>
          <a:bodyPr>
            <a:normAutofit/>
          </a:bodyPr>
          <a:lstStyle/>
          <a:p>
            <a:pPr lvl="1" algn="just">
              <a:lnSpc>
                <a:spcPct val="150000"/>
              </a:lnSpc>
              <a:buClr>
                <a:schemeClr val="accent2"/>
              </a:buClr>
            </a:pPr>
            <a:r>
              <a:rPr lang="fr-FR" sz="1800" dirty="0"/>
              <a:t>L’essentiel à savoir : </a:t>
            </a:r>
            <a:r>
              <a:rPr lang="fr-FR" sz="1800" dirty="0">
                <a:solidFill>
                  <a:srgbClr val="00194C"/>
                </a:solidFill>
              </a:rPr>
              <a:t>représentation graphique</a:t>
            </a:r>
          </a:p>
          <a:p>
            <a:pPr marL="685800" lvl="2" indent="0" algn="just">
              <a:lnSpc>
                <a:spcPct val="150000"/>
              </a:lnSpc>
              <a:buClr>
                <a:schemeClr val="accent2"/>
              </a:buClr>
              <a:buNone/>
            </a:pP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80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multiple</a:t>
            </a:r>
            <a:endParaRPr lang="fr-FR" sz="2100" b="0" dirty="0"/>
          </a:p>
        </p:txBody>
      </p:sp>
      <p:pic>
        <p:nvPicPr>
          <p:cNvPr id="4" name="Image 3">
            <a:extLst>
              <a:ext uri="{FF2B5EF4-FFF2-40B4-BE49-F238E27FC236}">
                <a16:creationId xmlns:a16="http://schemas.microsoft.com/office/drawing/2014/main" id="{5A071A02-E85A-E79B-3EB4-194BADDEFFE7}"/>
              </a:ext>
            </a:extLst>
          </p:cNvPr>
          <p:cNvPicPr>
            <a:picLocks noChangeAspect="1"/>
          </p:cNvPicPr>
          <p:nvPr/>
        </p:nvPicPr>
        <p:blipFill>
          <a:blip r:embed="rId2"/>
          <a:stretch>
            <a:fillRect/>
          </a:stretch>
        </p:blipFill>
        <p:spPr>
          <a:xfrm>
            <a:off x="3605916" y="1813611"/>
            <a:ext cx="1932168" cy="2398876"/>
          </a:xfrm>
          <a:prstGeom prst="rect">
            <a:avLst/>
          </a:prstGeom>
        </p:spPr>
      </p:pic>
    </p:spTree>
    <p:extLst>
      <p:ext uri="{BB962C8B-B14F-4D97-AF65-F5344CB8AC3E}">
        <p14:creationId xmlns:p14="http://schemas.microsoft.com/office/powerpoint/2010/main" val="35611868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196700"/>
          </a:xfrm>
        </p:spPr>
        <p:txBody>
          <a:bodyPr>
            <a:normAutofit fontScale="92500" lnSpcReduction="20000"/>
          </a:bodyPr>
          <a:lstStyle/>
          <a:p>
            <a:pPr lvl="1" algn="just">
              <a:lnSpc>
                <a:spcPct val="150000"/>
              </a:lnSpc>
              <a:buClr>
                <a:schemeClr val="accent2"/>
              </a:buClr>
            </a:pPr>
            <a:r>
              <a:rPr lang="fr-FR" sz="1800" dirty="0"/>
              <a:t>L’essentiel à savoir : </a:t>
            </a:r>
            <a:r>
              <a:rPr lang="fr-FR" sz="1800" dirty="0">
                <a:solidFill>
                  <a:srgbClr val="00194C"/>
                </a:solidFill>
              </a:rPr>
              <a:t>interprétation des résultats</a:t>
            </a:r>
          </a:p>
          <a:p>
            <a:pPr lvl="2" algn="just">
              <a:lnSpc>
                <a:spcPct val="150000"/>
              </a:lnSpc>
              <a:buClr>
                <a:schemeClr val="accent2"/>
              </a:buClr>
            </a:pPr>
            <a:endParaRPr lang="fr-FR" dirty="0"/>
          </a:p>
          <a:p>
            <a:pPr lvl="2" algn="just">
              <a:lnSpc>
                <a:spcPct val="150000"/>
              </a:lnSpc>
              <a:buClr>
                <a:schemeClr val="accent2"/>
              </a:buClr>
            </a:pPr>
            <a:r>
              <a:rPr lang="fr-FR" dirty="0"/>
              <a:t>La valeur de </a:t>
            </a:r>
            <a:r>
              <a:rPr lang="fr-FR"/>
              <a:t>𝑏0, </a:t>
            </a:r>
            <a:r>
              <a:rPr lang="fr-FR" dirty="0"/>
              <a:t>également </a:t>
            </a:r>
            <a:r>
              <a:rPr lang="fr-FR"/>
              <a:t>appelée interception, </a:t>
            </a:r>
            <a:r>
              <a:rPr lang="fr-FR" dirty="0"/>
              <a:t>indique le point où la ligne de régression estimée croise l'axe 𝑦. </a:t>
            </a:r>
          </a:p>
          <a:p>
            <a:pPr lvl="2" algn="just">
              <a:lnSpc>
                <a:spcPct val="150000"/>
              </a:lnSpc>
              <a:buClr>
                <a:schemeClr val="accent2"/>
              </a:buClr>
            </a:pPr>
            <a:r>
              <a:rPr lang="fr-FR" dirty="0"/>
              <a:t>C'est la valeur de la réponse estimée 𝑓(𝑥) pour 𝑥 = 0. La valeur de 𝑏1 détermine la pente de la droite de régression estimée.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81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multiple</a:t>
            </a:r>
            <a:endParaRPr lang="fr-FR" sz="2100" b="0" dirty="0"/>
          </a:p>
        </p:txBody>
      </p:sp>
    </p:spTree>
    <p:extLst>
      <p:ext uri="{BB962C8B-B14F-4D97-AF65-F5344CB8AC3E}">
        <p14:creationId xmlns:p14="http://schemas.microsoft.com/office/powerpoint/2010/main" val="7276950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196700"/>
              </a:xfrm>
            </p:spPr>
            <p:txBody>
              <a:bodyPr>
                <a:normAutofit fontScale="77500" lnSpcReduction="20000"/>
              </a:bodyPr>
              <a:lstStyle/>
              <a:p>
                <a:pPr lvl="1" algn="just">
                  <a:lnSpc>
                    <a:spcPct val="150000"/>
                  </a:lnSpc>
                  <a:buClr>
                    <a:schemeClr val="accent2"/>
                  </a:buClr>
                </a:pPr>
                <a:r>
                  <a:rPr lang="fr-FR" sz="1800" dirty="0"/>
                  <a:t>L’essentiel à savoir : </a:t>
                </a:r>
                <a:r>
                  <a:rPr lang="fr-FR" sz="1800" dirty="0">
                    <a:solidFill>
                      <a:srgbClr val="00194C"/>
                    </a:solidFill>
                  </a:rPr>
                  <a:t>interprétation des résultats</a:t>
                </a:r>
              </a:p>
              <a:p>
                <a:pPr lvl="2" algn="just">
                  <a:lnSpc>
                    <a:spcPct val="150000"/>
                  </a:lnSpc>
                  <a:buClr>
                    <a:schemeClr val="accent2"/>
                  </a:buClr>
                </a:pPr>
                <a:endParaRPr lang="fr-FR" dirty="0"/>
              </a:p>
              <a:p>
                <a:pPr lvl="2" algn="just">
                  <a:lnSpc>
                    <a:spcPct val="150000"/>
                  </a:lnSpc>
                  <a:buClr>
                    <a:schemeClr val="accent2"/>
                  </a:buClr>
                </a:pPr>
                <a:r>
                  <a:rPr lang="fr-FR" dirty="0"/>
                  <a:t>La constante bêta 0 est souvent difficile à interpréter car peut révéler des absurdités. </a:t>
                </a:r>
              </a:p>
              <a:p>
                <a:pPr lvl="2" algn="just">
                  <a:lnSpc>
                    <a:spcPct val="150000"/>
                  </a:lnSpc>
                  <a:buClr>
                    <a:schemeClr val="accent2"/>
                  </a:buClr>
                </a:pPr>
                <a:r>
                  <a:rPr lang="fr-FR" dirty="0"/>
                  <a:t>Un exemple concret sera présenté avec un autre jeu de données dans la partie exercices.</a:t>
                </a:r>
              </a:p>
              <a:p>
                <a:pPr lvl="2" algn="just">
                  <a:lnSpc>
                    <a:spcPct val="150000"/>
                  </a:lnSpc>
                  <a:buClr>
                    <a:schemeClr val="accent2"/>
                  </a:buClr>
                </a:pPr>
                <a:r>
                  <a:rPr lang="fr-FR" dirty="0"/>
                  <a:t>Cette interprétation vaut </a:t>
                </a:r>
                <a:r>
                  <a:rPr lang="fr-FR"/>
                  <a:t>le coup, </a:t>
                </a:r>
                <a:r>
                  <a:rPr lang="fr-FR" dirty="0"/>
                  <a:t>lorsque </a:t>
                </a:r>
                <a14:m>
                  <m:oMath xmlns:m="http://schemas.openxmlformats.org/officeDocument/2006/math">
                    <m:r>
                      <a:rPr lang="fr-FR" i="1" dirty="0" smtClean="0">
                        <a:latin typeface="Cambria Math" panose="02040503050406030204" pitchFamily="18" charset="0"/>
                      </a:rPr>
                      <m:t>𝑥</m:t>
                    </m:r>
                    <m:r>
                      <a:rPr lang="fr-FR" i="1" dirty="0" smtClean="0">
                        <a:latin typeface="Cambria Math" panose="02040503050406030204" pitchFamily="18" charset="0"/>
                      </a:rPr>
                      <m:t>=0</m:t>
                    </m:r>
                  </m:oMath>
                </a14:m>
                <a:r>
                  <a:rPr lang="fr-FR" dirty="0"/>
                  <a:t> a du sens. Quoiqu'il </a:t>
                </a:r>
                <a:r>
                  <a:rPr lang="fr-FR"/>
                  <a:t>en soit, </a:t>
                </a:r>
                <a:r>
                  <a:rPr lang="fr-FR" dirty="0"/>
                  <a:t>il a son importance pour la construction du modèle général </a:t>
                </a:r>
                <a:r>
                  <a:rPr lang="fr-FR"/>
                  <a:t>(pente, </a:t>
                </a:r>
                <a:r>
                  <a:rPr lang="fr-FR" dirty="0"/>
                  <a:t>force).</a:t>
                </a:r>
                <a:endParaRPr lang="fr-FR" b="1" dirty="0"/>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92014" cy="3196700"/>
              </a:xfrm>
              <a:blipFill>
                <a:blip r:embed="rId2"/>
                <a:stretch>
                  <a:fillRect t="-571" r="-2070"/>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82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linéaire multiple</a:t>
            </a:r>
            <a:endParaRPr lang="fr-FR" sz="2100" b="0" dirty="0"/>
          </a:p>
        </p:txBody>
      </p:sp>
    </p:spTree>
    <p:extLst>
      <p:ext uri="{BB962C8B-B14F-4D97-AF65-F5344CB8AC3E}">
        <p14:creationId xmlns:p14="http://schemas.microsoft.com/office/powerpoint/2010/main" val="38296828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Régression logistique multiple</a:t>
            </a:r>
          </a:p>
        </p:txBody>
      </p:sp>
    </p:spTree>
    <p:extLst>
      <p:ext uri="{BB962C8B-B14F-4D97-AF65-F5344CB8AC3E}">
        <p14:creationId xmlns:p14="http://schemas.microsoft.com/office/powerpoint/2010/main" val="22777396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6429010" cy="3454790"/>
          </a:xfrm>
        </p:spPr>
        <p:txBody>
          <a:bodyPr>
            <a:normAutofit fontScale="62500" lnSpcReduction="20000"/>
          </a:bodyPr>
          <a:lstStyle/>
          <a:p>
            <a:pPr lvl="1" algn="just">
              <a:lnSpc>
                <a:spcPct val="150000"/>
              </a:lnSpc>
              <a:buClr>
                <a:schemeClr val="accent2"/>
              </a:buClr>
            </a:pPr>
            <a:r>
              <a:rPr lang="fr-FR" dirty="0"/>
              <a:t>Imaginez que vous disposez d'un ensemble de données contenant des informations sur les tumeurs, telles que leurs tailles et si elles sont bénignes (non cancéreuses) ou malignes (cancéreuses). </a:t>
            </a:r>
          </a:p>
          <a:p>
            <a:pPr lvl="1" algn="just">
              <a:lnSpc>
                <a:spcPct val="150000"/>
              </a:lnSpc>
              <a:buClr>
                <a:schemeClr val="accent2"/>
              </a:buClr>
            </a:pPr>
            <a:endParaRPr lang="fr-FR" dirty="0"/>
          </a:p>
          <a:p>
            <a:pPr lvl="1" algn="just">
              <a:lnSpc>
                <a:spcPct val="150000"/>
              </a:lnSpc>
              <a:buClr>
                <a:schemeClr val="accent2"/>
              </a:buClr>
            </a:pPr>
            <a:r>
              <a:rPr lang="fr-FR" dirty="0"/>
              <a:t>Vous souhaitez créer un modèle capable de prédire si une tumeur est bénigne ou maligne en fonction de sa taille. </a:t>
            </a:r>
          </a:p>
          <a:p>
            <a:pPr lvl="1" algn="just">
              <a:lnSpc>
                <a:spcPct val="150000"/>
              </a:lnSpc>
              <a:buClr>
                <a:schemeClr val="accent2"/>
              </a:buClr>
            </a:pPr>
            <a:endParaRPr lang="fr-FR" dirty="0"/>
          </a:p>
          <a:p>
            <a:pPr lvl="1" algn="just">
              <a:lnSpc>
                <a:spcPct val="150000"/>
              </a:lnSpc>
              <a:buClr>
                <a:schemeClr val="accent2"/>
              </a:buClr>
            </a:pPr>
            <a:r>
              <a:rPr lang="fr-FR" dirty="0"/>
              <a:t>Puisqu'il s'agit d'un problème de classification binaire, la régression logistique est un choix approprié.</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84</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logistique : </a:t>
            </a:r>
            <a:r>
              <a:rPr lang="fr-FR" sz="2100" b="0" dirty="0"/>
              <a:t>intuition</a:t>
            </a:r>
          </a:p>
        </p:txBody>
      </p:sp>
    </p:spTree>
    <p:extLst>
      <p:ext uri="{BB962C8B-B14F-4D97-AF65-F5344CB8AC3E}">
        <p14:creationId xmlns:p14="http://schemas.microsoft.com/office/powerpoint/2010/main" val="13596787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6000"/>
          </a:xfrm>
        </p:spPr>
        <p:txBody>
          <a:bodyPr>
            <a:normAutofit fontScale="92500"/>
          </a:bodyPr>
          <a:lstStyle/>
          <a:p>
            <a:pPr lvl="1" algn="just">
              <a:lnSpc>
                <a:spcPct val="150000"/>
              </a:lnSpc>
              <a:buClr>
                <a:schemeClr val="accent2"/>
              </a:buClr>
            </a:pPr>
            <a:r>
              <a:rPr lang="fr-FR" sz="1350" dirty="0"/>
              <a:t>Au lieu d'ajuster une </a:t>
            </a:r>
            <a:r>
              <a:rPr lang="fr-FR" sz="1350"/>
              <a:t>ligne droite, </a:t>
            </a:r>
            <a:r>
              <a:rPr lang="fr-FR" sz="1350" dirty="0"/>
              <a:t>comme dans la </a:t>
            </a:r>
            <a:r>
              <a:rPr lang="fr-FR" sz="1350"/>
              <a:t>régression linéaire, </a:t>
            </a:r>
            <a:r>
              <a:rPr lang="fr-FR" sz="1350" dirty="0"/>
              <a:t>la régression logistique ajuste une courbe en forme de "S" (la fonction sigmoïde) qui représente la probabilité qu'une tumeur soit maligne. </a:t>
            </a:r>
          </a:p>
          <a:p>
            <a:pPr lvl="1" algn="just">
              <a:lnSpc>
                <a:spcPct val="150000"/>
              </a:lnSpc>
              <a:buClr>
                <a:schemeClr val="accent2"/>
              </a:buClr>
            </a:pPr>
            <a:endParaRPr lang="fr-FR" sz="1350" dirty="0"/>
          </a:p>
          <a:p>
            <a:pPr lvl="1" algn="just">
              <a:lnSpc>
                <a:spcPct val="150000"/>
              </a:lnSpc>
              <a:buClr>
                <a:schemeClr val="accent2"/>
              </a:buClr>
            </a:pPr>
            <a:r>
              <a:rPr lang="fr-FR" sz="1350" dirty="0"/>
              <a:t>La sortie du modèle est une valeur comprise entre 0 </a:t>
            </a:r>
            <a:r>
              <a:rPr lang="fr-FR" sz="1350"/>
              <a:t>et 1, </a:t>
            </a:r>
            <a:r>
              <a:rPr lang="fr-FR" sz="1350" dirty="0"/>
              <a:t>qui peut être interprétée comme la probabilité que la tumeur soit maligne (classe 1).</a:t>
            </a:r>
          </a:p>
          <a:p>
            <a:pPr lvl="1" algn="just">
              <a:lnSpc>
                <a:spcPct val="150000"/>
              </a:lnSpc>
              <a:buClr>
                <a:schemeClr val="accent2"/>
              </a:buClr>
            </a:pPr>
            <a:endParaRPr lang="fr-FR" sz="1350" dirty="0"/>
          </a:p>
          <a:p>
            <a:pPr lvl="1" algn="just">
              <a:lnSpc>
                <a:spcPct val="150000"/>
              </a:lnSpc>
              <a:buClr>
                <a:schemeClr val="accent2"/>
              </a:buClr>
            </a:pPr>
            <a:r>
              <a:rPr lang="fr-FR" sz="1350" dirty="0"/>
              <a:t>En ajustant </a:t>
            </a:r>
            <a:r>
              <a:rPr lang="fr-FR" sz="1350"/>
              <a:t>les coefficients, </a:t>
            </a:r>
            <a:r>
              <a:rPr lang="fr-FR" sz="1350" dirty="0"/>
              <a:t>nous pouvons trouver la courbe qui représente le mieux la relation entre la caractéristique d'entrée (taille de la tumeur) et la variable cible (bénigne ou maligne).</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85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logistique : </a:t>
            </a:r>
            <a:r>
              <a:rPr lang="fr-FR" sz="2100" b="0" dirty="0"/>
              <a:t>intuition</a:t>
            </a:r>
          </a:p>
        </p:txBody>
      </p:sp>
    </p:spTree>
    <p:extLst>
      <p:ext uri="{BB962C8B-B14F-4D97-AF65-F5344CB8AC3E}">
        <p14:creationId xmlns:p14="http://schemas.microsoft.com/office/powerpoint/2010/main" val="13963181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86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logistique : </a:t>
            </a:r>
            <a:r>
              <a:rPr lang="fr-FR" sz="2100" b="0" dirty="0"/>
              <a:t>intuition</a:t>
            </a:r>
          </a:p>
        </p:txBody>
      </p:sp>
      <p:grpSp>
        <p:nvGrpSpPr>
          <p:cNvPr id="25" name="Groupe 24">
            <a:extLst>
              <a:ext uri="{FF2B5EF4-FFF2-40B4-BE49-F238E27FC236}">
                <a16:creationId xmlns:a16="http://schemas.microsoft.com/office/drawing/2014/main" id="{332450D6-4BBE-43A0-84E7-69BCB29AD5F6}"/>
              </a:ext>
            </a:extLst>
          </p:cNvPr>
          <p:cNvGrpSpPr/>
          <p:nvPr/>
        </p:nvGrpSpPr>
        <p:grpSpPr>
          <a:xfrm>
            <a:off x="834425" y="2096319"/>
            <a:ext cx="7475151" cy="2219592"/>
            <a:chOff x="800717" y="2223254"/>
            <a:chExt cx="9966868" cy="2959456"/>
          </a:xfrm>
        </p:grpSpPr>
        <p:grpSp>
          <p:nvGrpSpPr>
            <p:cNvPr id="24" name="Groupe 23">
              <a:extLst>
                <a:ext uri="{FF2B5EF4-FFF2-40B4-BE49-F238E27FC236}">
                  <a16:creationId xmlns:a16="http://schemas.microsoft.com/office/drawing/2014/main" id="{4ECE290A-15ED-4B9D-A260-E35CE36271DD}"/>
                </a:ext>
              </a:extLst>
            </p:cNvPr>
            <p:cNvGrpSpPr/>
            <p:nvPr/>
          </p:nvGrpSpPr>
          <p:grpSpPr>
            <a:xfrm>
              <a:off x="5784151" y="2223254"/>
              <a:ext cx="4983434" cy="2959456"/>
              <a:chOff x="5784151" y="2223254"/>
              <a:chExt cx="4983434" cy="2959456"/>
            </a:xfrm>
          </p:grpSpPr>
          <p:pic>
            <p:nvPicPr>
              <p:cNvPr id="5" name="Image 4">
                <a:extLst>
                  <a:ext uri="{FF2B5EF4-FFF2-40B4-BE49-F238E27FC236}">
                    <a16:creationId xmlns:a16="http://schemas.microsoft.com/office/drawing/2014/main" id="{BED4A1DE-A4ED-42D5-A363-2DC848033E8A}"/>
                  </a:ext>
                </a:extLst>
              </p:cNvPr>
              <p:cNvPicPr>
                <a:picLocks noChangeAspect="1"/>
              </p:cNvPicPr>
              <p:nvPr/>
            </p:nvPicPr>
            <p:blipFill>
              <a:blip r:embed="rId2"/>
              <a:stretch>
                <a:fillRect/>
              </a:stretch>
            </p:blipFill>
            <p:spPr>
              <a:xfrm>
                <a:off x="5784151" y="2380454"/>
                <a:ext cx="4838083" cy="2802256"/>
              </a:xfrm>
              <a:prstGeom prst="rect">
                <a:avLst/>
              </a:prstGeom>
            </p:spPr>
          </p:pic>
          <p:pic>
            <p:nvPicPr>
              <p:cNvPr id="19" name="Image 18">
                <a:extLst>
                  <a:ext uri="{FF2B5EF4-FFF2-40B4-BE49-F238E27FC236}">
                    <a16:creationId xmlns:a16="http://schemas.microsoft.com/office/drawing/2014/main" id="{F786215D-EC10-4D16-A3FB-02CEB94E9A0C}"/>
                  </a:ext>
                </a:extLst>
              </p:cNvPr>
              <p:cNvPicPr>
                <a:picLocks noChangeAspect="1"/>
              </p:cNvPicPr>
              <p:nvPr/>
            </p:nvPicPr>
            <p:blipFill>
              <a:blip r:embed="rId3"/>
              <a:stretch>
                <a:fillRect/>
              </a:stretch>
            </p:blipFill>
            <p:spPr>
              <a:xfrm>
                <a:off x="10457985" y="2223254"/>
                <a:ext cx="309600" cy="309600"/>
              </a:xfrm>
              <a:prstGeom prst="rect">
                <a:avLst/>
              </a:prstGeom>
            </p:spPr>
          </p:pic>
        </p:grpSp>
        <p:grpSp>
          <p:nvGrpSpPr>
            <p:cNvPr id="23" name="Groupe 22">
              <a:extLst>
                <a:ext uri="{FF2B5EF4-FFF2-40B4-BE49-F238E27FC236}">
                  <a16:creationId xmlns:a16="http://schemas.microsoft.com/office/drawing/2014/main" id="{E32C7EB3-002C-4AC3-A2FD-05AFE5E5AEB8}"/>
                </a:ext>
              </a:extLst>
            </p:cNvPr>
            <p:cNvGrpSpPr/>
            <p:nvPr/>
          </p:nvGrpSpPr>
          <p:grpSpPr>
            <a:xfrm>
              <a:off x="800717" y="2223254"/>
              <a:ext cx="4928906" cy="2959456"/>
              <a:chOff x="800717" y="2223254"/>
              <a:chExt cx="4928906" cy="2959456"/>
            </a:xfrm>
          </p:grpSpPr>
          <p:grpSp>
            <p:nvGrpSpPr>
              <p:cNvPr id="16" name="Groupe 15">
                <a:extLst>
                  <a:ext uri="{FF2B5EF4-FFF2-40B4-BE49-F238E27FC236}">
                    <a16:creationId xmlns:a16="http://schemas.microsoft.com/office/drawing/2014/main" id="{165F6754-5B12-473E-8BA4-307D445296EF}"/>
                  </a:ext>
                </a:extLst>
              </p:cNvPr>
              <p:cNvGrpSpPr/>
              <p:nvPr/>
            </p:nvGrpSpPr>
            <p:grpSpPr>
              <a:xfrm>
                <a:off x="800717" y="2380454"/>
                <a:ext cx="4838083" cy="2802256"/>
                <a:chOff x="800717" y="2380454"/>
                <a:chExt cx="4838083" cy="2802256"/>
              </a:xfrm>
            </p:grpSpPr>
            <p:pic>
              <p:nvPicPr>
                <p:cNvPr id="13" name="Image 12">
                  <a:extLst>
                    <a:ext uri="{FF2B5EF4-FFF2-40B4-BE49-F238E27FC236}">
                      <a16:creationId xmlns:a16="http://schemas.microsoft.com/office/drawing/2014/main" id="{6B5B6CEF-E919-4713-A154-2B54F760B7F8}"/>
                    </a:ext>
                  </a:extLst>
                </p:cNvPr>
                <p:cNvPicPr>
                  <a:picLocks noChangeAspect="1"/>
                </p:cNvPicPr>
                <p:nvPr/>
              </p:nvPicPr>
              <p:blipFill>
                <a:blip r:embed="rId4"/>
                <a:stretch>
                  <a:fillRect/>
                </a:stretch>
              </p:blipFill>
              <p:spPr>
                <a:xfrm>
                  <a:off x="800717" y="2380454"/>
                  <a:ext cx="4838083" cy="2802256"/>
                </a:xfrm>
                <a:prstGeom prst="rect">
                  <a:avLst/>
                </a:prstGeom>
              </p:spPr>
            </p:pic>
            <p:cxnSp>
              <p:nvCxnSpPr>
                <p:cNvPr id="17" name="Connecteur droit 16">
                  <a:extLst>
                    <a:ext uri="{FF2B5EF4-FFF2-40B4-BE49-F238E27FC236}">
                      <a16:creationId xmlns:a16="http://schemas.microsoft.com/office/drawing/2014/main" id="{F37C1271-DF9B-4B4F-9E70-C7F247E13EA6}"/>
                    </a:ext>
                  </a:extLst>
                </p:cNvPr>
                <p:cNvCxnSpPr>
                  <a:cxnSpLocks/>
                </p:cNvCxnSpPr>
                <p:nvPr/>
              </p:nvCxnSpPr>
              <p:spPr>
                <a:xfrm flipV="1">
                  <a:off x="891540" y="2532854"/>
                  <a:ext cx="4747260" cy="2649856"/>
                </a:xfrm>
                <a:prstGeom prst="line">
                  <a:avLst/>
                </a:prstGeom>
                <a:ln w="19050">
                  <a:solidFill>
                    <a:srgbClr val="18A1CD"/>
                  </a:solidFill>
                </a:ln>
              </p:spPr>
              <p:style>
                <a:lnRef idx="1">
                  <a:schemeClr val="accent1"/>
                </a:lnRef>
                <a:fillRef idx="0">
                  <a:schemeClr val="accent1"/>
                </a:fillRef>
                <a:effectRef idx="0">
                  <a:schemeClr val="accent1"/>
                </a:effectRef>
                <a:fontRef idx="minor">
                  <a:schemeClr val="tx1"/>
                </a:fontRef>
              </p:style>
            </p:cxnSp>
          </p:grpSp>
          <p:pic>
            <p:nvPicPr>
              <p:cNvPr id="22" name="Image 21">
                <a:extLst>
                  <a:ext uri="{FF2B5EF4-FFF2-40B4-BE49-F238E27FC236}">
                    <a16:creationId xmlns:a16="http://schemas.microsoft.com/office/drawing/2014/main" id="{25A15DF0-1D97-4786-BFDF-860964BBBFD1}"/>
                  </a:ext>
                </a:extLst>
              </p:cNvPr>
              <p:cNvPicPr>
                <a:picLocks noChangeAspect="1"/>
              </p:cNvPicPr>
              <p:nvPr/>
            </p:nvPicPr>
            <p:blipFill>
              <a:blip r:embed="rId5"/>
              <a:stretch>
                <a:fillRect/>
              </a:stretch>
            </p:blipFill>
            <p:spPr>
              <a:xfrm>
                <a:off x="5420217" y="2223254"/>
                <a:ext cx="309406" cy="309406"/>
              </a:xfrm>
              <a:prstGeom prst="rect">
                <a:avLst/>
              </a:prstGeom>
            </p:spPr>
          </p:pic>
        </p:grpSp>
      </p:grpSp>
    </p:spTree>
    <p:extLst>
      <p:ext uri="{BB962C8B-B14F-4D97-AF65-F5344CB8AC3E}">
        <p14:creationId xmlns:p14="http://schemas.microsoft.com/office/powerpoint/2010/main" val="35623093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2014" cy="3456000"/>
          </a:xfrm>
        </p:spPr>
        <p:txBody>
          <a:bodyPr>
            <a:normAutofit/>
          </a:bodyPr>
          <a:lstStyle/>
          <a:p>
            <a:pPr lvl="1" algn="just">
              <a:lnSpc>
                <a:spcPct val="150000"/>
              </a:lnSpc>
              <a:buClr>
                <a:schemeClr val="accent2"/>
              </a:buClr>
            </a:pPr>
            <a:r>
              <a:rPr lang="fr-FR" sz="1350" dirty="0"/>
              <a:t>Dans les </a:t>
            </a:r>
            <a:r>
              <a:rPr lang="fr-FR" sz="1350"/>
              <a:t>deux cas, </a:t>
            </a:r>
            <a:r>
              <a:rPr lang="fr-FR" sz="1350" dirty="0"/>
              <a:t>les modèles apprennent les coefficients en minimisant une fonction objectif :</a:t>
            </a:r>
          </a:p>
          <a:p>
            <a:pPr lvl="1" algn="just">
              <a:lnSpc>
                <a:spcPct val="150000"/>
              </a:lnSpc>
              <a:buClr>
                <a:schemeClr val="accent2"/>
              </a:buClr>
            </a:pPr>
            <a:endParaRPr lang="fr-FR" sz="1350" dirty="0"/>
          </a:p>
          <a:p>
            <a:pPr lvl="2" algn="just">
              <a:lnSpc>
                <a:spcPct val="150000"/>
              </a:lnSpc>
              <a:buClr>
                <a:schemeClr val="accent2"/>
              </a:buClr>
            </a:pPr>
            <a:r>
              <a:rPr lang="fr-FR" sz="1200" dirty="0"/>
              <a:t>Pour la </a:t>
            </a:r>
            <a:r>
              <a:rPr lang="fr-FR" sz="1200" b="1"/>
              <a:t>régression linéaire</a:t>
            </a:r>
            <a:r>
              <a:rPr lang="fr-FR" sz="1200"/>
              <a:t>, </a:t>
            </a:r>
            <a:r>
              <a:rPr lang="fr-FR" sz="1200" dirty="0"/>
              <a:t>la fonction objectif est l'erreur quadratique moyenne (</a:t>
            </a:r>
            <a:r>
              <a:rPr lang="fr-FR" sz="1200"/>
              <a:t>MSE), </a:t>
            </a:r>
            <a:r>
              <a:rPr lang="fr-FR" sz="1200" dirty="0"/>
              <a:t>qui représente la moyenne des différences au carré entre les valeurs cibles prévues et réelles.</a:t>
            </a:r>
          </a:p>
          <a:p>
            <a:pPr lvl="2" algn="just">
              <a:lnSpc>
                <a:spcPct val="150000"/>
              </a:lnSpc>
              <a:buClr>
                <a:schemeClr val="accent2"/>
              </a:buClr>
            </a:pPr>
            <a:endParaRPr lang="fr-FR" sz="1200" dirty="0"/>
          </a:p>
          <a:p>
            <a:pPr lvl="2" algn="just">
              <a:lnSpc>
                <a:spcPct val="150000"/>
              </a:lnSpc>
              <a:buClr>
                <a:schemeClr val="accent2"/>
              </a:buClr>
            </a:pPr>
            <a:r>
              <a:rPr lang="fr-FR" sz="1200" dirty="0"/>
              <a:t>Pour la </a:t>
            </a:r>
            <a:r>
              <a:rPr lang="fr-FR" sz="1200" b="1"/>
              <a:t>régression logistique</a:t>
            </a:r>
            <a:r>
              <a:rPr lang="fr-FR" sz="1200"/>
              <a:t>, </a:t>
            </a:r>
            <a:r>
              <a:rPr lang="fr-FR" sz="1200" dirty="0"/>
              <a:t>la fonction objectif est la perte de log (ou perte d'entropie </a:t>
            </a:r>
            <a:r>
              <a:rPr lang="fr-FR" sz="1200"/>
              <a:t>croisée), </a:t>
            </a:r>
            <a:r>
              <a:rPr lang="fr-FR" sz="1200" dirty="0"/>
              <a:t>qui mesure la différence entre les probabilités prédites et les valeurs cibles binaires réelles.</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87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logistique : </a:t>
            </a:r>
            <a:r>
              <a:rPr lang="fr-FR" sz="2100" b="0" dirty="0"/>
              <a:t>intuition</a:t>
            </a:r>
          </a:p>
        </p:txBody>
      </p:sp>
    </p:spTree>
    <p:extLst>
      <p:ext uri="{BB962C8B-B14F-4D97-AF65-F5344CB8AC3E}">
        <p14:creationId xmlns:p14="http://schemas.microsoft.com/office/powerpoint/2010/main" val="1632758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6203408" cy="1463824"/>
              </a:xfrm>
            </p:spPr>
            <p:txBody>
              <a:bodyPr>
                <a:normAutofit fontScale="70000" lnSpcReduction="20000"/>
              </a:bodyPr>
              <a:lstStyle/>
              <a:p>
                <a:pPr lvl="1" algn="just">
                  <a:lnSpc>
                    <a:spcPct val="150000"/>
                  </a:lnSpc>
                  <a:buClr>
                    <a:schemeClr val="accent2"/>
                  </a:buClr>
                </a:pPr>
                <a:r>
                  <a:rPr lang="fr-FR" sz="1800" dirty="0"/>
                  <a:t>L’essentiel à savoir : </a:t>
                </a:r>
                <a:r>
                  <a:rPr lang="fr-FR" sz="1800" dirty="0">
                    <a:solidFill>
                      <a:srgbClr val="00194C"/>
                    </a:solidFill>
                  </a:rPr>
                  <a:t>définition</a:t>
                </a:r>
              </a:p>
              <a:p>
                <a:pPr lvl="2" algn="just">
                  <a:lnSpc>
                    <a:spcPct val="150000"/>
                  </a:lnSpc>
                  <a:buClr>
                    <a:schemeClr val="accent2"/>
                  </a:buClr>
                </a:pPr>
                <a:r>
                  <a:rPr lang="fr-FR" dirty="0"/>
                  <a:t>La régression logistique a pour objectif d’expliquer et de prédire les valeurs d’une variable qualitative binaire (</a:t>
                </a:r>
                <a14:m>
                  <m:oMath xmlns:m="http://schemas.openxmlformats.org/officeDocument/2006/math">
                    <m:r>
                      <a:rPr lang="fr-FR" i="1" dirty="0" smtClean="0">
                        <a:latin typeface="Cambria Math" panose="02040503050406030204" pitchFamily="18" charset="0"/>
                      </a:rPr>
                      <m:t>𝑦</m:t>
                    </m:r>
                  </m:oMath>
                </a14:m>
                <a:r>
                  <a:rPr lang="fr-FR" dirty="0"/>
                  <a:t>) à partir de variables explicatives quantitatives et qualitatives (</a:t>
                </a:r>
                <a14:m>
                  <m:oMath xmlns:m="http://schemas.openxmlformats.org/officeDocument/2006/math">
                    <m:r>
                      <a:rPr lang="fr-FR" i="1" dirty="0" smtClean="0">
                        <a:latin typeface="Cambria Math" panose="02040503050406030204" pitchFamily="18" charset="0"/>
                      </a:rPr>
                      <m:t>𝑥</m:t>
                    </m:r>
                  </m:oMath>
                </a14:m>
                <a:r>
                  <a:rPr lang="fr-FR" dirty="0"/>
                  <a:t>).</a:t>
                </a:r>
              </a:p>
              <a:p>
                <a:pPr lvl="2" algn="just">
                  <a:lnSpc>
                    <a:spcPct val="150000"/>
                  </a:lnSpc>
                  <a:buClr>
                    <a:schemeClr val="accent2"/>
                  </a:buClr>
                </a:pPr>
                <a:endParaRPr lang="fr-FR" dirty="0"/>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6203408" cy="1463824"/>
              </a:xfrm>
              <a:blipFill>
                <a:blip r:embed="rId2"/>
                <a:stretch>
                  <a:fillRect t="-833" r="-1770"/>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88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logistique</a:t>
            </a:r>
            <a:endParaRPr lang="fr-FR" sz="2100" b="0" dirty="0"/>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5E6E228E-E36A-29FC-29BE-2E9EA93BD622}"/>
                  </a:ext>
                </a:extLst>
              </p:cNvPr>
              <p:cNvSpPr txBox="1"/>
              <p:nvPr/>
            </p:nvSpPr>
            <p:spPr>
              <a:xfrm>
                <a:off x="1081892" y="4889584"/>
                <a:ext cx="6980216" cy="2912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200" i="1">
                              <a:solidFill>
                                <a:srgbClr val="FF0000"/>
                              </a:solidFill>
                              <a:latin typeface="Cambria Math" panose="02040503050406030204" pitchFamily="18" charset="0"/>
                            </a:rPr>
                          </m:ctrlPr>
                        </m:sSubPr>
                        <m:e>
                          <m:r>
                            <a:rPr lang="fr-FR" sz="1200" i="1">
                              <a:solidFill>
                                <a:srgbClr val="FF0000"/>
                              </a:solidFill>
                              <a:latin typeface="Cambria Math" panose="02040503050406030204" pitchFamily="18" charset="0"/>
                            </a:rPr>
                            <m:t>𝛽</m:t>
                          </m:r>
                        </m:e>
                        <m:sub>
                          <m:r>
                            <a:rPr lang="fr-FR" sz="1200" i="1">
                              <a:solidFill>
                                <a:srgbClr val="FF0000"/>
                              </a:solidFill>
                              <a:latin typeface="Cambria Math" panose="02040503050406030204" pitchFamily="18" charset="0"/>
                            </a:rPr>
                            <m:t>1</m:t>
                          </m:r>
                        </m:sub>
                      </m:sSub>
                      <m:r>
                        <a:rPr lang="fr-FR" sz="1200" i="1">
                          <a:solidFill>
                            <a:srgbClr val="FF0000"/>
                          </a:solidFill>
                          <a:latin typeface="Cambria Math" panose="02040503050406030204" pitchFamily="18" charset="0"/>
                        </a:rPr>
                        <m:t>,…, </m:t>
                      </m:r>
                      <m:sSub>
                        <m:sSubPr>
                          <m:ctrlPr>
                            <a:rPr lang="fr-FR" sz="1200" i="1">
                              <a:solidFill>
                                <a:srgbClr val="FF0000"/>
                              </a:solidFill>
                              <a:latin typeface="Cambria Math" panose="02040503050406030204" pitchFamily="18" charset="0"/>
                            </a:rPr>
                          </m:ctrlPr>
                        </m:sSubPr>
                        <m:e>
                          <m:r>
                            <a:rPr lang="fr-FR" sz="1200" i="1">
                              <a:solidFill>
                                <a:srgbClr val="FF0000"/>
                              </a:solidFill>
                              <a:latin typeface="Cambria Math" panose="02040503050406030204" pitchFamily="18" charset="0"/>
                            </a:rPr>
                            <m:t>𝛽</m:t>
                          </m:r>
                        </m:e>
                        <m:sub>
                          <m:r>
                            <a:rPr lang="fr-FR" sz="1200" i="1">
                              <a:solidFill>
                                <a:srgbClr val="FF0000"/>
                              </a:solidFill>
                              <a:latin typeface="Cambria Math" panose="02040503050406030204" pitchFamily="18" charset="0"/>
                            </a:rPr>
                            <m:t>𝑝</m:t>
                          </m:r>
                        </m:sub>
                      </m:sSub>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𝑠𝑜𝑛𝑡</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𝑑𝑒𝑠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𝑝𝑎𝑟𝑎𝑚</m:t>
                      </m:r>
                      <m:r>
                        <a:rPr lang="fr-FR" sz="1200" i="1">
                          <a:solidFill>
                            <a:srgbClr val="FF0000"/>
                          </a:solidFill>
                          <a:latin typeface="Cambria Math" panose="02040503050406030204" pitchFamily="18" charset="0"/>
                        </a:rPr>
                        <m:t>è</m:t>
                      </m:r>
                      <m:r>
                        <a:rPr lang="fr-FR" sz="1200" i="1">
                          <a:solidFill>
                            <a:srgbClr val="FF0000"/>
                          </a:solidFill>
                          <a:latin typeface="Cambria Math" panose="02040503050406030204" pitchFamily="18" charset="0"/>
                        </a:rPr>
                        <m:t>𝑡𝑟𝑒𝑠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𝑖𝑛𝑐𝑜𝑛𝑛𝑢𝑠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𝑒𝑠𝑡𝑖𝑚</m:t>
                      </m:r>
                      <m:r>
                        <a:rPr lang="fr-FR" sz="1200" i="1">
                          <a:solidFill>
                            <a:srgbClr val="FF0000"/>
                          </a:solidFill>
                          <a:latin typeface="Cambria Math" panose="02040503050406030204" pitchFamily="18" charset="0"/>
                        </a:rPr>
                        <m:t>é</m:t>
                      </m:r>
                      <m:r>
                        <a:rPr lang="fr-FR" sz="1200" i="1">
                          <a:solidFill>
                            <a:srgbClr val="FF0000"/>
                          </a:solidFill>
                          <a:latin typeface="Cambria Math" panose="02040503050406030204" pitchFamily="18" charset="0"/>
                        </a:rPr>
                        <m:t>𝑠</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𝑝𝑎𝑟</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𝑙𝑎</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𝑚</m:t>
                      </m:r>
                      <m:r>
                        <a:rPr lang="fr-FR" sz="1200" i="1">
                          <a:solidFill>
                            <a:srgbClr val="FF0000"/>
                          </a:solidFill>
                          <a:latin typeface="Cambria Math" panose="02040503050406030204" pitchFamily="18" charset="0"/>
                        </a:rPr>
                        <m:t>é</m:t>
                      </m:r>
                      <m:r>
                        <a:rPr lang="fr-FR" sz="1200" i="1">
                          <a:solidFill>
                            <a:srgbClr val="FF0000"/>
                          </a:solidFill>
                          <a:latin typeface="Cambria Math" panose="02040503050406030204" pitchFamily="18" charset="0"/>
                        </a:rPr>
                        <m:t>𝑡h𝑜𝑑𝑒</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𝑑𝑢</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𝑚𝑎𝑥𝑖𝑚𝑢𝑚</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𝑑𝑒</m:t>
                      </m:r>
                      <m:r>
                        <a:rPr lang="fr-FR" sz="1200" i="1">
                          <a:solidFill>
                            <a:srgbClr val="FF0000"/>
                          </a:solidFill>
                          <a:latin typeface="Cambria Math" panose="02040503050406030204" pitchFamily="18" charset="0"/>
                        </a:rPr>
                        <m:t> </m:t>
                      </m:r>
                      <m:r>
                        <a:rPr lang="fr-FR" sz="1200" i="1">
                          <a:solidFill>
                            <a:srgbClr val="FF0000"/>
                          </a:solidFill>
                          <a:latin typeface="Cambria Math" panose="02040503050406030204" pitchFamily="18" charset="0"/>
                        </a:rPr>
                        <m:t>𝑣𝑟𝑎𝑖𝑠𝑒𝑚𝑏𝑙𝑎𝑛𝑐𝑒</m:t>
                      </m:r>
                    </m:oMath>
                  </m:oMathPara>
                </a14:m>
                <a:endParaRPr lang="fr-FR" sz="1200" dirty="0">
                  <a:solidFill>
                    <a:srgbClr val="FF0000"/>
                  </a:solidFill>
                </a:endParaRPr>
              </a:p>
            </p:txBody>
          </p:sp>
        </mc:Choice>
        <mc:Fallback xmlns="">
          <p:sp>
            <p:nvSpPr>
              <p:cNvPr id="4" name="ZoneTexte 3">
                <a:extLst>
                  <a:ext uri="{FF2B5EF4-FFF2-40B4-BE49-F238E27FC236}">
                    <a16:creationId xmlns:a16="http://schemas.microsoft.com/office/drawing/2014/main" id="{5E6E228E-E36A-29FC-29BE-2E9EA93BD622}"/>
                  </a:ext>
                </a:extLst>
              </p:cNvPr>
              <p:cNvSpPr txBox="1">
                <a:spLocks noRot="1" noChangeAspect="1" noMove="1" noResize="1" noEditPoints="1" noAdjustHandles="1" noChangeArrowheads="1" noChangeShapeType="1" noTextEdit="1"/>
              </p:cNvSpPr>
              <p:nvPr/>
            </p:nvSpPr>
            <p:spPr>
              <a:xfrm>
                <a:off x="1081892" y="4889584"/>
                <a:ext cx="6980216" cy="291298"/>
              </a:xfrm>
              <a:prstGeom prst="rect">
                <a:avLst/>
              </a:prstGeom>
              <a:blipFill>
                <a:blip r:embed="rId3"/>
                <a:stretch>
                  <a:fillRect b="-2083"/>
                </a:stretch>
              </a:blipFill>
            </p:spPr>
            <p:txBody>
              <a:bodyPr/>
              <a:lstStyle/>
              <a:p>
                <a:r>
                  <a:rPr lang="fr-FR">
                    <a:noFill/>
                  </a:rPr>
                  <a:t> </a:t>
                </a:r>
              </a:p>
            </p:txBody>
          </p:sp>
        </mc:Fallback>
      </mc:AlternateContent>
      <p:grpSp>
        <p:nvGrpSpPr>
          <p:cNvPr id="22" name="Groupe 21">
            <a:extLst>
              <a:ext uri="{FF2B5EF4-FFF2-40B4-BE49-F238E27FC236}">
                <a16:creationId xmlns:a16="http://schemas.microsoft.com/office/drawing/2014/main" id="{4BDF664A-718F-0234-200E-782EFC33AA8B}"/>
              </a:ext>
            </a:extLst>
          </p:cNvPr>
          <p:cNvGrpSpPr/>
          <p:nvPr/>
        </p:nvGrpSpPr>
        <p:grpSpPr>
          <a:xfrm>
            <a:off x="1329395" y="2976806"/>
            <a:ext cx="5433647" cy="1707402"/>
            <a:chOff x="2124219" y="3684756"/>
            <a:chExt cx="7244863" cy="2276534"/>
          </a:xfrm>
        </p:grpSpPr>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61B40AA6-7976-A069-355E-E9598010DC0A}"/>
                    </a:ext>
                  </a:extLst>
                </p:cNvPr>
                <p:cNvSpPr txBox="1"/>
                <p:nvPr/>
              </p:nvSpPr>
              <p:spPr>
                <a:xfrm>
                  <a:off x="2124219" y="4136536"/>
                  <a:ext cx="7033850" cy="8298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fr-FR" i="1">
                                <a:latin typeface="Cambria Math" panose="02040503050406030204" pitchFamily="18" charset="0"/>
                              </a:rPr>
                            </m:ctrlPr>
                          </m:funcPr>
                          <m:fName>
                            <m:r>
                              <m:rPr>
                                <m:sty m:val="p"/>
                              </m:rPr>
                              <a:rPr lang="fr-FR">
                                <a:latin typeface="Cambria Math" panose="02040503050406030204" pitchFamily="18" charset="0"/>
                              </a:rPr>
                              <m:t>log</m:t>
                            </m:r>
                          </m:fName>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1">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𝑥</m:t>
                                    </m:r>
                                    <m:r>
                                      <a:rPr lang="fr-FR" i="1">
                                        <a:latin typeface="Cambria Math" panose="02040503050406030204" pitchFamily="18" charset="0"/>
                                      </a:rPr>
                                      <m:t>)</m:t>
                                    </m:r>
                                  </m:num>
                                  <m:den>
                                    <m:r>
                                      <a:rPr lang="fr-FR" i="1">
                                        <a:latin typeface="Cambria Math" panose="02040503050406030204" pitchFamily="18" charset="0"/>
                                      </a:rPr>
                                      <m:t>1−</m:t>
                                    </m:r>
                                    <m:r>
                                      <a:rPr lang="fr-FR" i="1">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𝑥</m:t>
                                    </m:r>
                                    <m:r>
                                      <a:rPr lang="fr-FR" i="1">
                                        <a:latin typeface="Cambria Math" panose="02040503050406030204" pitchFamily="18" charset="0"/>
                                      </a:rPr>
                                      <m:t>)</m:t>
                                    </m:r>
                                  </m:den>
                                </m:f>
                              </m:e>
                            </m:d>
                          </m:e>
                        </m:func>
                        <m:r>
                          <a:rPr lang="fr-FR" i="1">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ea typeface="Cambria Math" panose="02040503050406030204" pitchFamily="18" charset="0"/>
                              </a:rPr>
                              <m:t>0</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1</m:t>
                            </m:r>
                          </m:sub>
                        </m:sSub>
                        <m:r>
                          <a:rPr lang="fr-FR" i="1">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ea typeface="Cambria Math" panose="02040503050406030204" pitchFamily="18" charset="0"/>
                              </a:rPr>
                              <m:t>𝑝</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𝑝</m:t>
                            </m:r>
                          </m:sub>
                        </m:sSub>
                      </m:oMath>
                    </m:oMathPara>
                  </a14:m>
                  <a:endParaRPr lang="fr-FR" sz="2100" dirty="0"/>
                </a:p>
              </p:txBody>
            </p:sp>
          </mc:Choice>
          <mc:Fallback xmlns="">
            <p:sp>
              <p:nvSpPr>
                <p:cNvPr id="2" name="ZoneTexte 1">
                  <a:extLst>
                    <a:ext uri="{FF2B5EF4-FFF2-40B4-BE49-F238E27FC236}">
                      <a16:creationId xmlns:a16="http://schemas.microsoft.com/office/drawing/2014/main" id="{61B40AA6-7976-A069-355E-E9598010DC0A}"/>
                    </a:ext>
                  </a:extLst>
                </p:cNvPr>
                <p:cNvSpPr txBox="1">
                  <a:spLocks noRot="1" noChangeAspect="1" noMove="1" noResize="1" noEditPoints="1" noAdjustHandles="1" noChangeArrowheads="1" noChangeShapeType="1" noTextEdit="1"/>
                </p:cNvSpPr>
                <p:nvPr/>
              </p:nvSpPr>
              <p:spPr>
                <a:xfrm>
                  <a:off x="2124219" y="4136536"/>
                  <a:ext cx="7033850" cy="829800"/>
                </a:xfrm>
                <a:prstGeom prst="rect">
                  <a:avLst/>
                </a:prstGeom>
                <a:blipFill>
                  <a:blip r:embed="rId4"/>
                  <a:stretch>
                    <a:fillRect/>
                  </a:stretch>
                </a:blipFill>
              </p:spPr>
              <p:txBody>
                <a:bodyPr/>
                <a:lstStyle/>
                <a:p>
                  <a:r>
                    <a:rPr lang="fr-FR">
                      <a:noFill/>
                    </a:rPr>
                    <a:t> </a:t>
                  </a:r>
                </a:p>
              </p:txBody>
            </p:sp>
          </mc:Fallback>
        </mc:AlternateContent>
        <p:sp>
          <p:nvSpPr>
            <p:cNvPr id="3" name="ZoneTexte 2">
              <a:extLst>
                <a:ext uri="{FF2B5EF4-FFF2-40B4-BE49-F238E27FC236}">
                  <a16:creationId xmlns:a16="http://schemas.microsoft.com/office/drawing/2014/main" id="{5B5F1D2C-856C-EDEC-1836-DA8B203E2A41}"/>
                </a:ext>
              </a:extLst>
            </p:cNvPr>
            <p:cNvSpPr txBox="1"/>
            <p:nvPr/>
          </p:nvSpPr>
          <p:spPr>
            <a:xfrm>
              <a:off x="4965895" y="3684756"/>
              <a:ext cx="1378633" cy="400109"/>
            </a:xfrm>
            <a:prstGeom prst="rect">
              <a:avLst/>
            </a:prstGeom>
            <a:noFill/>
          </p:spPr>
          <p:txBody>
            <a:bodyPr wrap="square" rtlCol="0">
              <a:spAutoFit/>
            </a:bodyPr>
            <a:lstStyle/>
            <a:p>
              <a:r>
                <a:rPr lang="fr-FR" sz="1350" dirty="0"/>
                <a:t>événement</a:t>
              </a:r>
            </a:p>
          </p:txBody>
        </p:sp>
        <p:cxnSp>
          <p:nvCxnSpPr>
            <p:cNvPr id="7" name="Connecteur droit 6">
              <a:extLst>
                <a:ext uri="{FF2B5EF4-FFF2-40B4-BE49-F238E27FC236}">
                  <a16:creationId xmlns:a16="http://schemas.microsoft.com/office/drawing/2014/main" id="{98BAFCDE-9478-B08C-FF93-CA2265225F77}"/>
                </a:ext>
              </a:extLst>
            </p:cNvPr>
            <p:cNvCxnSpPr>
              <a:cxnSpLocks/>
              <a:stCxn id="3" idx="1"/>
            </p:cNvCxnSpPr>
            <p:nvPr/>
          </p:nvCxnSpPr>
          <p:spPr>
            <a:xfrm flipH="1">
              <a:off x="4276576" y="3884811"/>
              <a:ext cx="689319" cy="279528"/>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563DE562-7396-6FF9-F3C5-189EAFC0D578}"/>
                </a:ext>
              </a:extLst>
            </p:cNvPr>
            <p:cNvSpPr txBox="1"/>
            <p:nvPr/>
          </p:nvSpPr>
          <p:spPr>
            <a:xfrm>
              <a:off x="4597790" y="5168424"/>
              <a:ext cx="1378633" cy="677108"/>
            </a:xfrm>
            <a:prstGeom prst="rect">
              <a:avLst/>
            </a:prstGeom>
            <a:noFill/>
          </p:spPr>
          <p:txBody>
            <a:bodyPr wrap="square" rtlCol="0">
              <a:spAutoFit/>
            </a:bodyPr>
            <a:lstStyle/>
            <a:p>
              <a:r>
                <a:rPr lang="fr-FR" sz="1350" dirty="0"/>
                <a:t>événement contraire</a:t>
              </a:r>
            </a:p>
          </p:txBody>
        </p:sp>
        <p:cxnSp>
          <p:nvCxnSpPr>
            <p:cNvPr id="11" name="Connecteur droit 10">
              <a:extLst>
                <a:ext uri="{FF2B5EF4-FFF2-40B4-BE49-F238E27FC236}">
                  <a16:creationId xmlns:a16="http://schemas.microsoft.com/office/drawing/2014/main" id="{2FD1F556-9B38-494D-5E4C-A6389DFB32CE}"/>
                </a:ext>
              </a:extLst>
            </p:cNvPr>
            <p:cNvCxnSpPr>
              <a:cxnSpLocks/>
              <a:stCxn id="10" idx="1"/>
            </p:cNvCxnSpPr>
            <p:nvPr/>
          </p:nvCxnSpPr>
          <p:spPr>
            <a:xfrm flipH="1" flipV="1">
              <a:off x="4037430" y="4966379"/>
              <a:ext cx="560360" cy="5406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727F89E4-98F4-C973-EA89-FD756D08AB45}"/>
                    </a:ext>
                  </a:extLst>
                </p:cNvPr>
                <p:cNvSpPr txBox="1"/>
                <p:nvPr/>
              </p:nvSpPr>
              <p:spPr>
                <a:xfrm>
                  <a:off x="7186247" y="5284182"/>
                  <a:ext cx="2182835" cy="677108"/>
                </a:xfrm>
                <a:prstGeom prst="rect">
                  <a:avLst/>
                </a:prstGeom>
                <a:noFill/>
              </p:spPr>
              <p:txBody>
                <a:bodyPr wrap="square" rtlCol="0">
                  <a:spAutoFit/>
                </a:bodyPr>
                <a:lstStyle/>
                <a:p>
                  <a:r>
                    <a:rPr lang="fr-FR" sz="1350" dirty="0"/>
                    <a:t>une réalisation de </a:t>
                  </a:r>
                  <a14:m>
                    <m:oMath xmlns:m="http://schemas.openxmlformats.org/officeDocument/2006/math">
                      <m:r>
                        <a:rPr lang="fr-FR" sz="1350" i="1" dirty="0">
                          <a:latin typeface="Cambria Math" panose="02040503050406030204" pitchFamily="18" charset="0"/>
                        </a:rPr>
                        <m:t>𝑋</m:t>
                      </m:r>
                    </m:oMath>
                  </a14:m>
                  <a:endParaRPr lang="fr-FR" sz="1350" dirty="0"/>
                </a:p>
              </p:txBody>
            </p:sp>
          </mc:Choice>
          <mc:Fallback xmlns="">
            <p:sp>
              <p:nvSpPr>
                <p:cNvPr id="13" name="ZoneTexte 12">
                  <a:extLst>
                    <a:ext uri="{FF2B5EF4-FFF2-40B4-BE49-F238E27FC236}">
                      <a16:creationId xmlns:a16="http://schemas.microsoft.com/office/drawing/2014/main" id="{727F89E4-98F4-C973-EA89-FD756D08AB45}"/>
                    </a:ext>
                  </a:extLst>
                </p:cNvPr>
                <p:cNvSpPr txBox="1">
                  <a:spLocks noRot="1" noChangeAspect="1" noMove="1" noResize="1" noEditPoints="1" noAdjustHandles="1" noChangeArrowheads="1" noChangeShapeType="1" noTextEdit="1"/>
                </p:cNvSpPr>
                <p:nvPr/>
              </p:nvSpPr>
              <p:spPr>
                <a:xfrm>
                  <a:off x="7186247" y="5284182"/>
                  <a:ext cx="2182835" cy="677108"/>
                </a:xfrm>
                <a:prstGeom prst="rect">
                  <a:avLst/>
                </a:prstGeom>
                <a:blipFill>
                  <a:blip r:embed="rId5"/>
                  <a:stretch>
                    <a:fillRect l="-1119" t="-1205"/>
                  </a:stretch>
                </a:blipFill>
              </p:spPr>
              <p:txBody>
                <a:bodyPr/>
                <a:lstStyle/>
                <a:p>
                  <a:r>
                    <a:rPr lang="fr-FR">
                      <a:noFill/>
                    </a:rPr>
                    <a:t> </a:t>
                  </a:r>
                </a:p>
              </p:txBody>
            </p:sp>
          </mc:Fallback>
        </mc:AlternateContent>
        <p:cxnSp>
          <p:nvCxnSpPr>
            <p:cNvPr id="15" name="Connecteur droit 14">
              <a:extLst>
                <a:ext uri="{FF2B5EF4-FFF2-40B4-BE49-F238E27FC236}">
                  <a16:creationId xmlns:a16="http://schemas.microsoft.com/office/drawing/2014/main" id="{6BFFF0D4-945C-A3A6-F522-37229BD0D14B}"/>
                </a:ext>
              </a:extLst>
            </p:cNvPr>
            <p:cNvCxnSpPr>
              <a:cxnSpLocks/>
              <a:stCxn id="13" idx="1"/>
            </p:cNvCxnSpPr>
            <p:nvPr/>
          </p:nvCxnSpPr>
          <p:spPr>
            <a:xfrm flipH="1" flipV="1">
              <a:off x="6639951" y="4835583"/>
              <a:ext cx="546296" cy="787154"/>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CFB2F873-27D0-7556-677D-8F7617C8EBB2}"/>
                </a:ext>
              </a:extLst>
            </p:cNvPr>
            <p:cNvSpPr txBox="1"/>
            <p:nvPr/>
          </p:nvSpPr>
          <p:spPr>
            <a:xfrm>
              <a:off x="6536790" y="3795007"/>
              <a:ext cx="1378633" cy="400109"/>
            </a:xfrm>
            <a:prstGeom prst="rect">
              <a:avLst/>
            </a:prstGeom>
            <a:noFill/>
          </p:spPr>
          <p:txBody>
            <a:bodyPr wrap="square" rtlCol="0">
              <a:spAutoFit/>
            </a:bodyPr>
            <a:lstStyle/>
            <a:p>
              <a:r>
                <a:rPr lang="fr-FR" sz="1350" dirty="0"/>
                <a:t>coefficient</a:t>
              </a:r>
            </a:p>
          </p:txBody>
        </p:sp>
        <p:cxnSp>
          <p:nvCxnSpPr>
            <p:cNvPr id="19" name="Connecteur droit 18">
              <a:extLst>
                <a:ext uri="{FF2B5EF4-FFF2-40B4-BE49-F238E27FC236}">
                  <a16:creationId xmlns:a16="http://schemas.microsoft.com/office/drawing/2014/main" id="{8573B146-1E46-9974-7554-685F060BF3F2}"/>
                </a:ext>
              </a:extLst>
            </p:cNvPr>
            <p:cNvCxnSpPr>
              <a:cxnSpLocks/>
              <a:stCxn id="18" idx="1"/>
            </p:cNvCxnSpPr>
            <p:nvPr/>
          </p:nvCxnSpPr>
          <p:spPr>
            <a:xfrm flipH="1">
              <a:off x="5655214" y="3995061"/>
              <a:ext cx="881576" cy="3539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36159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6203408" cy="1744185"/>
              </a:xfrm>
            </p:spPr>
            <p:txBody>
              <a:bodyPr>
                <a:noAutofit/>
              </a:bodyPr>
              <a:lstStyle/>
              <a:p>
                <a:pPr lvl="1" algn="just">
                  <a:lnSpc>
                    <a:spcPct val="150000"/>
                  </a:lnSpc>
                  <a:buClr>
                    <a:schemeClr val="accent2"/>
                  </a:buClr>
                </a:pPr>
                <a:r>
                  <a:rPr lang="fr-FR" sz="1050"/>
                  <a:t>Ici, </a:t>
                </a:r>
                <a14:m>
                  <m:oMath xmlns:m="http://schemas.openxmlformats.org/officeDocument/2006/math">
                    <m:r>
                      <a:rPr lang="fr-FR" sz="1050" b="1" i="1" dirty="0">
                        <a:latin typeface="Cambria Math" panose="02040503050406030204" pitchFamily="18" charset="0"/>
                      </a:rPr>
                      <m:t>𝒚</m:t>
                    </m:r>
                  </m:oMath>
                </a14:m>
                <a:r>
                  <a:rPr lang="fr-FR" sz="1050" dirty="0"/>
                  <a:t> ou </a:t>
                </a:r>
                <a14:m>
                  <m:oMath xmlns:m="http://schemas.openxmlformats.org/officeDocument/2006/math">
                    <m:r>
                      <a:rPr lang="fr-FR" sz="1050" b="1" i="1" dirty="0">
                        <a:latin typeface="Cambria Math" panose="02040503050406030204" pitchFamily="18" charset="0"/>
                      </a:rPr>
                      <m:t>𝒍𝒐𝒈</m:t>
                    </m:r>
                    <m:r>
                      <a:rPr lang="fr-FR" sz="1050" b="1" i="1" dirty="0">
                        <a:latin typeface="Cambria Math" panose="02040503050406030204" pitchFamily="18" charset="0"/>
                      </a:rPr>
                      <m:t>⁡(</m:t>
                    </m:r>
                    <m:r>
                      <a:rPr lang="fr-FR" sz="1050" b="1" i="1" dirty="0">
                        <a:latin typeface="Cambria Math" panose="02040503050406030204" pitchFamily="18" charset="0"/>
                      </a:rPr>
                      <m:t>𝒑</m:t>
                    </m:r>
                    <m:r>
                      <a:rPr lang="fr-FR" sz="1050" b="1" i="1" dirty="0">
                        <a:latin typeface="Cambria Math" panose="02040503050406030204" pitchFamily="18" charset="0"/>
                      </a:rPr>
                      <m:t>(</m:t>
                    </m:r>
                    <m:r>
                      <a:rPr lang="fr-FR" sz="1050" b="1" i="1" dirty="0">
                        <a:latin typeface="Cambria Math" panose="02040503050406030204" pitchFamily="18" charset="0"/>
                      </a:rPr>
                      <m:t>𝒙</m:t>
                    </m:r>
                    <m:r>
                      <a:rPr lang="fr-FR" sz="1050" b="1" i="1" dirty="0">
                        <a:latin typeface="Cambria Math" panose="02040503050406030204" pitchFamily="18" charset="0"/>
                      </a:rPr>
                      <m:t>)/</m:t>
                    </m:r>
                    <m:r>
                      <a:rPr lang="fr-FR" sz="1050" b="1" i="1" dirty="0">
                        <a:latin typeface="Cambria Math" panose="02040503050406030204" pitchFamily="18" charset="0"/>
                      </a:rPr>
                      <m:t>𝟏</m:t>
                    </m:r>
                    <m:r>
                      <a:rPr lang="fr-FR" sz="1050" b="1" i="1" dirty="0">
                        <a:latin typeface="Cambria Math" panose="02040503050406030204" pitchFamily="18" charset="0"/>
                      </a:rPr>
                      <m:t>−</m:t>
                    </m:r>
                    <m:r>
                      <a:rPr lang="fr-FR" sz="1050" b="1" i="1" dirty="0">
                        <a:latin typeface="Cambria Math" panose="02040503050406030204" pitchFamily="18" charset="0"/>
                      </a:rPr>
                      <m:t>𝒑</m:t>
                    </m:r>
                    <m:r>
                      <a:rPr lang="fr-FR" sz="1050" b="1" i="1" dirty="0">
                        <a:latin typeface="Cambria Math" panose="02040503050406030204" pitchFamily="18" charset="0"/>
                      </a:rPr>
                      <m:t>(</m:t>
                    </m:r>
                    <m:r>
                      <a:rPr lang="fr-FR" sz="1050" b="1" i="1" dirty="0">
                        <a:latin typeface="Cambria Math" panose="02040503050406030204" pitchFamily="18" charset="0"/>
                      </a:rPr>
                      <m:t>𝒙</m:t>
                    </m:r>
                    <m:r>
                      <a:rPr lang="fr-FR" sz="1050" b="1" i="1" dirty="0">
                        <a:latin typeface="Cambria Math" panose="02040503050406030204" pitchFamily="18" charset="0"/>
                      </a:rPr>
                      <m:t>))</m:t>
                    </m:r>
                  </m:oMath>
                </a14:m>
                <a:r>
                  <a:rPr lang="fr-FR" sz="1050" dirty="0"/>
                  <a:t> est la probabilité prédite.</a:t>
                </a:r>
              </a:p>
              <a:p>
                <a:pPr lvl="1" algn="just">
                  <a:lnSpc>
                    <a:spcPct val="150000"/>
                  </a:lnSpc>
                  <a:buClr>
                    <a:schemeClr val="accent2"/>
                  </a:buClr>
                </a:pPr>
                <a14:m>
                  <m:oMath xmlns:m="http://schemas.openxmlformats.org/officeDocument/2006/math">
                    <m:sSub>
                      <m:sSubPr>
                        <m:ctrlPr>
                          <a:rPr lang="fr-FR" sz="1050" b="1" i="1" dirty="0">
                            <a:latin typeface="Cambria Math" panose="02040503050406030204" pitchFamily="18" charset="0"/>
                          </a:rPr>
                        </m:ctrlPr>
                      </m:sSubPr>
                      <m:e>
                        <m:r>
                          <a:rPr lang="fr-FR" sz="1050" b="1" i="1" dirty="0">
                            <a:latin typeface="Cambria Math" panose="02040503050406030204" pitchFamily="18" charset="0"/>
                          </a:rPr>
                          <m:t>𝒙</m:t>
                        </m:r>
                      </m:e>
                      <m:sub>
                        <m:r>
                          <a:rPr lang="fr-FR" sz="1050" b="1" i="1" dirty="0">
                            <a:latin typeface="Cambria Math" panose="02040503050406030204" pitchFamily="18" charset="0"/>
                          </a:rPr>
                          <m:t>𝟏</m:t>
                        </m:r>
                      </m:sub>
                    </m:sSub>
                    <m:r>
                      <a:rPr lang="fr-FR" sz="1050" b="1" i="1" dirty="0">
                        <a:latin typeface="Cambria Math" panose="02040503050406030204" pitchFamily="18" charset="0"/>
                      </a:rPr>
                      <m:t>,</m:t>
                    </m:r>
                    <m:sSub>
                      <m:sSubPr>
                        <m:ctrlPr>
                          <a:rPr lang="fr-FR" sz="1050" b="1" i="1" dirty="0">
                            <a:latin typeface="Cambria Math" panose="02040503050406030204" pitchFamily="18" charset="0"/>
                          </a:rPr>
                        </m:ctrlPr>
                      </m:sSubPr>
                      <m:e>
                        <m:r>
                          <a:rPr lang="fr-FR" sz="1050" b="1" i="1" dirty="0">
                            <a:latin typeface="Cambria Math" panose="02040503050406030204" pitchFamily="18" charset="0"/>
                          </a:rPr>
                          <m:t>𝒙</m:t>
                        </m:r>
                      </m:e>
                      <m:sub>
                        <m:r>
                          <a:rPr lang="fr-FR" sz="1050" b="1" i="1" dirty="0">
                            <a:latin typeface="Cambria Math" panose="02040503050406030204" pitchFamily="18" charset="0"/>
                          </a:rPr>
                          <m:t>𝟐</m:t>
                        </m:r>
                      </m:sub>
                    </m:sSub>
                    <m:r>
                      <a:rPr lang="fr-FR" sz="1050" b="1" i="1" dirty="0">
                        <a:latin typeface="Cambria Math" panose="02040503050406030204" pitchFamily="18" charset="0"/>
                      </a:rPr>
                      <m:t>, </m:t>
                    </m:r>
                    <m:sSub>
                      <m:sSubPr>
                        <m:ctrlPr>
                          <a:rPr lang="fr-FR" sz="1050" b="1" i="1" dirty="0">
                            <a:latin typeface="Cambria Math" panose="02040503050406030204" pitchFamily="18" charset="0"/>
                          </a:rPr>
                        </m:ctrlPr>
                      </m:sSubPr>
                      <m:e>
                        <m:r>
                          <a:rPr lang="fr-FR" sz="1050" b="1" i="1" dirty="0">
                            <a:latin typeface="Cambria Math" panose="02040503050406030204" pitchFamily="18" charset="0"/>
                          </a:rPr>
                          <m:t>𝒙</m:t>
                        </m:r>
                      </m:e>
                      <m:sub>
                        <m:r>
                          <a:rPr lang="fr-FR" sz="1050" b="1" i="1" dirty="0">
                            <a:latin typeface="Cambria Math" panose="02040503050406030204" pitchFamily="18" charset="0"/>
                          </a:rPr>
                          <m:t>𝟑</m:t>
                        </m:r>
                      </m:sub>
                    </m:sSub>
                    <m:r>
                      <a:rPr lang="fr-FR" sz="1050" b="1" i="1" dirty="0">
                        <a:latin typeface="Cambria Math" panose="02040503050406030204" pitchFamily="18" charset="0"/>
                      </a:rPr>
                      <m:t>, …, </m:t>
                    </m:r>
                    <m:sSub>
                      <m:sSubPr>
                        <m:ctrlPr>
                          <a:rPr lang="fr-FR" sz="1050" b="1" i="1" dirty="0">
                            <a:latin typeface="Cambria Math" panose="02040503050406030204" pitchFamily="18" charset="0"/>
                          </a:rPr>
                        </m:ctrlPr>
                      </m:sSubPr>
                      <m:e>
                        <m:r>
                          <a:rPr lang="fr-FR" sz="1050" b="1" i="1" dirty="0">
                            <a:latin typeface="Cambria Math" panose="02040503050406030204" pitchFamily="18" charset="0"/>
                          </a:rPr>
                          <m:t>𝒙</m:t>
                        </m:r>
                      </m:e>
                      <m:sub>
                        <m:r>
                          <a:rPr lang="fr-FR" sz="1050" b="1" i="1" dirty="0">
                            <a:latin typeface="Cambria Math" panose="02040503050406030204" pitchFamily="18" charset="0"/>
                          </a:rPr>
                          <m:t>𝒏</m:t>
                        </m:r>
                      </m:sub>
                    </m:sSub>
                  </m:oMath>
                </a14:m>
                <a:r>
                  <a:rPr lang="fr-FR" sz="1050" dirty="0"/>
                  <a:t> sont les </a:t>
                </a:r>
                <a:r>
                  <a:rPr lang="fr-FR" sz="1050" dirty="0" err="1"/>
                  <a:t>features</a:t>
                </a:r>
                <a:r>
                  <a:rPr lang="fr-FR" sz="1050" dirty="0"/>
                  <a:t> ou variables explicatives.</a:t>
                </a:r>
              </a:p>
              <a:p>
                <a:pPr lvl="1" algn="just">
                  <a:lnSpc>
                    <a:spcPct val="150000"/>
                  </a:lnSpc>
                  <a:buClr>
                    <a:schemeClr val="accent2"/>
                  </a:buClr>
                </a:pPr>
                <a14:m>
                  <m:oMath xmlns:m="http://schemas.openxmlformats.org/officeDocument/2006/math">
                    <m:sSub>
                      <m:sSubPr>
                        <m:ctrlPr>
                          <a:rPr lang="fr-FR" sz="1050" b="1" i="1" dirty="0">
                            <a:latin typeface="Cambria Math" panose="02040503050406030204" pitchFamily="18" charset="0"/>
                          </a:rPr>
                        </m:ctrlPr>
                      </m:sSubPr>
                      <m:e>
                        <m:r>
                          <a:rPr lang="el-GR" sz="1050" b="1" i="1" dirty="0">
                            <a:latin typeface="Cambria Math" panose="02040503050406030204" pitchFamily="18" charset="0"/>
                          </a:rPr>
                          <m:t>𝜷</m:t>
                        </m:r>
                      </m:e>
                      <m:sub>
                        <m:r>
                          <a:rPr lang="fr-FR" sz="1050" b="1" i="1" dirty="0">
                            <a:latin typeface="Cambria Math" panose="02040503050406030204" pitchFamily="18" charset="0"/>
                          </a:rPr>
                          <m:t>𝟎</m:t>
                        </m:r>
                      </m:sub>
                    </m:sSub>
                    <m:r>
                      <a:rPr lang="fr-FR" sz="1050" b="1" i="1" dirty="0">
                        <a:latin typeface="Cambria Math" panose="02040503050406030204" pitchFamily="18" charset="0"/>
                      </a:rPr>
                      <m:t>,</m:t>
                    </m:r>
                    <m:sSub>
                      <m:sSubPr>
                        <m:ctrlPr>
                          <a:rPr lang="fr-FR" sz="1050" b="1" i="1" dirty="0">
                            <a:latin typeface="Cambria Math" panose="02040503050406030204" pitchFamily="18" charset="0"/>
                          </a:rPr>
                        </m:ctrlPr>
                      </m:sSubPr>
                      <m:e>
                        <m:r>
                          <a:rPr lang="el-GR" sz="1050" b="1" i="1" dirty="0">
                            <a:latin typeface="Cambria Math" panose="02040503050406030204" pitchFamily="18" charset="0"/>
                          </a:rPr>
                          <m:t>𝜷</m:t>
                        </m:r>
                      </m:e>
                      <m:sub>
                        <m:r>
                          <a:rPr lang="fr-FR" sz="1050" b="1" i="1" dirty="0">
                            <a:latin typeface="Cambria Math" panose="02040503050406030204" pitchFamily="18" charset="0"/>
                          </a:rPr>
                          <m:t>𝟏</m:t>
                        </m:r>
                      </m:sub>
                    </m:sSub>
                    <m:r>
                      <a:rPr lang="fr-FR" sz="1050" b="1" i="1" dirty="0">
                        <a:latin typeface="Cambria Math" panose="02040503050406030204" pitchFamily="18" charset="0"/>
                      </a:rPr>
                      <m:t>, </m:t>
                    </m:r>
                    <m:sSub>
                      <m:sSubPr>
                        <m:ctrlPr>
                          <a:rPr lang="fr-FR" sz="1050" b="1" i="1" dirty="0">
                            <a:latin typeface="Cambria Math" panose="02040503050406030204" pitchFamily="18" charset="0"/>
                          </a:rPr>
                        </m:ctrlPr>
                      </m:sSubPr>
                      <m:e>
                        <m:r>
                          <a:rPr lang="el-GR" sz="1050" b="1" i="1" dirty="0">
                            <a:latin typeface="Cambria Math" panose="02040503050406030204" pitchFamily="18" charset="0"/>
                          </a:rPr>
                          <m:t>𝜷</m:t>
                        </m:r>
                      </m:e>
                      <m:sub>
                        <m:r>
                          <a:rPr lang="fr-FR" sz="1050" b="1" i="1" dirty="0">
                            <a:latin typeface="Cambria Math" panose="02040503050406030204" pitchFamily="18" charset="0"/>
                          </a:rPr>
                          <m:t>𝟐</m:t>
                        </m:r>
                      </m:sub>
                    </m:sSub>
                    <m:r>
                      <a:rPr lang="fr-FR" sz="1050" b="1" i="1" dirty="0">
                        <a:latin typeface="Cambria Math" panose="02040503050406030204" pitchFamily="18" charset="0"/>
                      </a:rPr>
                      <m:t>, …, </m:t>
                    </m:r>
                    <m:sSub>
                      <m:sSubPr>
                        <m:ctrlPr>
                          <a:rPr lang="fr-FR" sz="1050" b="1" i="1" dirty="0">
                            <a:latin typeface="Cambria Math" panose="02040503050406030204" pitchFamily="18" charset="0"/>
                          </a:rPr>
                        </m:ctrlPr>
                      </m:sSubPr>
                      <m:e>
                        <m:r>
                          <a:rPr lang="el-GR" sz="1050" b="1" i="1" dirty="0">
                            <a:latin typeface="Cambria Math" panose="02040503050406030204" pitchFamily="18" charset="0"/>
                          </a:rPr>
                          <m:t>𝜷</m:t>
                        </m:r>
                      </m:e>
                      <m:sub>
                        <m:r>
                          <a:rPr lang="fr-FR" sz="1050" b="1" i="1" dirty="0">
                            <a:latin typeface="Cambria Math" panose="02040503050406030204" pitchFamily="18" charset="0"/>
                          </a:rPr>
                          <m:t>𝒏</m:t>
                        </m:r>
                      </m:sub>
                    </m:sSub>
                  </m:oMath>
                </a14:m>
                <a:r>
                  <a:rPr lang="fr-FR" sz="1050" dirty="0"/>
                  <a:t> sont les coefficients qui définissent la relation entre les </a:t>
                </a:r>
                <a:r>
                  <a:rPr lang="fr-FR" sz="1050" dirty="0" err="1"/>
                  <a:t>features</a:t>
                </a:r>
                <a:r>
                  <a:rPr lang="fr-FR" sz="1050" dirty="0"/>
                  <a:t> et la variable cible </a:t>
                </a:r>
                <a14:m>
                  <m:oMath xmlns:m="http://schemas.openxmlformats.org/officeDocument/2006/math">
                    <m:r>
                      <a:rPr lang="fr-FR" sz="1050" b="1" i="1" dirty="0">
                        <a:latin typeface="Cambria Math" panose="02040503050406030204" pitchFamily="18" charset="0"/>
                      </a:rPr>
                      <m:t>𝒚</m:t>
                    </m:r>
                  </m:oMath>
                </a14:m>
                <a:r>
                  <a:rPr lang="fr-FR" sz="1050" dirty="0"/>
                  <a:t>, avec </a:t>
                </a:r>
                <a14:m>
                  <m:oMath xmlns:m="http://schemas.openxmlformats.org/officeDocument/2006/math">
                    <m:r>
                      <a:rPr lang="fr-FR" sz="1050" b="1" i="1" dirty="0">
                        <a:latin typeface="Cambria Math" panose="02040503050406030204" pitchFamily="18" charset="0"/>
                      </a:rPr>
                      <m:t>𝒚</m:t>
                    </m:r>
                    <m:r>
                      <a:rPr lang="fr-FR" sz="1050" b="1" i="1" dirty="0">
                        <a:latin typeface="Cambria Math" panose="02040503050406030204" pitchFamily="18" charset="0"/>
                      </a:rPr>
                      <m:t> = </m:t>
                    </m:r>
                    <m:r>
                      <a:rPr lang="fr-FR" sz="1050" b="1" i="1" dirty="0">
                        <a:latin typeface="Cambria Math" panose="02040503050406030204" pitchFamily="18" charset="0"/>
                      </a:rPr>
                      <m:t>𝟏</m:t>
                    </m:r>
                  </m:oMath>
                </a14:m>
                <a:r>
                  <a:rPr lang="fr-FR" sz="1050" dirty="0"/>
                  <a:t>.</a:t>
                </a:r>
              </a:p>
              <a:p>
                <a:pPr lvl="1" algn="just">
                  <a:lnSpc>
                    <a:spcPct val="150000"/>
                  </a:lnSpc>
                  <a:buClr>
                    <a:schemeClr val="accent2"/>
                  </a:buClr>
                </a:pPr>
                <a:r>
                  <a:rPr lang="fr-FR" sz="1050" dirty="0"/>
                  <a:t>Le but de la régression logistique est de trouver les coefficients qui maximisent la vraisemblance des données observées.</a:t>
                </a:r>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6203408" cy="1744185"/>
              </a:xfrm>
              <a:blipFill>
                <a:blip r:embed="rId2"/>
                <a:stretch>
                  <a:fillRect r="-1278"/>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89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logistique</a:t>
            </a:r>
            <a:endParaRPr lang="fr-FR" sz="2100" b="0" dirty="0"/>
          </a:p>
        </p:txBody>
      </p:sp>
      <p:grpSp>
        <p:nvGrpSpPr>
          <p:cNvPr id="22" name="Groupe 21">
            <a:extLst>
              <a:ext uri="{FF2B5EF4-FFF2-40B4-BE49-F238E27FC236}">
                <a16:creationId xmlns:a16="http://schemas.microsoft.com/office/drawing/2014/main" id="{4BDF664A-718F-0234-200E-782EFC33AA8B}"/>
              </a:ext>
            </a:extLst>
          </p:cNvPr>
          <p:cNvGrpSpPr/>
          <p:nvPr/>
        </p:nvGrpSpPr>
        <p:grpSpPr>
          <a:xfrm>
            <a:off x="1329395" y="2976806"/>
            <a:ext cx="5433647" cy="1707402"/>
            <a:chOff x="2124219" y="3684756"/>
            <a:chExt cx="7244863" cy="2276534"/>
          </a:xfrm>
        </p:grpSpPr>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61B40AA6-7976-A069-355E-E9598010DC0A}"/>
                    </a:ext>
                  </a:extLst>
                </p:cNvPr>
                <p:cNvSpPr txBox="1"/>
                <p:nvPr/>
              </p:nvSpPr>
              <p:spPr>
                <a:xfrm>
                  <a:off x="2124219" y="4136536"/>
                  <a:ext cx="7033850" cy="8298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fr-FR" i="1">
                                <a:latin typeface="Cambria Math" panose="02040503050406030204" pitchFamily="18" charset="0"/>
                              </a:rPr>
                            </m:ctrlPr>
                          </m:funcPr>
                          <m:fName>
                            <m:r>
                              <m:rPr>
                                <m:sty m:val="p"/>
                              </m:rPr>
                              <a:rPr lang="fr-FR">
                                <a:latin typeface="Cambria Math" panose="02040503050406030204" pitchFamily="18" charset="0"/>
                              </a:rPr>
                              <m:t>log</m:t>
                            </m:r>
                          </m:fName>
                          <m:e>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1">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𝑥</m:t>
                                    </m:r>
                                    <m:r>
                                      <a:rPr lang="fr-FR" i="1">
                                        <a:latin typeface="Cambria Math" panose="02040503050406030204" pitchFamily="18" charset="0"/>
                                      </a:rPr>
                                      <m:t>)</m:t>
                                    </m:r>
                                  </m:num>
                                  <m:den>
                                    <m:r>
                                      <a:rPr lang="fr-FR" i="1">
                                        <a:latin typeface="Cambria Math" panose="02040503050406030204" pitchFamily="18" charset="0"/>
                                      </a:rPr>
                                      <m:t>1−</m:t>
                                    </m:r>
                                    <m:r>
                                      <a:rPr lang="fr-FR" i="1">
                                        <a:latin typeface="Cambria Math" panose="02040503050406030204" pitchFamily="18" charset="0"/>
                                      </a:rPr>
                                      <m:t>𝑝</m:t>
                                    </m:r>
                                    <m:r>
                                      <a:rPr lang="fr-FR" i="1">
                                        <a:latin typeface="Cambria Math" panose="02040503050406030204" pitchFamily="18" charset="0"/>
                                      </a:rPr>
                                      <m:t>(</m:t>
                                    </m:r>
                                    <m:r>
                                      <a:rPr lang="fr-FR" i="1">
                                        <a:latin typeface="Cambria Math" panose="02040503050406030204" pitchFamily="18" charset="0"/>
                                      </a:rPr>
                                      <m:t>𝑥</m:t>
                                    </m:r>
                                    <m:r>
                                      <a:rPr lang="fr-FR" i="1">
                                        <a:latin typeface="Cambria Math" panose="02040503050406030204" pitchFamily="18" charset="0"/>
                                      </a:rPr>
                                      <m:t>)</m:t>
                                    </m:r>
                                  </m:den>
                                </m:f>
                              </m:e>
                            </m:d>
                          </m:e>
                        </m:func>
                        <m:r>
                          <a:rPr lang="fr-FR" i="1">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ea typeface="Cambria Math" panose="02040503050406030204" pitchFamily="18" charset="0"/>
                              </a:rPr>
                              <m:t>0</m:t>
                            </m:r>
                          </m:sub>
                        </m:sSub>
                        <m:r>
                          <a:rPr lang="fr-FR" i="1">
                            <a:latin typeface="Cambria Math" panose="02040503050406030204" pitchFamily="18" charset="0"/>
                            <a:ea typeface="Cambria Math" panose="02040503050406030204" pitchFamily="18" charset="0"/>
                          </a:rPr>
                          <m:t>+</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ea typeface="Cambria Math" panose="02040503050406030204" pitchFamily="18" charset="0"/>
                              </a:rPr>
                              <m:t>1</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1</m:t>
                            </m:r>
                          </m:sub>
                        </m:sSub>
                        <m:r>
                          <a:rPr lang="fr-FR" i="1">
                            <a:latin typeface="Cambria Math" panose="02040503050406030204" pitchFamily="18" charset="0"/>
                            <a:ea typeface="Cambria Math" panose="02040503050406030204" pitchFamily="18" charset="0"/>
                          </a:rPr>
                          <m:t>+ …+</m:t>
                        </m:r>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ea typeface="Cambria Math" panose="02040503050406030204" pitchFamily="18" charset="0"/>
                              </a:rPr>
                              <m:t>𝑝</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𝑝</m:t>
                            </m:r>
                          </m:sub>
                        </m:sSub>
                      </m:oMath>
                    </m:oMathPara>
                  </a14:m>
                  <a:endParaRPr lang="fr-FR" sz="2100" dirty="0"/>
                </a:p>
              </p:txBody>
            </p:sp>
          </mc:Choice>
          <mc:Fallback xmlns="">
            <p:sp>
              <p:nvSpPr>
                <p:cNvPr id="2" name="ZoneTexte 1">
                  <a:extLst>
                    <a:ext uri="{FF2B5EF4-FFF2-40B4-BE49-F238E27FC236}">
                      <a16:creationId xmlns:a16="http://schemas.microsoft.com/office/drawing/2014/main" id="{61B40AA6-7976-A069-355E-E9598010DC0A}"/>
                    </a:ext>
                  </a:extLst>
                </p:cNvPr>
                <p:cNvSpPr txBox="1">
                  <a:spLocks noRot="1" noChangeAspect="1" noMove="1" noResize="1" noEditPoints="1" noAdjustHandles="1" noChangeArrowheads="1" noChangeShapeType="1" noTextEdit="1"/>
                </p:cNvSpPr>
                <p:nvPr/>
              </p:nvSpPr>
              <p:spPr>
                <a:xfrm>
                  <a:off x="2124219" y="4136536"/>
                  <a:ext cx="7033850" cy="829800"/>
                </a:xfrm>
                <a:prstGeom prst="rect">
                  <a:avLst/>
                </a:prstGeom>
                <a:blipFill>
                  <a:blip r:embed="rId3"/>
                  <a:stretch>
                    <a:fillRect/>
                  </a:stretch>
                </a:blipFill>
              </p:spPr>
              <p:txBody>
                <a:bodyPr/>
                <a:lstStyle/>
                <a:p>
                  <a:r>
                    <a:rPr lang="fr-FR">
                      <a:noFill/>
                    </a:rPr>
                    <a:t> </a:t>
                  </a:r>
                </a:p>
              </p:txBody>
            </p:sp>
          </mc:Fallback>
        </mc:AlternateContent>
        <p:sp>
          <p:nvSpPr>
            <p:cNvPr id="3" name="ZoneTexte 2">
              <a:extLst>
                <a:ext uri="{FF2B5EF4-FFF2-40B4-BE49-F238E27FC236}">
                  <a16:creationId xmlns:a16="http://schemas.microsoft.com/office/drawing/2014/main" id="{5B5F1D2C-856C-EDEC-1836-DA8B203E2A41}"/>
                </a:ext>
              </a:extLst>
            </p:cNvPr>
            <p:cNvSpPr txBox="1"/>
            <p:nvPr/>
          </p:nvSpPr>
          <p:spPr>
            <a:xfrm>
              <a:off x="4965895" y="3684756"/>
              <a:ext cx="1378633" cy="400109"/>
            </a:xfrm>
            <a:prstGeom prst="rect">
              <a:avLst/>
            </a:prstGeom>
            <a:noFill/>
          </p:spPr>
          <p:txBody>
            <a:bodyPr wrap="square" rtlCol="0">
              <a:spAutoFit/>
            </a:bodyPr>
            <a:lstStyle/>
            <a:p>
              <a:r>
                <a:rPr lang="fr-FR" sz="1350" dirty="0"/>
                <a:t>événement</a:t>
              </a:r>
            </a:p>
          </p:txBody>
        </p:sp>
        <p:cxnSp>
          <p:nvCxnSpPr>
            <p:cNvPr id="7" name="Connecteur droit 6">
              <a:extLst>
                <a:ext uri="{FF2B5EF4-FFF2-40B4-BE49-F238E27FC236}">
                  <a16:creationId xmlns:a16="http://schemas.microsoft.com/office/drawing/2014/main" id="{98BAFCDE-9478-B08C-FF93-CA2265225F77}"/>
                </a:ext>
              </a:extLst>
            </p:cNvPr>
            <p:cNvCxnSpPr>
              <a:cxnSpLocks/>
              <a:stCxn id="3" idx="1"/>
            </p:cNvCxnSpPr>
            <p:nvPr/>
          </p:nvCxnSpPr>
          <p:spPr>
            <a:xfrm flipH="1">
              <a:off x="4276576" y="3884811"/>
              <a:ext cx="689319" cy="279528"/>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563DE562-7396-6FF9-F3C5-189EAFC0D578}"/>
                </a:ext>
              </a:extLst>
            </p:cNvPr>
            <p:cNvSpPr txBox="1"/>
            <p:nvPr/>
          </p:nvSpPr>
          <p:spPr>
            <a:xfrm>
              <a:off x="4597790" y="5168424"/>
              <a:ext cx="1378633" cy="677108"/>
            </a:xfrm>
            <a:prstGeom prst="rect">
              <a:avLst/>
            </a:prstGeom>
            <a:noFill/>
          </p:spPr>
          <p:txBody>
            <a:bodyPr wrap="square" rtlCol="0">
              <a:spAutoFit/>
            </a:bodyPr>
            <a:lstStyle/>
            <a:p>
              <a:r>
                <a:rPr lang="fr-FR" sz="1350" dirty="0"/>
                <a:t>événement contraire</a:t>
              </a:r>
            </a:p>
          </p:txBody>
        </p:sp>
        <p:cxnSp>
          <p:nvCxnSpPr>
            <p:cNvPr id="11" name="Connecteur droit 10">
              <a:extLst>
                <a:ext uri="{FF2B5EF4-FFF2-40B4-BE49-F238E27FC236}">
                  <a16:creationId xmlns:a16="http://schemas.microsoft.com/office/drawing/2014/main" id="{2FD1F556-9B38-494D-5E4C-A6389DFB32CE}"/>
                </a:ext>
              </a:extLst>
            </p:cNvPr>
            <p:cNvCxnSpPr>
              <a:cxnSpLocks/>
              <a:stCxn id="10" idx="1"/>
            </p:cNvCxnSpPr>
            <p:nvPr/>
          </p:nvCxnSpPr>
          <p:spPr>
            <a:xfrm flipH="1" flipV="1">
              <a:off x="4037430" y="4966379"/>
              <a:ext cx="560360" cy="5406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727F89E4-98F4-C973-EA89-FD756D08AB45}"/>
                    </a:ext>
                  </a:extLst>
                </p:cNvPr>
                <p:cNvSpPr txBox="1"/>
                <p:nvPr/>
              </p:nvSpPr>
              <p:spPr>
                <a:xfrm>
                  <a:off x="7186247" y="5284182"/>
                  <a:ext cx="2182835" cy="677108"/>
                </a:xfrm>
                <a:prstGeom prst="rect">
                  <a:avLst/>
                </a:prstGeom>
                <a:noFill/>
              </p:spPr>
              <p:txBody>
                <a:bodyPr wrap="square" rtlCol="0">
                  <a:spAutoFit/>
                </a:bodyPr>
                <a:lstStyle/>
                <a:p>
                  <a:r>
                    <a:rPr lang="fr-FR" sz="1350" dirty="0"/>
                    <a:t>une réalisation de </a:t>
                  </a:r>
                  <a14:m>
                    <m:oMath xmlns:m="http://schemas.openxmlformats.org/officeDocument/2006/math">
                      <m:r>
                        <a:rPr lang="fr-FR" sz="1350" i="1" dirty="0">
                          <a:latin typeface="Cambria Math" panose="02040503050406030204" pitchFamily="18" charset="0"/>
                        </a:rPr>
                        <m:t>𝑋</m:t>
                      </m:r>
                    </m:oMath>
                  </a14:m>
                  <a:endParaRPr lang="fr-FR" sz="1350" dirty="0"/>
                </a:p>
              </p:txBody>
            </p:sp>
          </mc:Choice>
          <mc:Fallback xmlns="">
            <p:sp>
              <p:nvSpPr>
                <p:cNvPr id="13" name="ZoneTexte 12">
                  <a:extLst>
                    <a:ext uri="{FF2B5EF4-FFF2-40B4-BE49-F238E27FC236}">
                      <a16:creationId xmlns:a16="http://schemas.microsoft.com/office/drawing/2014/main" id="{727F89E4-98F4-C973-EA89-FD756D08AB45}"/>
                    </a:ext>
                  </a:extLst>
                </p:cNvPr>
                <p:cNvSpPr txBox="1">
                  <a:spLocks noRot="1" noChangeAspect="1" noMove="1" noResize="1" noEditPoints="1" noAdjustHandles="1" noChangeArrowheads="1" noChangeShapeType="1" noTextEdit="1"/>
                </p:cNvSpPr>
                <p:nvPr/>
              </p:nvSpPr>
              <p:spPr>
                <a:xfrm>
                  <a:off x="7186247" y="5284182"/>
                  <a:ext cx="2182835" cy="677108"/>
                </a:xfrm>
                <a:prstGeom prst="rect">
                  <a:avLst/>
                </a:prstGeom>
                <a:blipFill>
                  <a:blip r:embed="rId4"/>
                  <a:stretch>
                    <a:fillRect l="-1119" t="-1205"/>
                  </a:stretch>
                </a:blipFill>
              </p:spPr>
              <p:txBody>
                <a:bodyPr/>
                <a:lstStyle/>
                <a:p>
                  <a:r>
                    <a:rPr lang="fr-FR">
                      <a:noFill/>
                    </a:rPr>
                    <a:t> </a:t>
                  </a:r>
                </a:p>
              </p:txBody>
            </p:sp>
          </mc:Fallback>
        </mc:AlternateContent>
        <p:cxnSp>
          <p:nvCxnSpPr>
            <p:cNvPr id="15" name="Connecteur droit 14">
              <a:extLst>
                <a:ext uri="{FF2B5EF4-FFF2-40B4-BE49-F238E27FC236}">
                  <a16:creationId xmlns:a16="http://schemas.microsoft.com/office/drawing/2014/main" id="{6BFFF0D4-945C-A3A6-F522-37229BD0D14B}"/>
                </a:ext>
              </a:extLst>
            </p:cNvPr>
            <p:cNvCxnSpPr>
              <a:cxnSpLocks/>
              <a:stCxn id="13" idx="1"/>
            </p:cNvCxnSpPr>
            <p:nvPr/>
          </p:nvCxnSpPr>
          <p:spPr>
            <a:xfrm flipH="1" flipV="1">
              <a:off x="6639951" y="4835583"/>
              <a:ext cx="546296" cy="787154"/>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CFB2F873-27D0-7556-677D-8F7617C8EBB2}"/>
                </a:ext>
              </a:extLst>
            </p:cNvPr>
            <p:cNvSpPr txBox="1"/>
            <p:nvPr/>
          </p:nvSpPr>
          <p:spPr>
            <a:xfrm>
              <a:off x="6536790" y="3795007"/>
              <a:ext cx="1378633" cy="400109"/>
            </a:xfrm>
            <a:prstGeom prst="rect">
              <a:avLst/>
            </a:prstGeom>
            <a:noFill/>
          </p:spPr>
          <p:txBody>
            <a:bodyPr wrap="square" rtlCol="0">
              <a:spAutoFit/>
            </a:bodyPr>
            <a:lstStyle/>
            <a:p>
              <a:r>
                <a:rPr lang="fr-FR" sz="1350" dirty="0"/>
                <a:t>coefficient</a:t>
              </a:r>
            </a:p>
          </p:txBody>
        </p:sp>
        <p:cxnSp>
          <p:nvCxnSpPr>
            <p:cNvPr id="19" name="Connecteur droit 18">
              <a:extLst>
                <a:ext uri="{FF2B5EF4-FFF2-40B4-BE49-F238E27FC236}">
                  <a16:creationId xmlns:a16="http://schemas.microsoft.com/office/drawing/2014/main" id="{8573B146-1E46-9974-7554-685F060BF3F2}"/>
                </a:ext>
              </a:extLst>
            </p:cNvPr>
            <p:cNvCxnSpPr>
              <a:cxnSpLocks/>
              <a:stCxn id="18" idx="1"/>
            </p:cNvCxnSpPr>
            <p:nvPr/>
          </p:nvCxnSpPr>
          <p:spPr>
            <a:xfrm flipH="1">
              <a:off x="5655214" y="3995061"/>
              <a:ext cx="881576" cy="3539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983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Introduction</a:t>
            </a:r>
          </a:p>
        </p:txBody>
      </p:sp>
    </p:spTree>
    <p:extLst>
      <p:ext uri="{BB962C8B-B14F-4D97-AF65-F5344CB8AC3E}">
        <p14:creationId xmlns:p14="http://schemas.microsoft.com/office/powerpoint/2010/main" val="3034369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1"/>
            <a:ext cx="6203408" cy="1363157"/>
          </a:xfrm>
        </p:spPr>
        <p:txBody>
          <a:bodyPr>
            <a:noAutofit/>
          </a:bodyPr>
          <a:lstStyle/>
          <a:p>
            <a:pPr lvl="1" algn="just">
              <a:lnSpc>
                <a:spcPct val="150000"/>
              </a:lnSpc>
              <a:buClr>
                <a:schemeClr val="accent2"/>
              </a:buClr>
            </a:pPr>
            <a:r>
              <a:rPr lang="fr-FR" sz="1350" dirty="0"/>
              <a:t>Cette probabilité est modélisée par une courbe </a:t>
            </a:r>
            <a:r>
              <a:rPr lang="fr-FR" sz="1350" dirty="0" err="1"/>
              <a:t>appellée</a:t>
            </a:r>
            <a:r>
              <a:rPr lang="fr-FR" sz="1350" dirty="0"/>
              <a:t> « courbe </a:t>
            </a:r>
            <a:r>
              <a:rPr lang="fr-FR" sz="1350" dirty="0" err="1"/>
              <a:t>sigmoide</a:t>
            </a:r>
            <a:r>
              <a:rPr lang="fr-FR" sz="1350"/>
              <a:t> », </a:t>
            </a:r>
            <a:r>
              <a:rPr lang="fr-FR" sz="1350" dirty="0"/>
              <a:t>bornée par 0 et 1 puisqu’une probabilité est bornée entre 0 et 1.</a:t>
            </a:r>
          </a:p>
          <a:p>
            <a:pPr lvl="1" algn="just">
              <a:lnSpc>
                <a:spcPct val="150000"/>
              </a:lnSpc>
              <a:buClr>
                <a:schemeClr val="accent2"/>
              </a:buClr>
            </a:pPr>
            <a:r>
              <a:rPr lang="fr-FR" sz="1350" dirty="0"/>
              <a:t>Cette courbe est définie par la fonction logistique que nous avons présenté précédemment.</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90</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Régression logistique : </a:t>
            </a:r>
            <a:r>
              <a:rPr lang="fr-FR" sz="2100" b="0" dirty="0"/>
              <a:t>fonction sigmoïde</a:t>
            </a:r>
          </a:p>
        </p:txBody>
      </p:sp>
      <p:grpSp>
        <p:nvGrpSpPr>
          <p:cNvPr id="6" name="Groupe 5">
            <a:extLst>
              <a:ext uri="{FF2B5EF4-FFF2-40B4-BE49-F238E27FC236}">
                <a16:creationId xmlns:a16="http://schemas.microsoft.com/office/drawing/2014/main" id="{DBF2E36C-4173-456E-B38F-48CB733DDB67}"/>
              </a:ext>
            </a:extLst>
          </p:cNvPr>
          <p:cNvGrpSpPr/>
          <p:nvPr/>
        </p:nvGrpSpPr>
        <p:grpSpPr>
          <a:xfrm>
            <a:off x="2544418" y="2802492"/>
            <a:ext cx="3628562" cy="2101692"/>
            <a:chOff x="3392556" y="3736656"/>
            <a:chExt cx="4838083" cy="2802256"/>
          </a:xfrm>
        </p:grpSpPr>
        <p:pic>
          <p:nvPicPr>
            <p:cNvPr id="16" name="Image 15">
              <a:extLst>
                <a:ext uri="{FF2B5EF4-FFF2-40B4-BE49-F238E27FC236}">
                  <a16:creationId xmlns:a16="http://schemas.microsoft.com/office/drawing/2014/main" id="{50334A22-77DF-4ABA-BE80-58AA5AA2B662}"/>
                </a:ext>
              </a:extLst>
            </p:cNvPr>
            <p:cNvPicPr>
              <a:picLocks noChangeAspect="1"/>
            </p:cNvPicPr>
            <p:nvPr/>
          </p:nvPicPr>
          <p:blipFill>
            <a:blip r:embed="rId2"/>
            <a:stretch>
              <a:fillRect/>
            </a:stretch>
          </p:blipFill>
          <p:spPr>
            <a:xfrm>
              <a:off x="3392556" y="3736656"/>
              <a:ext cx="4838083" cy="2802256"/>
            </a:xfrm>
            <a:prstGeom prst="rect">
              <a:avLst/>
            </a:prstGeom>
          </p:spPr>
        </p:pic>
        <p:cxnSp>
          <p:nvCxnSpPr>
            <p:cNvPr id="5" name="Connecteur droit 4">
              <a:extLst>
                <a:ext uri="{FF2B5EF4-FFF2-40B4-BE49-F238E27FC236}">
                  <a16:creationId xmlns:a16="http://schemas.microsoft.com/office/drawing/2014/main" id="{37760B3D-F03C-4017-B451-2B072A4D6BE0}"/>
                </a:ext>
              </a:extLst>
            </p:cNvPr>
            <p:cNvCxnSpPr/>
            <p:nvPr/>
          </p:nvCxnSpPr>
          <p:spPr>
            <a:xfrm>
              <a:off x="3601941" y="5184250"/>
              <a:ext cx="4540195"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1043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42733" cy="3098529"/>
              </a:xfrm>
            </p:spPr>
            <p:txBody>
              <a:bodyPr>
                <a:noAutofit/>
              </a:bodyPr>
              <a:lstStyle/>
              <a:p>
                <a:pPr lvl="1" algn="just">
                  <a:lnSpc>
                    <a:spcPct val="150000"/>
                  </a:lnSpc>
                  <a:buClr>
                    <a:schemeClr val="accent2"/>
                  </a:buClr>
                </a:pPr>
                <a:r>
                  <a:rPr lang="fr-FR" sz="1350" b="1" dirty="0" err="1"/>
                  <a:t>Odds</a:t>
                </a:r>
                <a:r>
                  <a:rPr lang="fr-FR" sz="1350" b="1" dirty="0"/>
                  <a:t> Ratio : </a:t>
                </a:r>
                <a:r>
                  <a:rPr lang="fr-FR" sz="1350" dirty="0"/>
                  <a:t>ou rapport </a:t>
                </a:r>
                <a:r>
                  <a:rPr lang="fr-FR" sz="1350"/>
                  <a:t>des cotes, </a:t>
                </a:r>
                <a:r>
                  <a:rPr lang="fr-FR" sz="1350" dirty="0"/>
                  <a:t>est le rapport de deux probabilités complémentaires : la probabilité </a:t>
                </a:r>
                <a14:m>
                  <m:oMath xmlns:m="http://schemas.openxmlformats.org/officeDocument/2006/math">
                    <m:r>
                      <a:rPr lang="fr-FR" sz="1350" i="1" dirty="0">
                        <a:latin typeface="Cambria Math" panose="02040503050406030204" pitchFamily="18" charset="0"/>
                      </a:rPr>
                      <m:t>𝑃</m:t>
                    </m:r>
                  </m:oMath>
                </a14:m>
                <a:r>
                  <a:rPr lang="fr-FR" sz="1350" dirty="0"/>
                  <a:t> de survenue d’un événement (</a:t>
                </a:r>
                <a:r>
                  <a:rPr lang="fr-FR" sz="1350"/>
                  <a:t>risque), </a:t>
                </a:r>
                <a:r>
                  <a:rPr lang="fr-FR" sz="1350" dirty="0"/>
                  <a:t>divisé par la probabilité (</a:t>
                </a:r>
                <a14:m>
                  <m:oMath xmlns:m="http://schemas.openxmlformats.org/officeDocument/2006/math">
                    <m:r>
                      <a:rPr lang="fr-FR" sz="1350" i="1" dirty="0">
                        <a:latin typeface="Cambria Math" panose="02040503050406030204" pitchFamily="18" charset="0"/>
                      </a:rPr>
                      <m:t>1−</m:t>
                    </m:r>
                    <m:r>
                      <a:rPr lang="fr-FR" sz="1350" i="1" dirty="0">
                        <a:latin typeface="Cambria Math" panose="02040503050406030204" pitchFamily="18" charset="0"/>
                      </a:rPr>
                      <m:t>𝑃</m:t>
                    </m:r>
                  </m:oMath>
                </a14:m>
                <a:r>
                  <a:rPr lang="fr-FR" sz="1350" dirty="0"/>
                  <a:t>) que cet événement ne survienne pas (</a:t>
                </a:r>
                <a:r>
                  <a:rPr lang="fr-FR" sz="1350"/>
                  <a:t>non risque, </a:t>
                </a:r>
                <a:r>
                  <a:rPr lang="fr-FR" sz="1350" dirty="0"/>
                  <a:t>c’est-à-dire sans l’événement).</a:t>
                </a:r>
              </a:p>
              <a:p>
                <a:pPr lvl="1" algn="just">
                  <a:lnSpc>
                    <a:spcPct val="150000"/>
                  </a:lnSpc>
                  <a:buClr>
                    <a:schemeClr val="accent2"/>
                  </a:buClr>
                </a:pPr>
                <a:endParaRPr lang="fr-FR" sz="1350" b="1" i="1" dirty="0"/>
              </a:p>
              <a:p>
                <a:pPr lvl="1" algn="just">
                  <a:lnSpc>
                    <a:spcPct val="150000"/>
                  </a:lnSpc>
                  <a:buClr>
                    <a:schemeClr val="accent2"/>
                  </a:buClr>
                </a:pPr>
                <a:r>
                  <a:rPr lang="fr-FR" sz="1350" b="1" i="1" dirty="0"/>
                  <a:t>Regarder le signe : </a:t>
                </a:r>
              </a:p>
              <a:p>
                <a:pPr lvl="2" algn="just">
                  <a:lnSpc>
                    <a:spcPct val="150000"/>
                  </a:lnSpc>
                  <a:buClr>
                    <a:schemeClr val="accent2"/>
                  </a:buClr>
                </a:pPr>
                <a:r>
                  <a:rPr lang="fr-FR" sz="1200" dirty="0"/>
                  <a:t>si </a:t>
                </a:r>
                <a:r>
                  <a:rPr lang="fr-FR" sz="1200" b="1" dirty="0">
                    <a:solidFill>
                      <a:srgbClr val="FF0000"/>
                    </a:solidFill>
                  </a:rPr>
                  <a:t>+</a:t>
                </a:r>
                <a:r>
                  <a:rPr lang="fr-FR" sz="1200" dirty="0"/>
                  <a:t> alors la variable </a:t>
                </a:r>
                <a14:m>
                  <m:oMath xmlns:m="http://schemas.openxmlformats.org/officeDocument/2006/math">
                    <m:r>
                      <a:rPr lang="fr-FR" sz="1200" i="1" dirty="0">
                        <a:latin typeface="Cambria Math" panose="02040503050406030204" pitchFamily="18" charset="0"/>
                      </a:rPr>
                      <m:t>𝑥</m:t>
                    </m:r>
                  </m:oMath>
                </a14:m>
                <a:r>
                  <a:rPr lang="fr-FR" sz="1200" dirty="0"/>
                  <a:t> augmente le risque de maladie par exemple. </a:t>
                </a:r>
              </a:p>
              <a:p>
                <a:pPr lvl="2" algn="just">
                  <a:lnSpc>
                    <a:spcPct val="150000"/>
                  </a:lnSpc>
                  <a:buClr>
                    <a:schemeClr val="accent2"/>
                  </a:buClr>
                </a:pPr>
                <a:r>
                  <a:rPr lang="fr-FR" sz="1200" dirty="0"/>
                  <a:t>Si </a:t>
                </a:r>
                <a:r>
                  <a:rPr lang="fr-FR" sz="1200" b="1">
                    <a:solidFill>
                      <a:srgbClr val="FF0000"/>
                    </a:solidFill>
                  </a:rPr>
                  <a:t>– </a:t>
                </a:r>
                <a:r>
                  <a:rPr lang="fr-FR" sz="1200"/>
                  <a:t>alors, </a:t>
                </a:r>
                <a:r>
                  <a:rPr lang="fr-FR" sz="1200" dirty="0"/>
                  <a:t>on a moins de chance d’être malade.</a:t>
                </a:r>
              </a:p>
              <a:p>
                <a:pPr lvl="2" algn="just">
                  <a:lnSpc>
                    <a:spcPct val="150000"/>
                  </a:lnSpc>
                  <a:buClr>
                    <a:schemeClr val="accent2"/>
                  </a:buClr>
                </a:pPr>
                <a:endParaRPr lang="fr-FR" sz="1200" dirty="0"/>
              </a:p>
            </p:txBody>
          </p:sp>
        </mc:Choice>
        <mc:Fallback xmlns="">
          <p:sp>
            <p:nvSpPr>
              <p:cNvPr id="39" name="Content Placeholder 15">
                <a:extLst>
                  <a:ext uri="{FF2B5EF4-FFF2-40B4-BE49-F238E27FC236}">
                    <a16:creationId xmlns:a16="http://schemas.microsoft.com/office/drawing/2014/main" id="{1DCFA8A2-3FB8-48CA-933D-0800A9D2A2A2}"/>
                  </a:ext>
                </a:extLst>
              </p:cNvPr>
              <p:cNvSpPr>
                <a:spLocks noGrp="1" noRot="1" noChangeAspect="1" noMove="1" noResize="1" noEditPoints="1" noAdjustHandles="1" noChangeArrowheads="1" noChangeShapeType="1" noTextEdit="1"/>
              </p:cNvSpPr>
              <p:nvPr>
                <p:ph sz="half" idx="13"/>
              </p:nvPr>
            </p:nvSpPr>
            <p:spPr>
              <a:xfrm>
                <a:off x="746911" y="1391970"/>
                <a:ext cx="5842733" cy="3098529"/>
              </a:xfrm>
              <a:blipFill>
                <a:blip r:embed="rId2"/>
                <a:stretch>
                  <a:fillRect r="-1775"/>
                </a:stretch>
              </a:blipFill>
            </p:spPr>
            <p:txBody>
              <a:bodyPr/>
              <a:lstStyle/>
              <a:p>
                <a:r>
                  <a:rPr lang="fr-FR">
                    <a:noFill/>
                  </a:rPr>
                  <a:t> </a:t>
                </a:r>
              </a:p>
            </p:txBody>
          </p:sp>
        </mc:Fallback>
      </mc:AlternateContent>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91</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629466" cy="413741"/>
          </a:xfrm>
        </p:spPr>
        <p:txBody>
          <a:bodyPr>
            <a:noAutofit/>
          </a:bodyPr>
          <a:lstStyle/>
          <a:p>
            <a:r>
              <a:rPr lang="fr-FR" sz="2100" dirty="0"/>
              <a:t>Régression logistique : </a:t>
            </a:r>
            <a:r>
              <a:rPr lang="fr-FR" sz="2100" b="0" dirty="0"/>
              <a:t>interprétation des métriques</a:t>
            </a:r>
          </a:p>
        </p:txBody>
      </p:sp>
    </p:spTree>
    <p:extLst>
      <p:ext uri="{BB962C8B-B14F-4D97-AF65-F5344CB8AC3E}">
        <p14:creationId xmlns:p14="http://schemas.microsoft.com/office/powerpoint/2010/main" val="459967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42733" cy="3098529"/>
          </a:xfrm>
        </p:spPr>
        <p:txBody>
          <a:bodyPr>
            <a:noAutofit/>
          </a:bodyPr>
          <a:lstStyle/>
          <a:p>
            <a:pPr lvl="1" algn="just">
              <a:lnSpc>
                <a:spcPct val="150000"/>
              </a:lnSpc>
              <a:buClr>
                <a:schemeClr val="accent2"/>
              </a:buClr>
            </a:pPr>
            <a:r>
              <a:rPr lang="fr-FR" sz="1350" dirty="0"/>
              <a:t>Si </a:t>
            </a:r>
            <a:r>
              <a:rPr lang="fr-FR" sz="1350" b="1" dirty="0" err="1"/>
              <a:t>Odds</a:t>
            </a:r>
            <a:r>
              <a:rPr lang="fr-FR" sz="1350" b="1" dirty="0"/>
              <a:t> Ratio </a:t>
            </a:r>
            <a:r>
              <a:rPr lang="fr-FR" sz="1350" b="1">
                <a:solidFill>
                  <a:srgbClr val="FF0000"/>
                </a:solidFill>
              </a:rPr>
              <a:t>&gt;1</a:t>
            </a:r>
            <a:r>
              <a:rPr lang="fr-FR" sz="1350" b="1"/>
              <a:t>, </a:t>
            </a:r>
            <a:r>
              <a:rPr lang="fr-FR" sz="1350" dirty="0"/>
              <a:t>alors on a plus de chances d’être positif parmi le groupe exposé (cancer = 1) par rapport au groupe témoin (cancer = 0).</a:t>
            </a:r>
          </a:p>
          <a:p>
            <a:pPr lvl="1" algn="just">
              <a:lnSpc>
                <a:spcPct val="150000"/>
              </a:lnSpc>
              <a:buClr>
                <a:schemeClr val="accent2"/>
              </a:buClr>
            </a:pPr>
            <a:r>
              <a:rPr lang="fr-FR" sz="1350" dirty="0"/>
              <a:t>Si </a:t>
            </a:r>
            <a:r>
              <a:rPr lang="fr-FR" sz="1350" b="1" dirty="0" err="1"/>
              <a:t>Odds</a:t>
            </a:r>
            <a:r>
              <a:rPr lang="fr-FR" sz="1350" b="1" dirty="0"/>
              <a:t> Ratio </a:t>
            </a:r>
            <a:r>
              <a:rPr lang="fr-FR" sz="1350" b="1">
                <a:solidFill>
                  <a:srgbClr val="FF0000"/>
                </a:solidFill>
              </a:rPr>
              <a:t>=1</a:t>
            </a:r>
            <a:r>
              <a:rPr lang="fr-FR" sz="1350" b="1"/>
              <a:t>, </a:t>
            </a:r>
            <a:r>
              <a:rPr lang="fr-FR" sz="1350" dirty="0"/>
              <a:t>alors on a autant de chances d’être positif dans </a:t>
            </a:r>
            <a:r>
              <a:rPr lang="fr-FR" sz="1350"/>
              <a:t>un groupe, </a:t>
            </a:r>
            <a:r>
              <a:rPr lang="fr-FR" sz="1350" dirty="0"/>
              <a:t>comme dans l’autre.</a:t>
            </a:r>
          </a:p>
          <a:p>
            <a:pPr lvl="1" algn="just">
              <a:lnSpc>
                <a:spcPct val="150000"/>
              </a:lnSpc>
              <a:buClr>
                <a:schemeClr val="accent2"/>
              </a:buClr>
            </a:pPr>
            <a:r>
              <a:rPr lang="fr-FR" sz="1350" dirty="0"/>
              <a:t>Si </a:t>
            </a:r>
            <a:r>
              <a:rPr lang="fr-FR" sz="1350" b="1" dirty="0" err="1"/>
              <a:t>Odds</a:t>
            </a:r>
            <a:r>
              <a:rPr lang="fr-FR" sz="1350" b="1" dirty="0"/>
              <a:t> Ratio </a:t>
            </a:r>
            <a:r>
              <a:rPr lang="fr-FR" sz="1350" b="1">
                <a:solidFill>
                  <a:srgbClr val="FF0000"/>
                </a:solidFill>
              </a:rPr>
              <a:t>&lt;1</a:t>
            </a:r>
            <a:r>
              <a:rPr lang="fr-FR" sz="1350" b="1"/>
              <a:t>, </a:t>
            </a:r>
            <a:r>
              <a:rPr lang="fr-FR" sz="1350" dirty="0"/>
              <a:t>alors on a moins de chances d’être positif parmi le groupe exposé (cancer = 1) par rapport au groupe témoin (cancer = 0).</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92</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520465" cy="413741"/>
          </a:xfrm>
        </p:spPr>
        <p:txBody>
          <a:bodyPr>
            <a:noAutofit/>
          </a:bodyPr>
          <a:lstStyle/>
          <a:p>
            <a:r>
              <a:rPr lang="fr-FR" sz="2100" dirty="0"/>
              <a:t>Régression logistique : </a:t>
            </a:r>
            <a:r>
              <a:rPr lang="fr-FR" sz="2100" b="0" dirty="0"/>
              <a:t>interprétation des métriques</a:t>
            </a:r>
          </a:p>
        </p:txBody>
      </p:sp>
    </p:spTree>
    <p:extLst>
      <p:ext uri="{BB962C8B-B14F-4D97-AF65-F5344CB8AC3E}">
        <p14:creationId xmlns:p14="http://schemas.microsoft.com/office/powerpoint/2010/main" val="2383807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42733" cy="516343"/>
          </a:xfrm>
        </p:spPr>
        <p:txBody>
          <a:bodyPr>
            <a:noAutofit/>
          </a:bodyPr>
          <a:lstStyle/>
          <a:p>
            <a:pPr lvl="1" algn="just">
              <a:lnSpc>
                <a:spcPct val="150000"/>
              </a:lnSpc>
              <a:buClr>
                <a:schemeClr val="accent2"/>
              </a:buClr>
            </a:pPr>
            <a:r>
              <a:rPr lang="fr-FR" sz="1350" b="1" dirty="0" err="1"/>
              <a:t>Odds</a:t>
            </a:r>
            <a:r>
              <a:rPr lang="fr-FR" sz="1350" b="1" dirty="0"/>
              <a:t> Ratio :</a:t>
            </a:r>
            <a:endParaRPr lang="fr-FR" sz="1350"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93</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532576" cy="413741"/>
          </a:xfrm>
        </p:spPr>
        <p:txBody>
          <a:bodyPr>
            <a:noAutofit/>
          </a:bodyPr>
          <a:lstStyle/>
          <a:p>
            <a:r>
              <a:rPr lang="fr-FR" sz="2100" dirty="0"/>
              <a:t>Régression logistique : </a:t>
            </a:r>
            <a:r>
              <a:rPr lang="fr-FR" sz="2100" b="0" dirty="0"/>
              <a:t>interprétation des métriques</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41A55FD8-6DED-4405-8307-49AD09806F72}"/>
                  </a:ext>
                </a:extLst>
              </p:cNvPr>
              <p:cNvSpPr txBox="1"/>
              <p:nvPr/>
            </p:nvSpPr>
            <p:spPr>
              <a:xfrm>
                <a:off x="746911" y="2432348"/>
                <a:ext cx="3931277" cy="535403"/>
              </a:xfrm>
              <a:prstGeom prst="rect">
                <a:avLst/>
              </a:prstGeom>
              <a:noFill/>
            </p:spPr>
            <p:txBody>
              <a:bodyPr wrap="square">
                <a:spAutoFit/>
              </a:bodyPr>
              <a:lstStyle/>
              <a:p>
                <a14:m>
                  <m:oMath xmlns:m="http://schemas.openxmlformats.org/officeDocument/2006/math">
                    <m:func>
                      <m:funcPr>
                        <m:ctrlPr>
                          <a:rPr lang="fr-FR" i="1">
                            <a:latin typeface="Cambria Math" panose="02040503050406030204" pitchFamily="18" charset="0"/>
                          </a:rPr>
                        </m:ctrlPr>
                      </m:funcPr>
                      <m:fName>
                        <m:r>
                          <m:rPr>
                            <m:sty m:val="p"/>
                          </m:rPr>
                          <a:rPr lang="fr-FR">
                            <a:latin typeface="Cambria Math" panose="02040503050406030204" pitchFamily="18" charset="0"/>
                          </a:rPr>
                          <m:t>log</m:t>
                        </m:r>
                      </m:fName>
                      <m:e>
                        <m:d>
                          <m:dPr>
                            <m:ctrlPr>
                              <a:rPr lang="fr-FR" i="1">
                                <a:latin typeface="Cambria Math" panose="02040503050406030204" pitchFamily="18" charset="0"/>
                              </a:rPr>
                            </m:ctrlPr>
                          </m:dPr>
                          <m:e>
                            <m:f>
                              <m:fPr>
                                <m:ctrlPr>
                                  <a:rPr lang="pt-BR" i="1">
                                    <a:latin typeface="Cambria Math" panose="02040503050406030204" pitchFamily="18" charset="0"/>
                                  </a:rPr>
                                </m:ctrlPr>
                              </m:fPr>
                              <m:num>
                                <m:r>
                                  <a:rPr lang="fr-FR" i="1">
                                    <a:latin typeface="Cambria Math" panose="02040503050406030204" pitchFamily="18" charset="0"/>
                                  </a:rPr>
                                  <m:t>𝑝</m:t>
                                </m:r>
                                <m:d>
                                  <m:dPr>
                                    <m:ctrlPr>
                                      <a:rPr lang="fr-FR" i="1">
                                        <a:latin typeface="Cambria Math" panose="02040503050406030204" pitchFamily="18" charset="0"/>
                                      </a:rPr>
                                    </m:ctrlPr>
                                  </m:dPr>
                                  <m:e>
                                    <m:r>
                                      <a:rPr lang="fr-FR" i="1">
                                        <a:latin typeface="Cambria Math" panose="02040503050406030204" pitchFamily="18" charset="0"/>
                                      </a:rPr>
                                      <m:t>𝑥</m:t>
                                    </m:r>
                                  </m:e>
                                </m:d>
                              </m:num>
                              <m:den>
                                <m:r>
                                  <a:rPr lang="fr-FR" i="1">
                                    <a:latin typeface="Cambria Math" panose="02040503050406030204" pitchFamily="18" charset="0"/>
                                  </a:rPr>
                                  <m:t>1−</m:t>
                                </m:r>
                                <m:r>
                                  <a:rPr lang="fr-FR" i="1">
                                    <a:latin typeface="Cambria Math" panose="02040503050406030204" pitchFamily="18" charset="0"/>
                                  </a:rPr>
                                  <m:t>𝑝</m:t>
                                </m:r>
                                <m:d>
                                  <m:dPr>
                                    <m:ctrlPr>
                                      <a:rPr lang="fr-FR" i="1">
                                        <a:latin typeface="Cambria Math" panose="02040503050406030204" pitchFamily="18" charset="0"/>
                                      </a:rPr>
                                    </m:ctrlPr>
                                  </m:dPr>
                                  <m:e>
                                    <m:r>
                                      <a:rPr lang="fr-FR" i="1">
                                        <a:latin typeface="Cambria Math" panose="02040503050406030204" pitchFamily="18" charset="0"/>
                                      </a:rPr>
                                      <m:t>𝑥</m:t>
                                    </m:r>
                                  </m:e>
                                </m:d>
                              </m:den>
                            </m:f>
                          </m:e>
                        </m:d>
                      </m:e>
                    </m:func>
                    <m:r>
                      <a:rPr lang="fr-FR" i="1">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𝛽</m:t>
                        </m:r>
                      </m:e>
                      <m:sub>
                        <m:r>
                          <a:rPr lang="fr-FR" i="1">
                            <a:latin typeface="Cambria Math" panose="02040503050406030204" pitchFamily="18" charset="0"/>
                          </a:rPr>
                          <m:t>0</m:t>
                        </m:r>
                      </m:sub>
                    </m:sSub>
                    <m:r>
                      <a:rPr lang="fr-FR" i="1">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𝛽</m:t>
                        </m:r>
                      </m:e>
                      <m:sub>
                        <m:r>
                          <a:rPr lang="fr-FR" i="1">
                            <a:latin typeface="Cambria Math" panose="02040503050406030204" pitchFamily="18" charset="0"/>
                          </a:rPr>
                          <m:t>1</m:t>
                        </m:r>
                      </m:sub>
                    </m:sSub>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1</m:t>
                        </m:r>
                      </m:sub>
                    </m:sSub>
                    <m:r>
                      <a:rPr lang="fr-FR" i="1">
                        <a:latin typeface="Cambria Math" panose="02040503050406030204" pitchFamily="18" charset="0"/>
                      </a:rPr>
                      <m:t>+…+</m:t>
                    </m:r>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𝛽</m:t>
                        </m:r>
                      </m:e>
                      <m:sub>
                        <m:r>
                          <a:rPr lang="fr-FR" i="1">
                            <a:latin typeface="Cambria Math" panose="02040503050406030204" pitchFamily="18" charset="0"/>
                          </a:rPr>
                          <m:t>𝑝</m:t>
                        </m:r>
                      </m:sub>
                    </m:sSub>
                  </m:oMath>
                </a14:m>
                <a:r>
                  <a:rPr lang="fr-FR" dirty="0">
                    <a:solidFill>
                      <a:srgbClr val="836967"/>
                    </a:solidFill>
                  </a:rPr>
                  <a:t> </a:t>
                </a:r>
                <a14:m>
                  <m:oMath xmlns:m="http://schemas.openxmlformats.org/officeDocument/2006/math">
                    <m:sSub>
                      <m:sSubPr>
                        <m:ctrlPr>
                          <a:rPr lang="fr-FR" i="1">
                            <a:solidFill>
                              <a:srgbClr val="836967"/>
                            </a:solidFill>
                            <a:latin typeface="Cambria Math" panose="02040503050406030204" pitchFamily="18" charset="0"/>
                          </a:rPr>
                        </m:ctrlPr>
                      </m:sSubPr>
                      <m:e>
                        <m:r>
                          <a:rPr lang="fr-FR" i="1">
                            <a:latin typeface="Cambria Math" panose="02040503050406030204" pitchFamily="18" charset="0"/>
                          </a:rPr>
                          <m:t>𝑥</m:t>
                        </m:r>
                      </m:e>
                      <m:sub>
                        <m:r>
                          <a:rPr lang="fr-FR" i="1">
                            <a:latin typeface="Cambria Math" panose="02040503050406030204" pitchFamily="18" charset="0"/>
                          </a:rPr>
                          <m:t>𝑝</m:t>
                        </m:r>
                      </m:sub>
                    </m:sSub>
                  </m:oMath>
                </a14:m>
                <a:endParaRPr lang="fr-FR" dirty="0"/>
              </a:p>
            </p:txBody>
          </p:sp>
        </mc:Choice>
        <mc:Fallback xmlns="">
          <p:sp>
            <p:nvSpPr>
              <p:cNvPr id="5" name="ZoneTexte 4">
                <a:extLst>
                  <a:ext uri="{FF2B5EF4-FFF2-40B4-BE49-F238E27FC236}">
                    <a16:creationId xmlns:a16="http://schemas.microsoft.com/office/drawing/2014/main" id="{41A55FD8-6DED-4405-8307-49AD09806F72}"/>
                  </a:ext>
                </a:extLst>
              </p:cNvPr>
              <p:cNvSpPr txBox="1">
                <a:spLocks noRot="1" noChangeAspect="1" noMove="1" noResize="1" noEditPoints="1" noAdjustHandles="1" noChangeArrowheads="1" noChangeShapeType="1" noTextEdit="1"/>
              </p:cNvSpPr>
              <p:nvPr/>
            </p:nvSpPr>
            <p:spPr>
              <a:xfrm>
                <a:off x="746911" y="2432348"/>
                <a:ext cx="3931277" cy="535403"/>
              </a:xfrm>
              <a:prstGeom prst="rect">
                <a:avLst/>
              </a:prstGeom>
              <a:blipFill>
                <a:blip r:embed="rId2"/>
                <a:stretch>
                  <a:fillRect l="-466" b="-2273"/>
                </a:stretch>
              </a:blipFill>
            </p:spPr>
            <p:txBody>
              <a:bodyPr/>
              <a:lstStyle/>
              <a:p>
                <a:r>
                  <a:rPr lang="fr-FR">
                    <a:noFill/>
                  </a:rPr>
                  <a:t> </a:t>
                </a:r>
              </a:p>
            </p:txBody>
          </p:sp>
        </mc:Fallback>
      </mc:AlternateContent>
      <p:sp>
        <p:nvSpPr>
          <p:cNvPr id="6" name="Légende : encadrée sans bordure 5">
            <a:extLst>
              <a:ext uri="{FF2B5EF4-FFF2-40B4-BE49-F238E27FC236}">
                <a16:creationId xmlns:a16="http://schemas.microsoft.com/office/drawing/2014/main" id="{5CB78458-5F34-4C67-A1D4-93BE4A04AA94}"/>
              </a:ext>
            </a:extLst>
          </p:cNvPr>
          <p:cNvSpPr/>
          <p:nvPr/>
        </p:nvSpPr>
        <p:spPr>
          <a:xfrm>
            <a:off x="3296928" y="1802119"/>
            <a:ext cx="1381260" cy="487568"/>
          </a:xfrm>
          <a:prstGeom prst="callout1">
            <a:avLst>
              <a:gd name="adj1" fmla="val 51853"/>
              <a:gd name="adj2" fmla="val 164"/>
              <a:gd name="adj3" fmla="val 150099"/>
              <a:gd name="adj4" fmla="val -32052"/>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Passer le coef en Exponentielle nous donne les </a:t>
            </a:r>
            <a:r>
              <a:rPr lang="fr-FR" sz="900" dirty="0" err="1">
                <a:solidFill>
                  <a:schemeClr val="tx1"/>
                </a:solidFill>
              </a:rPr>
              <a:t>Odds</a:t>
            </a:r>
            <a:r>
              <a:rPr lang="fr-FR" sz="900" dirty="0">
                <a:solidFill>
                  <a:schemeClr val="tx1"/>
                </a:solidFill>
              </a:rPr>
              <a:t> Ratio</a:t>
            </a:r>
          </a:p>
        </p:txBody>
      </p:sp>
      <mc:AlternateContent xmlns:mc="http://schemas.openxmlformats.org/markup-compatibility/2006" xmlns:a14="http://schemas.microsoft.com/office/drawing/2010/main">
        <mc:Choice Requires="a14">
          <p:sp>
            <p:nvSpPr>
              <p:cNvPr id="7" name="Légende : encadrée sans bordure 6">
                <a:extLst>
                  <a:ext uri="{FF2B5EF4-FFF2-40B4-BE49-F238E27FC236}">
                    <a16:creationId xmlns:a16="http://schemas.microsoft.com/office/drawing/2014/main" id="{C3859F26-1DE1-44EE-97DE-10EF673E504B}"/>
                  </a:ext>
                </a:extLst>
              </p:cNvPr>
              <p:cNvSpPr/>
              <p:nvPr/>
            </p:nvSpPr>
            <p:spPr>
              <a:xfrm>
                <a:off x="3378793" y="2839256"/>
                <a:ext cx="1731908" cy="557607"/>
              </a:xfrm>
              <a:prstGeom prst="callout1">
                <a:avLst>
                  <a:gd name="adj1" fmla="val 48402"/>
                  <a:gd name="adj2" fmla="val -1394"/>
                  <a:gd name="adj3" fmla="val -1526"/>
                  <a:gd name="adj4" fmla="val -25332"/>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solidFill>
                      <a:schemeClr val="tx1"/>
                    </a:solidFill>
                  </a:rPr>
                  <a:t>Passer le </a:t>
                </a:r>
                <a:r>
                  <a:rPr lang="fr-FR" sz="900" b="1" dirty="0">
                    <a:solidFill>
                      <a:schemeClr val="tx1"/>
                    </a:solidFill>
                  </a:rPr>
                  <a:t>coef</a:t>
                </a:r>
                <a:r>
                  <a:rPr lang="fr-FR" sz="900" dirty="0">
                    <a:solidFill>
                      <a:schemeClr val="tx1"/>
                    </a:solidFill>
                  </a:rPr>
                  <a:t> en </a:t>
                </a:r>
                <a:r>
                  <a:rPr lang="fr-FR" sz="900" b="1" dirty="0">
                    <a:solidFill>
                      <a:schemeClr val="tx1"/>
                    </a:solidFill>
                  </a:rPr>
                  <a:t>Exponentielle</a:t>
                </a:r>
                <a:r>
                  <a:rPr lang="fr-FR" sz="900" dirty="0">
                    <a:solidFill>
                      <a:schemeClr val="tx1"/>
                    </a:solidFill>
                  </a:rPr>
                  <a:t> indique donc que </a:t>
                </a:r>
                <a14:m>
                  <m:oMath xmlns:m="http://schemas.openxmlformats.org/officeDocument/2006/math">
                    <m:sSub>
                      <m:sSubPr>
                        <m:ctrlPr>
                          <a:rPr lang="fr-FR" sz="900" i="1">
                            <a:solidFill>
                              <a:schemeClr val="tx1"/>
                            </a:solidFill>
                            <a:latin typeface="Cambria Math" panose="02040503050406030204" pitchFamily="18" charset="0"/>
                          </a:rPr>
                        </m:ctrlPr>
                      </m:sSubPr>
                      <m:e>
                        <m:r>
                          <a:rPr lang="fr-FR" sz="900" i="1">
                            <a:solidFill>
                              <a:schemeClr val="tx1"/>
                            </a:solidFill>
                            <a:latin typeface="Cambria Math" panose="02040503050406030204" pitchFamily="18" charset="0"/>
                          </a:rPr>
                          <m:t>𝑥</m:t>
                        </m:r>
                      </m:e>
                      <m:sub>
                        <m:r>
                          <a:rPr lang="fr-FR" sz="900" i="1">
                            <a:solidFill>
                              <a:schemeClr val="tx1"/>
                            </a:solidFill>
                            <a:latin typeface="Cambria Math" panose="02040503050406030204" pitchFamily="18" charset="0"/>
                          </a:rPr>
                          <m:t>1</m:t>
                        </m:r>
                      </m:sub>
                    </m:sSub>
                  </m:oMath>
                </a14:m>
                <a:r>
                  <a:rPr lang="fr-FR" sz="900" dirty="0">
                    <a:solidFill>
                      <a:schemeClr val="tx1"/>
                    </a:solidFill>
                  </a:rPr>
                  <a:t> a </a:t>
                </a:r>
                <a14:m>
                  <m:oMath xmlns:m="http://schemas.openxmlformats.org/officeDocument/2006/math">
                    <m:r>
                      <a:rPr lang="fr-FR" sz="900" i="1">
                        <a:solidFill>
                          <a:schemeClr val="tx1"/>
                        </a:solidFill>
                        <a:latin typeface="Cambria Math" panose="02040503050406030204" pitchFamily="18" charset="0"/>
                      </a:rPr>
                      <m:t>𝑠</m:t>
                    </m:r>
                    <m:r>
                      <a:rPr lang="fr-FR" sz="900" i="1">
                        <a:solidFill>
                          <a:schemeClr val="tx1"/>
                        </a:solidFill>
                        <a:latin typeface="Cambria Math" panose="02040503050406030204" pitchFamily="18" charset="0"/>
                      </a:rPr>
                      <m:t>%</m:t>
                    </m:r>
                  </m:oMath>
                </a14:m>
                <a:r>
                  <a:rPr lang="fr-FR" sz="900" dirty="0">
                    <a:solidFill>
                      <a:schemeClr val="tx1"/>
                    </a:solidFill>
                  </a:rPr>
                  <a:t> de chances d’appartenir à Cancer = 1.</a:t>
                </a:r>
              </a:p>
            </p:txBody>
          </p:sp>
        </mc:Choice>
        <mc:Fallback xmlns="">
          <p:sp>
            <p:nvSpPr>
              <p:cNvPr id="7" name="Légende : encadrée sans bordure 6">
                <a:extLst>
                  <a:ext uri="{FF2B5EF4-FFF2-40B4-BE49-F238E27FC236}">
                    <a16:creationId xmlns:a16="http://schemas.microsoft.com/office/drawing/2014/main" id="{C3859F26-1DE1-44EE-97DE-10EF673E504B}"/>
                  </a:ext>
                </a:extLst>
              </p:cNvPr>
              <p:cNvSpPr>
                <a:spLocks noRot="1" noChangeAspect="1" noMove="1" noResize="1" noEditPoints="1" noAdjustHandles="1" noChangeArrowheads="1" noChangeShapeType="1" noTextEdit="1"/>
              </p:cNvSpPr>
              <p:nvPr/>
            </p:nvSpPr>
            <p:spPr>
              <a:xfrm>
                <a:off x="3378793" y="2839256"/>
                <a:ext cx="1731908" cy="557607"/>
              </a:xfrm>
              <a:prstGeom prst="callout1">
                <a:avLst>
                  <a:gd name="adj1" fmla="val 48402"/>
                  <a:gd name="adj2" fmla="val -1394"/>
                  <a:gd name="adj3" fmla="val -1526"/>
                  <a:gd name="adj4" fmla="val -25332"/>
                </a:avLst>
              </a:prstGeom>
              <a:blipFill>
                <a:blip r:embed="rId3"/>
                <a:stretch>
                  <a:fillRect t="-8333" r="-397143" b="-118750"/>
                </a:stretch>
              </a:blipFill>
              <a:ln w="9525"/>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Content Placeholder 15">
                <a:extLst>
                  <a:ext uri="{FF2B5EF4-FFF2-40B4-BE49-F238E27FC236}">
                    <a16:creationId xmlns:a16="http://schemas.microsoft.com/office/drawing/2014/main" id="{275C5F5C-2AFF-46C6-800C-6BB2E30A5D0F}"/>
                  </a:ext>
                </a:extLst>
              </p:cNvPr>
              <p:cNvSpPr txBox="1">
                <a:spLocks/>
              </p:cNvSpPr>
              <p:nvPr/>
            </p:nvSpPr>
            <p:spPr>
              <a:xfrm>
                <a:off x="746911" y="3599447"/>
                <a:ext cx="6338175" cy="1314459"/>
              </a:xfrm>
              <a:prstGeom prst="rect">
                <a:avLst/>
              </a:prstGeom>
            </p:spPr>
            <p:txBody>
              <a:bodyP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lnSpc>
                    <a:spcPct val="150000"/>
                  </a:lnSpc>
                  <a:buClr>
                    <a:schemeClr val="accent2"/>
                  </a:buClr>
                </a:pPr>
                <a:r>
                  <a:rPr lang="fr-FR" sz="1350" b="1" dirty="0"/>
                  <a:t>Risque relatif : </a:t>
                </a:r>
                <a:r>
                  <a:rPr lang="fr-FR" sz="1350" dirty="0"/>
                  <a:t>c’est le surcroit de chance d’être positif parmi le groupe exposé (cancer = 1) par rapport au groupe témoin (cancer = 0). L’idée est de dire que les personnes qui ont par exemple une tumeur de grande taille, ont </a:t>
                </a:r>
                <a14:m>
                  <m:oMath xmlns:m="http://schemas.openxmlformats.org/officeDocument/2006/math">
                    <m:r>
                      <a:rPr lang="fr-FR" sz="1350" i="1" dirty="0">
                        <a:solidFill>
                          <a:srgbClr val="FF0000"/>
                        </a:solidFill>
                        <a:latin typeface="Cambria Math" panose="02040503050406030204" pitchFamily="18" charset="0"/>
                      </a:rPr>
                      <m:t>𝑥</m:t>
                    </m:r>
                    <m:r>
                      <a:rPr lang="fr-FR" sz="1350" i="1" dirty="0">
                        <a:solidFill>
                          <a:srgbClr val="FF0000"/>
                        </a:solidFill>
                        <a:latin typeface="Cambria Math" panose="02040503050406030204" pitchFamily="18" charset="0"/>
                      </a:rPr>
                      <m:t>%</m:t>
                    </m:r>
                  </m:oMath>
                </a14:m>
                <a:r>
                  <a:rPr lang="fr-FR" sz="1350" dirty="0"/>
                  <a:t> de chances d’avoir un cancer.</a:t>
                </a:r>
              </a:p>
            </p:txBody>
          </p:sp>
        </mc:Choice>
        <mc:Fallback xmlns="">
          <p:sp>
            <p:nvSpPr>
              <p:cNvPr id="8" name="Content Placeholder 15">
                <a:extLst>
                  <a:ext uri="{FF2B5EF4-FFF2-40B4-BE49-F238E27FC236}">
                    <a16:creationId xmlns:a16="http://schemas.microsoft.com/office/drawing/2014/main" id="{275C5F5C-2AFF-46C6-800C-6BB2E30A5D0F}"/>
                  </a:ext>
                </a:extLst>
              </p:cNvPr>
              <p:cNvSpPr txBox="1">
                <a:spLocks noRot="1" noChangeAspect="1" noMove="1" noResize="1" noEditPoints="1" noAdjustHandles="1" noChangeArrowheads="1" noChangeShapeType="1" noTextEdit="1"/>
              </p:cNvSpPr>
              <p:nvPr/>
            </p:nvSpPr>
            <p:spPr>
              <a:xfrm>
                <a:off x="746911" y="3599447"/>
                <a:ext cx="6338175" cy="1314459"/>
              </a:xfrm>
              <a:prstGeom prst="rect">
                <a:avLst/>
              </a:prstGeom>
              <a:blipFill>
                <a:blip r:embed="rId4"/>
                <a:stretch>
                  <a:fillRect r="-289" b="-2778"/>
                </a:stretch>
              </a:blipFill>
            </p:spPr>
            <p:txBody>
              <a:bodyPr/>
              <a:lstStyle/>
              <a:p>
                <a:r>
                  <a:rPr lang="fr-FR">
                    <a:noFill/>
                  </a:rPr>
                  <a:t> </a:t>
                </a:r>
              </a:p>
            </p:txBody>
          </p:sp>
        </mc:Fallback>
      </mc:AlternateContent>
    </p:spTree>
    <p:extLst>
      <p:ext uri="{BB962C8B-B14F-4D97-AF65-F5344CB8AC3E}">
        <p14:creationId xmlns:p14="http://schemas.microsoft.com/office/powerpoint/2010/main" val="10804002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A3B9E-C992-4E04-812E-09EB3B82E75B}"/>
              </a:ext>
            </a:extLst>
          </p:cNvPr>
          <p:cNvSpPr>
            <a:spLocks noGrp="1"/>
          </p:cNvSpPr>
          <p:nvPr>
            <p:ph type="title"/>
          </p:nvPr>
        </p:nvSpPr>
        <p:spPr>
          <a:xfrm>
            <a:off x="457200" y="2142450"/>
            <a:ext cx="8229240" cy="858600"/>
          </a:xfrm>
        </p:spPr>
        <p:txBody>
          <a:bodyPr/>
          <a:lstStyle/>
          <a:p>
            <a:pPr algn="ctr"/>
            <a:r>
              <a:rPr lang="fr-FR" dirty="0"/>
              <a:t>Arbre de décision</a:t>
            </a:r>
          </a:p>
        </p:txBody>
      </p:sp>
    </p:spTree>
    <p:extLst>
      <p:ext uri="{BB962C8B-B14F-4D97-AF65-F5344CB8AC3E}">
        <p14:creationId xmlns:p14="http://schemas.microsoft.com/office/powerpoint/2010/main" val="24409888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1400" cy="2395757"/>
          </a:xfrm>
        </p:spPr>
        <p:txBody>
          <a:bodyPr>
            <a:normAutofit fontScale="70000" lnSpcReduction="20000"/>
          </a:bodyPr>
          <a:lstStyle/>
          <a:p>
            <a:pPr lvl="1" algn="just">
              <a:lnSpc>
                <a:spcPct val="150000"/>
              </a:lnSpc>
              <a:buClr>
                <a:schemeClr val="accent2"/>
              </a:buClr>
            </a:pPr>
            <a:r>
              <a:rPr lang="fr-FR" sz="1800" dirty="0"/>
              <a:t>Un arbre de décision est une structure de type organigramme dans laquelle chaque nœud interne représente une décision basée sur une </a:t>
            </a:r>
            <a:r>
              <a:rPr lang="fr-FR" sz="1800"/>
              <a:t>caractéristique d'entrée, </a:t>
            </a:r>
            <a:r>
              <a:rPr lang="fr-FR" sz="1800" dirty="0"/>
              <a:t>chaque branche représente un résultat de la décision et chaque nœud feuille représente une étiquette de classe ou une valeur prédite. </a:t>
            </a:r>
          </a:p>
          <a:p>
            <a:pPr lvl="1" algn="just">
              <a:lnSpc>
                <a:spcPct val="150000"/>
              </a:lnSpc>
              <a:buClr>
                <a:schemeClr val="accent2"/>
              </a:buClr>
            </a:pPr>
            <a:r>
              <a:rPr lang="fr-FR" sz="1800" dirty="0"/>
              <a:t>Les décisions sont prises en divisant de manière récursive l'ensemble de données en fonction d'une valeur de caractéristique ou d'une </a:t>
            </a:r>
            <a:r>
              <a:rPr lang="fr-FR" sz="1800"/>
              <a:t>condition spécifique, </a:t>
            </a:r>
            <a:r>
              <a:rPr lang="fr-FR" sz="1800" dirty="0"/>
              <a:t>ce qui se traduit par une structure arborescente.</a:t>
            </a: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95</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intuition</a:t>
            </a:r>
          </a:p>
        </p:txBody>
      </p:sp>
    </p:spTree>
    <p:extLst>
      <p:ext uri="{BB962C8B-B14F-4D97-AF65-F5344CB8AC3E}">
        <p14:creationId xmlns:p14="http://schemas.microsoft.com/office/powerpoint/2010/main" val="3800337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96</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graphique</a:t>
            </a:r>
          </a:p>
        </p:txBody>
      </p:sp>
      <p:pic>
        <p:nvPicPr>
          <p:cNvPr id="5" name="Espace réservé du contenu 4">
            <a:extLst>
              <a:ext uri="{FF2B5EF4-FFF2-40B4-BE49-F238E27FC236}">
                <a16:creationId xmlns:a16="http://schemas.microsoft.com/office/drawing/2014/main" id="{205D9196-C2E5-4FF3-976C-C6531D25A8AA}"/>
              </a:ext>
            </a:extLst>
          </p:cNvPr>
          <p:cNvPicPr>
            <a:picLocks noGrp="1" noChangeAspect="1"/>
          </p:cNvPicPr>
          <p:nvPr>
            <p:ph sz="half" idx="13"/>
          </p:nvPr>
        </p:nvPicPr>
        <p:blipFill>
          <a:blip r:embed="rId2"/>
          <a:stretch>
            <a:fillRect/>
          </a:stretch>
        </p:blipFill>
        <p:spPr>
          <a:xfrm>
            <a:off x="1171826" y="1478944"/>
            <a:ext cx="5225652" cy="2606039"/>
          </a:xfrm>
        </p:spPr>
      </p:pic>
    </p:spTree>
    <p:extLst>
      <p:ext uri="{BB962C8B-B14F-4D97-AF65-F5344CB8AC3E}">
        <p14:creationId xmlns:p14="http://schemas.microsoft.com/office/powerpoint/2010/main" val="15680333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1"/>
            <a:ext cx="5891400" cy="1905833"/>
          </a:xfrm>
        </p:spPr>
        <p:txBody>
          <a:bodyPr>
            <a:normAutofit fontScale="55000" lnSpcReduction="20000"/>
          </a:bodyPr>
          <a:lstStyle/>
          <a:p>
            <a:pPr lvl="1" algn="just">
              <a:lnSpc>
                <a:spcPct val="150000"/>
              </a:lnSpc>
              <a:buClr>
                <a:schemeClr val="accent2"/>
              </a:buClr>
            </a:pPr>
            <a:r>
              <a:rPr lang="fr-FR" dirty="0"/>
              <a:t>Les arbres de décisions servent aussi bien pour la régression que pour la classification.</a:t>
            </a:r>
          </a:p>
          <a:p>
            <a:pPr lvl="1" algn="just">
              <a:lnSpc>
                <a:spcPct val="150000"/>
              </a:lnSpc>
              <a:buClr>
                <a:schemeClr val="accent2"/>
              </a:buClr>
            </a:pPr>
            <a:r>
              <a:rPr lang="fr-FR" dirty="0"/>
              <a:t>C’est un outil d’exploration des données et d’aide à la décision qui permet d’expliquer et de prédire une variable quantitative (arbre de régression) ou qualitative (arbre de segmentation) à partir de variables explicatives quantitatives et/ou qualitatives.</a:t>
            </a:r>
          </a:p>
          <a:p>
            <a:pPr lvl="2" algn="just">
              <a:lnSpc>
                <a:spcPct val="150000"/>
              </a:lnSpc>
              <a:buClr>
                <a:schemeClr val="accent2"/>
              </a:buClr>
            </a:pP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97</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intuition</a:t>
            </a:r>
          </a:p>
        </p:txBody>
      </p:sp>
      <p:pic>
        <p:nvPicPr>
          <p:cNvPr id="5" name="Image 4">
            <a:extLst>
              <a:ext uri="{FF2B5EF4-FFF2-40B4-BE49-F238E27FC236}">
                <a16:creationId xmlns:a16="http://schemas.microsoft.com/office/drawing/2014/main" id="{6F20D821-837D-4AF4-919B-77E7736D087B}"/>
              </a:ext>
            </a:extLst>
          </p:cNvPr>
          <p:cNvPicPr>
            <a:picLocks noChangeAspect="1"/>
          </p:cNvPicPr>
          <p:nvPr/>
        </p:nvPicPr>
        <p:blipFill>
          <a:blip r:embed="rId2"/>
          <a:stretch>
            <a:fillRect/>
          </a:stretch>
        </p:blipFill>
        <p:spPr>
          <a:xfrm>
            <a:off x="3061833" y="3179007"/>
            <a:ext cx="3020336" cy="1785445"/>
          </a:xfrm>
          <a:prstGeom prst="rect">
            <a:avLst/>
          </a:prstGeom>
        </p:spPr>
      </p:pic>
    </p:spTree>
    <p:extLst>
      <p:ext uri="{BB962C8B-B14F-4D97-AF65-F5344CB8AC3E}">
        <p14:creationId xmlns:p14="http://schemas.microsoft.com/office/powerpoint/2010/main" val="2937803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746911" y="1391970"/>
            <a:ext cx="5891400" cy="3375293"/>
          </a:xfrm>
        </p:spPr>
        <p:txBody>
          <a:bodyPr>
            <a:normAutofit fontScale="62500" lnSpcReduction="20000"/>
          </a:bodyPr>
          <a:lstStyle/>
          <a:p>
            <a:pPr lvl="1" algn="just">
              <a:lnSpc>
                <a:spcPct val="150000"/>
              </a:lnSpc>
              <a:buClr>
                <a:schemeClr val="accent2"/>
              </a:buClr>
            </a:pPr>
            <a:r>
              <a:rPr lang="fr-FR" sz="1800" dirty="0"/>
              <a:t>Pour construire un arbre </a:t>
            </a:r>
            <a:r>
              <a:rPr lang="fr-FR" sz="1800"/>
              <a:t>de décision, </a:t>
            </a:r>
            <a:r>
              <a:rPr lang="fr-FR" sz="1800" dirty="0"/>
              <a:t>nous devons choisir la </a:t>
            </a:r>
            <a:r>
              <a:rPr lang="fr-FR" sz="1800" b="1" dirty="0"/>
              <a:t>meilleure </a:t>
            </a:r>
            <a:r>
              <a:rPr lang="fr-FR" sz="1800" b="1" dirty="0" err="1"/>
              <a:t>feature</a:t>
            </a:r>
            <a:r>
              <a:rPr lang="fr-FR" sz="1800" dirty="0"/>
              <a:t> et le meilleur </a:t>
            </a:r>
            <a:r>
              <a:rPr lang="fr-FR" sz="1800" b="1" dirty="0"/>
              <a:t>seuil</a:t>
            </a:r>
            <a:r>
              <a:rPr lang="fr-FR" sz="1800" dirty="0"/>
              <a:t> pour diviser l'ensemble de données à chaque nœud. </a:t>
            </a:r>
          </a:p>
          <a:p>
            <a:pPr lvl="1" algn="just">
              <a:lnSpc>
                <a:spcPct val="150000"/>
              </a:lnSpc>
              <a:buClr>
                <a:schemeClr val="accent2"/>
              </a:buClr>
            </a:pPr>
            <a:r>
              <a:rPr lang="fr-FR" sz="1800" dirty="0"/>
              <a:t>Le choix dépend de l'objectif du problème (classification ou régression) et de la mesure d'impureté utilisée (impureté </a:t>
            </a:r>
            <a:r>
              <a:rPr lang="fr-FR" sz="1800"/>
              <a:t>de Gini, </a:t>
            </a:r>
            <a:r>
              <a:rPr lang="fr-FR" sz="1800" dirty="0"/>
              <a:t>entropie ou erreur quadratique moyenne).</a:t>
            </a:r>
          </a:p>
          <a:p>
            <a:pPr lvl="1" algn="just">
              <a:lnSpc>
                <a:spcPct val="150000"/>
              </a:lnSpc>
              <a:buClr>
                <a:schemeClr val="accent2"/>
              </a:buClr>
            </a:pPr>
            <a:r>
              <a:rPr lang="fr-FR" sz="1800" dirty="0"/>
              <a:t>Les étapes générales pour construire un arbre de décision sont :</a:t>
            </a:r>
          </a:p>
          <a:p>
            <a:pPr marL="1028700" lvl="2" indent="-342900" algn="just">
              <a:lnSpc>
                <a:spcPct val="150000"/>
              </a:lnSpc>
              <a:buClr>
                <a:schemeClr val="accent2"/>
              </a:buClr>
              <a:buFont typeface="+mj-lt"/>
              <a:buAutoNum type="alphaLcParenR"/>
            </a:pPr>
            <a:r>
              <a:rPr lang="fr-FR" sz="1650" dirty="0"/>
              <a:t>Commencez avec l'ensemble de données complet au nœud racine. </a:t>
            </a:r>
          </a:p>
          <a:p>
            <a:pPr marL="1028700" lvl="2" indent="-342900" algn="just">
              <a:lnSpc>
                <a:spcPct val="150000"/>
              </a:lnSpc>
              <a:buClr>
                <a:schemeClr val="accent2"/>
              </a:buClr>
              <a:buFont typeface="+mj-lt"/>
              <a:buAutoNum type="alphaLcParenR"/>
            </a:pPr>
            <a:r>
              <a:rPr lang="fr-FR" sz="1650" dirty="0"/>
              <a:t>Sélectionnez la meilleure caractéristique et le meilleur seuil pour diviser l'ensemble de données. </a:t>
            </a:r>
          </a:p>
          <a:p>
            <a:pPr marL="1028700" lvl="2" indent="-342900" algn="just">
              <a:lnSpc>
                <a:spcPct val="150000"/>
              </a:lnSpc>
              <a:buClr>
                <a:schemeClr val="accent2"/>
              </a:buClr>
              <a:buFont typeface="+mj-lt"/>
              <a:buAutoNum type="alphaLcParenR"/>
            </a:pPr>
            <a:r>
              <a:rPr lang="fr-FR" sz="1650" dirty="0"/>
              <a:t>Créez des nœuds enfants en divisant l'ensemble de données en fonction de la fonctionnalité et du seuil sélectionnés. </a:t>
            </a:r>
          </a:p>
          <a:p>
            <a:pPr marL="1028700" lvl="2" indent="-342900" algn="just">
              <a:lnSpc>
                <a:spcPct val="150000"/>
              </a:lnSpc>
              <a:buClr>
                <a:schemeClr val="accent2"/>
              </a:buClr>
              <a:buFont typeface="+mj-lt"/>
              <a:buAutoNum type="alphaLcParenR"/>
            </a:pPr>
            <a:r>
              <a:rPr lang="fr-FR" sz="1650" dirty="0"/>
              <a:t>Répétez les étapes b) et c) pour chaque nœud enfant jusqu'à ce qu'un critère d'arrêt soit satisfait (</a:t>
            </a:r>
            <a:r>
              <a:rPr lang="fr-FR" sz="1650"/>
              <a:t>par exemple, </a:t>
            </a:r>
            <a:r>
              <a:rPr lang="fr-FR" sz="1650" dirty="0"/>
              <a:t>profondeur maximale </a:t>
            </a:r>
            <a:r>
              <a:rPr lang="fr-FR" sz="1650"/>
              <a:t>de l'arbre, </a:t>
            </a:r>
            <a:r>
              <a:rPr lang="fr-FR" sz="1650" dirty="0"/>
              <a:t>nombre minimal d'échantillons par feuille ou nœuds purs)</a:t>
            </a:r>
            <a:endParaRPr lang="fr-FR" dirty="0"/>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98</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la construction d’un arbre</a:t>
            </a:r>
          </a:p>
        </p:txBody>
      </p:sp>
    </p:spTree>
    <p:extLst>
      <p:ext uri="{BB962C8B-B14F-4D97-AF65-F5344CB8AC3E}">
        <p14:creationId xmlns:p14="http://schemas.microsoft.com/office/powerpoint/2010/main" val="5078557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900">
                <a:solidFill>
                  <a:schemeClr val="tx1">
                    <a:lumMod val="50000"/>
                    <a:lumOff val="50000"/>
                  </a:schemeClr>
                </a:solidFill>
              </a:defRPr>
            </a:lvl1pPr>
          </a:lstStyle>
          <a:p>
            <a:fld id="{8699F50C-BE38-4BD0-BA84-9B090E1F2B9B}" type="slidenum">
              <a:rPr lang="fr-FR" smtClean="0"/>
              <a:pPr/>
              <a:t>99</a:t>
            </a:fld>
            <a:endParaRPr lang="fr-FR" dirty="0"/>
          </a:p>
        </p:txBody>
      </p:sp>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a:xfrm>
            <a:off x="389008" y="559965"/>
            <a:ext cx="6249917" cy="413741"/>
          </a:xfrm>
        </p:spPr>
        <p:txBody>
          <a:bodyPr>
            <a:noAutofit/>
          </a:bodyPr>
          <a:lstStyle/>
          <a:p>
            <a:r>
              <a:rPr lang="fr-FR" sz="2100" dirty="0"/>
              <a:t>Arbre de décision :</a:t>
            </a:r>
            <a:r>
              <a:rPr lang="fr-FR" sz="2100" b="0" dirty="0"/>
              <a:t> exemple 1</a:t>
            </a:r>
          </a:p>
        </p:txBody>
      </p:sp>
      <p:pic>
        <p:nvPicPr>
          <p:cNvPr id="6" name="Image 5">
            <a:extLst>
              <a:ext uri="{FF2B5EF4-FFF2-40B4-BE49-F238E27FC236}">
                <a16:creationId xmlns:a16="http://schemas.microsoft.com/office/drawing/2014/main" id="{760EC57C-0BF4-4864-A512-7D8719B1183C}"/>
              </a:ext>
            </a:extLst>
          </p:cNvPr>
          <p:cNvPicPr>
            <a:picLocks noChangeAspect="1"/>
          </p:cNvPicPr>
          <p:nvPr/>
        </p:nvPicPr>
        <p:blipFill>
          <a:blip r:embed="rId2"/>
          <a:stretch>
            <a:fillRect/>
          </a:stretch>
        </p:blipFill>
        <p:spPr>
          <a:xfrm>
            <a:off x="1798184" y="1807879"/>
            <a:ext cx="4397315" cy="2051447"/>
          </a:xfrm>
          <a:prstGeom prst="rect">
            <a:avLst/>
          </a:prstGeom>
        </p:spPr>
      </p:pic>
      <p:sp>
        <p:nvSpPr>
          <p:cNvPr id="9" name="Title 13">
            <a:extLst>
              <a:ext uri="{FF2B5EF4-FFF2-40B4-BE49-F238E27FC236}">
                <a16:creationId xmlns:a16="http://schemas.microsoft.com/office/drawing/2014/main" id="{8AFD2C6B-7289-4071-A83A-67B25B4BAC0D}"/>
              </a:ext>
            </a:extLst>
          </p:cNvPr>
          <p:cNvSpPr txBox="1">
            <a:spLocks/>
          </p:cNvSpPr>
          <p:nvPr/>
        </p:nvSpPr>
        <p:spPr>
          <a:xfrm>
            <a:off x="389008" y="1127098"/>
            <a:ext cx="6249917" cy="260348"/>
          </a:xfrm>
          <a:prstGeom prst="rect">
            <a:avLst/>
          </a:prstGeom>
        </p:spPr>
        <p:txBody>
          <a:bodyPr vert="horz" lIns="68580" tIns="34290" rIns="6858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fr-FR" sz="1800" b="0" dirty="0"/>
              <a:t>Un tennisman se demande s’il peut aller jouer dehors</a:t>
            </a:r>
          </a:p>
        </p:txBody>
      </p:sp>
    </p:spTree>
    <p:extLst>
      <p:ext uri="{BB962C8B-B14F-4D97-AF65-F5344CB8AC3E}">
        <p14:creationId xmlns:p14="http://schemas.microsoft.com/office/powerpoint/2010/main" val="3906904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224CE6"/>
      </a:accent1>
      <a:accent2>
        <a:srgbClr val="00D4F9"/>
      </a:accent2>
      <a:accent3>
        <a:srgbClr val="5C38F1"/>
      </a:accent3>
      <a:accent4>
        <a:srgbClr val="2D2183"/>
      </a:accent4>
      <a:accent5>
        <a:srgbClr val="FFFFFF"/>
      </a:accent5>
      <a:accent6>
        <a:srgbClr val="FFFFFF"/>
      </a:accent6>
      <a:hlink>
        <a:srgbClr val="000000"/>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288</TotalTime>
  <Words>10292</Words>
  <Application>Microsoft Office PowerPoint</Application>
  <PresentationFormat>Affichage à l'écran (16:9)</PresentationFormat>
  <Paragraphs>1068</Paragraphs>
  <Slides>158</Slides>
  <Notes>0</Notes>
  <HiddenSlides>0</HiddenSlides>
  <MMClips>0</MMClips>
  <ScaleCrop>false</ScaleCrop>
  <HeadingPairs>
    <vt:vector size="6" baseType="variant">
      <vt:variant>
        <vt:lpstr>Polices utilisées</vt:lpstr>
      </vt:variant>
      <vt:variant>
        <vt:i4>8</vt:i4>
      </vt:variant>
      <vt:variant>
        <vt:lpstr>Thème</vt:lpstr>
      </vt:variant>
      <vt:variant>
        <vt:i4>17</vt:i4>
      </vt:variant>
      <vt:variant>
        <vt:lpstr>Titres des diapositives</vt:lpstr>
      </vt:variant>
      <vt:variant>
        <vt:i4>158</vt:i4>
      </vt:variant>
    </vt:vector>
  </HeadingPairs>
  <TitlesOfParts>
    <vt:vector size="183" baseType="lpstr">
      <vt:lpstr>Archivo</vt:lpstr>
      <vt:lpstr>Archivo Light</vt:lpstr>
      <vt:lpstr>Arial</vt:lpstr>
      <vt:lpstr>Calibri</vt:lpstr>
      <vt:lpstr>Cambria Math</vt:lpstr>
      <vt:lpstr>DejaVu Sans</vt:lpstr>
      <vt:lpstr>Symbol</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Machine Learning avec Python</vt:lpstr>
      <vt:lpstr>0</vt:lpstr>
      <vt:lpstr>Le formateur</vt:lpstr>
      <vt:lpstr>0</vt:lpstr>
      <vt:lpstr>Déroulement des séances</vt:lpstr>
      <vt:lpstr>0</vt:lpstr>
      <vt:lpstr>Plan de formation</vt:lpstr>
      <vt:lpstr>0</vt:lpstr>
      <vt:lpstr>Introduction</vt:lpstr>
      <vt:lpstr>0</vt:lpstr>
      <vt:lpstr>Introduction : définition</vt:lpstr>
      <vt:lpstr>Introduction : définition</vt:lpstr>
      <vt:lpstr>Introduction : définition</vt:lpstr>
      <vt:lpstr>Introduction : définition</vt:lpstr>
      <vt:lpstr>Introduction : Machine Learning par secteur d’activité</vt:lpstr>
      <vt:lpstr>Introduction : Machine Learning par secteur d’activité</vt:lpstr>
      <vt:lpstr>Introduction : Machine Learning par secteur d’activité</vt:lpstr>
      <vt:lpstr>Introduction : Machine Learning par secteur d’activité</vt:lpstr>
      <vt:lpstr>Introduction : Machine Learning par secteur d’activité</vt:lpstr>
      <vt:lpstr>Introduction : Machine Learning par secteur d’activité</vt:lpstr>
      <vt:lpstr>Introduction : Machine Learning par secteur d’activité</vt:lpstr>
      <vt:lpstr>Introduction : Machine Learning par secteur d’activité</vt:lpstr>
      <vt:lpstr>Introduction : Machine Learning par secteur d’activité</vt:lpstr>
      <vt:lpstr>Introduction : Machine Learning par type d’application</vt:lpstr>
      <vt:lpstr>Introduction : Machine Learning par type d’application</vt:lpstr>
      <vt:lpstr>Introduction : Machine Learning par type d’application</vt:lpstr>
      <vt:lpstr>Introduction : déroulement d’une étude</vt:lpstr>
      <vt:lpstr>Introduction : méthodes descriptives et prédictives</vt:lpstr>
      <vt:lpstr>Introduction : méthodes descriptives et prédictives</vt:lpstr>
      <vt:lpstr>Introduction : méthodes descriptives et prédictives</vt:lpstr>
      <vt:lpstr>Vocabulaire</vt:lpstr>
      <vt:lpstr>Vocabulaire</vt:lpstr>
      <vt:lpstr>Vocabulaire</vt:lpstr>
      <vt:lpstr>Vocabulaire</vt:lpstr>
      <vt:lpstr>Environnement de développement</vt:lpstr>
      <vt:lpstr>Environnement de développement</vt:lpstr>
      <vt:lpstr>Avant de débuter…</vt:lpstr>
      <vt:lpstr>Avant de débuter : comprendre les données</vt:lpstr>
      <vt:lpstr>Avant de débuter : choix de l’algorithme</vt:lpstr>
      <vt:lpstr>Avant de débuter : préparer les données</vt:lpstr>
      <vt:lpstr>Avant de débuter : entraînement du modèle</vt:lpstr>
      <vt:lpstr>Avant de débuter : test du modèle</vt:lpstr>
      <vt:lpstr>Avant de débuter : évaluation du modèle</vt:lpstr>
      <vt:lpstr>Feature scaling</vt:lpstr>
      <vt:lpstr>Feature scaling : normalization (Min-Max Scaling)</vt:lpstr>
      <vt:lpstr>Feature scaling : standardization (Z-score Scaling):</vt:lpstr>
      <vt:lpstr>Feature scaling : standardization (Z-score Scaling):</vt:lpstr>
      <vt:lpstr>Feature scaling : discrétisation</vt:lpstr>
      <vt:lpstr>Feature scaling : résumé</vt:lpstr>
      <vt:lpstr>Valeurs manquantes</vt:lpstr>
      <vt:lpstr>Les valeurs manquantes :</vt:lpstr>
      <vt:lpstr>Les valeurs manquantes : supprimer les lignes concernées</vt:lpstr>
      <vt:lpstr>Les valeurs manquantes : imputer par une constante</vt:lpstr>
      <vt:lpstr>Les valeurs manquantes : autres méthodes d’imputation</vt:lpstr>
      <vt:lpstr>Les valeurs manquantes : conseils</vt:lpstr>
      <vt:lpstr>Construction d’un modèle</vt:lpstr>
      <vt:lpstr>Construction d’un modèle</vt:lpstr>
      <vt:lpstr>Evaluation d’un modèle</vt:lpstr>
      <vt:lpstr>Évaluation d’un modèle</vt:lpstr>
      <vt:lpstr>Évaluation d’un modèle : métriques de classification</vt:lpstr>
      <vt:lpstr>Évaluation d’un modèle : métriques de régression</vt:lpstr>
      <vt:lpstr>Évaluation d’un modèle : pourquoi évaluer ?</vt:lpstr>
      <vt:lpstr>Évaluation d’un modèle : train-test split</vt:lpstr>
      <vt:lpstr>Évaluation d’un modèle : K-Fold Cross-Validation</vt:lpstr>
      <vt:lpstr>Évaluation d’un modèle : Grid Search et Random Search</vt:lpstr>
      <vt:lpstr>Évaluation d’un modèle : Grid Search et Random Search</vt:lpstr>
      <vt:lpstr>Régression linéaire simple</vt:lpstr>
      <vt:lpstr>Régression linéaire simple : intuition</vt:lpstr>
      <vt:lpstr>Régression linéaire simple : intuition</vt:lpstr>
      <vt:lpstr>Régression linéaire simple</vt:lpstr>
      <vt:lpstr>Régression linéaire simple</vt:lpstr>
      <vt:lpstr>Régression linéaire simple</vt:lpstr>
      <vt:lpstr>Régression linéaire simple</vt:lpstr>
      <vt:lpstr>Régression linéaire simple</vt:lpstr>
      <vt:lpstr>Régression linéaire simple</vt:lpstr>
      <vt:lpstr>Régression linéaire simple : prédiction vs prévision</vt:lpstr>
      <vt:lpstr>Régression linéaire simple : prédiction vs prévision</vt:lpstr>
      <vt:lpstr>Régression linéaire multiple</vt:lpstr>
      <vt:lpstr>Régression linéaire multiple</vt:lpstr>
      <vt:lpstr>Régression linéaire multiple</vt:lpstr>
      <vt:lpstr>Régression linéaire multiple</vt:lpstr>
      <vt:lpstr>Régression linéaire multiple</vt:lpstr>
      <vt:lpstr>Régression logistique multiple</vt:lpstr>
      <vt:lpstr>Régression logistique : intuition</vt:lpstr>
      <vt:lpstr>Régression logistique : intuition</vt:lpstr>
      <vt:lpstr>Régression logistique : intuition</vt:lpstr>
      <vt:lpstr>Régression logistique : intuition</vt:lpstr>
      <vt:lpstr>Régression logistique</vt:lpstr>
      <vt:lpstr>Régression logistique</vt:lpstr>
      <vt:lpstr>Régression logistique : fonction sigmoïde</vt:lpstr>
      <vt:lpstr>Régression logistique : interprétation des métriques</vt:lpstr>
      <vt:lpstr>Régression logistique : interprétation des métriques</vt:lpstr>
      <vt:lpstr>Régression logistique : interprétation des métriques</vt:lpstr>
      <vt:lpstr>Arbre de décision</vt:lpstr>
      <vt:lpstr>Arbre de décision : intuition</vt:lpstr>
      <vt:lpstr>Arbre de décision : graphique</vt:lpstr>
      <vt:lpstr>Arbre de décision : intuition</vt:lpstr>
      <vt:lpstr>Arbre de décision : la construction d’un arbre</vt:lpstr>
      <vt:lpstr>Arbre de décision : exemple 1</vt:lpstr>
      <vt:lpstr>Arbre de décision : exemple 1</vt:lpstr>
      <vt:lpstr>Arbre de décision : exemple 1</vt:lpstr>
      <vt:lpstr>Arbre de décision : implémentations</vt:lpstr>
      <vt:lpstr>Arbre de décision : la construction d’un arbre</vt:lpstr>
      <vt:lpstr>Arbre de décision : exemple 2</vt:lpstr>
      <vt:lpstr>Arbre de décision : exemple 3</vt:lpstr>
      <vt:lpstr>Arbre de décision : exemple 3</vt:lpstr>
      <vt:lpstr>Arbre de décision : construction d’un arbre</vt:lpstr>
      <vt:lpstr>Arbre de décision : mesures d’impureté</vt:lpstr>
      <vt:lpstr>Arbre de décision : sélection de la meilleure feature avec l’entropie</vt:lpstr>
      <vt:lpstr>Arbre de décision : sélection de la meilleure feature avec l’entropie</vt:lpstr>
      <vt:lpstr>Arbre de décision : sélection de la meilleure feature avec Gini</vt:lpstr>
      <vt:lpstr>Arbre de décision : entropie vs Gini</vt:lpstr>
      <vt:lpstr>Arbre de décision : overfitting et pruning</vt:lpstr>
      <vt:lpstr>Arbre de décision : choix de la feature et du seuil</vt:lpstr>
      <vt:lpstr>Arbre de décision : critère d’arrêt</vt:lpstr>
      <vt:lpstr>Arbre de décision : pruning</vt:lpstr>
      <vt:lpstr>Arbre de décision : avantages</vt:lpstr>
      <vt:lpstr>Arbre de décision : inconvénients</vt:lpstr>
      <vt:lpstr>Arbre de décision : classification</vt:lpstr>
      <vt:lpstr>Arbre de décision : classification</vt:lpstr>
      <vt:lpstr>Arbre de décision : classification</vt:lpstr>
      <vt:lpstr>Arbre de décision : pureté de l’arbre</vt:lpstr>
      <vt:lpstr>Arbre de décision : pureté de l’arbre</vt:lpstr>
      <vt:lpstr>Arbre de décision : pureté de l’arbre, GINI</vt:lpstr>
      <vt:lpstr>Arbre de décision : pureté de l’arbre, GINI</vt:lpstr>
      <vt:lpstr>Arbre de décision : pureté de l’arbre, GINI</vt:lpstr>
      <vt:lpstr>Arbre de décision : pureté de l’arbre, GINI</vt:lpstr>
      <vt:lpstr>Arbre de décision : pureté de l’arbre, GINI</vt:lpstr>
      <vt:lpstr>Arbre de décision : pureté de l’arbre, GINI</vt:lpstr>
      <vt:lpstr>Arbre de décision : régression</vt:lpstr>
      <vt:lpstr>Arbre de décision : régression</vt:lpstr>
      <vt:lpstr>Arbre de décision : régression</vt:lpstr>
      <vt:lpstr>Arbre de décision : pureté de l’arbre, MSE</vt:lpstr>
      <vt:lpstr>Remember this fact</vt:lpstr>
      <vt:lpstr>Strategic planning </vt:lpstr>
      <vt:lpstr>Financial model</vt:lpstr>
      <vt:lpstr>—Someone Famous</vt:lpstr>
      <vt:lpstr>Project &amp; strategy</vt:lpstr>
      <vt:lpstr>Awesome words</vt:lpstr>
      <vt:lpstr>Consulting proposal</vt:lpstr>
      <vt:lpstr>Change management</vt:lpstr>
      <vt:lpstr>Change management approach</vt:lpstr>
      <vt:lpstr>Implementing changes</vt:lpstr>
      <vt:lpstr>$489,300</vt:lpstr>
      <vt:lpstr>Demo software &amp; app</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Business Consulting Toolkit</dc:title>
  <dc:subject/>
  <dc:creator>Joyce MBIGUIDI</dc:creator>
  <dc:description/>
  <cp:lastModifiedBy>Joyce MBIGUIDI</cp:lastModifiedBy>
  <cp:revision>36</cp:revision>
  <dcterms:modified xsi:type="dcterms:W3CDTF">2023-06-09T11:59:23Z</dcterms:modified>
  <dc:language>fr-FR</dc:language>
</cp:coreProperties>
</file>